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57" r:id="rId4"/>
    <p:sldId id="260" r:id="rId5"/>
    <p:sldId id="259" r:id="rId6"/>
    <p:sldId id="258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82" y="3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658DA-2C98-4370-8705-3B5A22739B91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619008-452D-463B-B1EF-7DD4DFFAA1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612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ECD5A0-260A-4A0F-A9DB-4C0E4A42FBF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425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ECD5A0-260A-4A0F-A9DB-4C0E4A42FBF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0105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ECD5A0-260A-4A0F-A9DB-4C0E4A42FBF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596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43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706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763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544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133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639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84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710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203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358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439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4901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9132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449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5498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310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4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5108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9798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3232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0612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405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94B6E-0EDF-4A10-9993-0AB9FDC5CBE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A23EC-F902-442C-B808-EB0E6C07C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889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C3DBA-E1D6-412A-A127-CB3ADED00686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670B5D6-2C73-4FCF-ADB3-628C32B05985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232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jpg"/><Relationship Id="rId10" Type="http://schemas.openxmlformats.org/officeDocument/2006/relationships/image" Target="../media/image16.png"/><Relationship Id="rId4" Type="http://schemas.openxmlformats.org/officeDocument/2006/relationships/audio" Target="../media/audio2.wav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audio" Target="../media/audio3.wav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jpg"/><Relationship Id="rId10" Type="http://schemas.openxmlformats.org/officeDocument/2006/relationships/image" Target="../media/image25.png"/><Relationship Id="rId4" Type="http://schemas.openxmlformats.org/officeDocument/2006/relationships/audio" Target="../media/audio4.wav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«Домашние и дикие животные»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146114"/>
            <a:ext cx="9144000" cy="2129426"/>
          </a:xfrm>
        </p:spPr>
        <p:txBody>
          <a:bodyPr>
            <a:normAutofit/>
          </a:bodyPr>
          <a:lstStyle/>
          <a:p>
            <a:pPr algn="r"/>
            <a:endParaRPr lang="ru-RU" dirty="0" smtClean="0"/>
          </a:p>
          <a:p>
            <a:pPr algn="r"/>
            <a:r>
              <a:rPr lang="ru-RU" dirty="0" smtClean="0"/>
              <a:t>Прокопьева Наталья Владимировна, </a:t>
            </a:r>
          </a:p>
          <a:p>
            <a:pPr algn="r"/>
            <a:r>
              <a:rPr lang="ru-RU" dirty="0" smtClean="0"/>
              <a:t>педагог-психолог</a:t>
            </a:r>
          </a:p>
          <a:p>
            <a:pPr algn="r"/>
            <a:r>
              <a:rPr lang="ru-RU" dirty="0" smtClean="0"/>
              <a:t> МБДОУ «ДС № 393 г. Челябинска»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215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0518" y="61564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Правила игры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40701" y="2242159"/>
            <a:ext cx="9725417" cy="299372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78696" y="2442575"/>
            <a:ext cx="921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Предлагаем </a:t>
            </a:r>
            <a:r>
              <a:rPr lang="ru-RU" sz="3600" dirty="0" err="1" smtClean="0"/>
              <a:t>ребенку</a:t>
            </a:r>
            <a:r>
              <a:rPr lang="ru-RU" sz="3600" dirty="0" smtClean="0"/>
              <a:t> выбрать животных по заданной теме. Наводя курсор на фигурки животных, происходит выбор тех или иных животных.</a:t>
            </a:r>
            <a:endParaRPr lang="ru-RU" sz="3600" dirty="0"/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9169052" y="5624186"/>
            <a:ext cx="2317315" cy="739036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hlinkClick r:id="" action="ppaction://hlinkshowjump?jump=nextslide"/>
          </p:cNvPr>
          <p:cNvSpPr txBox="1"/>
          <p:nvPr/>
        </p:nvSpPr>
        <p:spPr>
          <a:xfrm>
            <a:off x="9607463" y="5670538"/>
            <a:ext cx="2217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играть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0318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495" y="4485827"/>
            <a:ext cx="2250942" cy="22539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72290" y="3977640"/>
            <a:ext cx="3276600" cy="3276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583" y="3303721"/>
            <a:ext cx="3441704" cy="34442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15479" y="1946545"/>
            <a:ext cx="2575560" cy="25755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272" y="5612803"/>
            <a:ext cx="1589785" cy="15897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888" y="5024361"/>
            <a:ext cx="2228007" cy="22298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852" y="5957393"/>
            <a:ext cx="1515544" cy="900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66010" y="1668938"/>
            <a:ext cx="98776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Покажи диких обитателей </a:t>
            </a:r>
            <a:r>
              <a:rPr kumimoji="0" lang="ru-R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теплых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стран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3181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" accel="100000">
                                          <p:stCondLst>
                                            <p:cond delay="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1.48148E-6 L 0.34649 0.04977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18" y="247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-0.1082 0.0474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23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232 -0.03056 L 0.34232 -0.0305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22222E-6 L 0.67122 0.3972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55" y="1986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082" y="2629524"/>
            <a:ext cx="3703820" cy="37038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2241" y="4565128"/>
            <a:ext cx="680057" cy="11917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45890"/>
            <a:ext cx="1244349" cy="12443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4463" y="5092283"/>
            <a:ext cx="1815059" cy="18150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203" y="5141626"/>
            <a:ext cx="1714933" cy="17163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814" y="1815059"/>
            <a:ext cx="3722313" cy="37250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8881" y="3507697"/>
            <a:ext cx="1938635" cy="19412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319" y="3179470"/>
            <a:ext cx="2155474" cy="2155474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430626" y="284813"/>
            <a:ext cx="11167673" cy="6048531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DFDBD5">
                    <a:lumMod val="2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t>Покажи животных севера</a:t>
            </a: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rgbClr val="DFDBD5">
                  <a:lumMod val="2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74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16667 -0.015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7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 0.063 0.009 0.108 0.016 0.108 C 0.023 0.108 0.029 0.063 0.031 0 C 0.034 0.063 0.04 0.108 0.047 0.108 C 0.054 0.108 0.06 0.063 0.062 0 C 0.065 0.063 0.071 0.108 0.078 0.108 C 0.085 0.108 0.092 0.063 0.094 0 C 0.096 0.063 0.102 0.108 0.11 0.108 C 0.116 0.108 0.123 0.063 0.125 0 C 0.127 0.063 0.134 0.108 0.141 0.108 C 0.148 0.108 0.154 0.063 0.156 0 C 0.159 0.063 0.165 0.108 0.172 0.108 C 0.179 0.108 0.185 0.063 0.188 0 C 0.19 0.063 0.196 0.108 0.203 0.108 C 0.21 0.108 0.217 0.063 0.219 0 C 0.221 0.063 0.227 0.108 0.235 0.108 C 0.242 0.108 0.248 0.063 0.25 0 E" pathEditMode="relative" ptsTypes="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81 0.00601 L -0.08581 -0.11899 C -0.08581 -0.17524 -0.01693 -0.24399 0.03906 -0.24399 C 0.08085 -0.24399 0.23919 -0.02547 0.28099 -0.02547 " pathEditMode="relative" rAng="0" ptsTypes="AA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33" y="-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L -0.25 1.48148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xit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0" accel="100000">
                                          <p:stCondLst>
                                            <p:cond delay="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5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890" y="4233847"/>
            <a:ext cx="5063925" cy="26998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4229" y="4282007"/>
            <a:ext cx="3574688" cy="25759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46" y="4420043"/>
            <a:ext cx="2374827" cy="18091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364" y="4727539"/>
            <a:ext cx="1643836" cy="16297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922" y="1849683"/>
            <a:ext cx="1651141" cy="16511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598" y="2592268"/>
            <a:ext cx="2393515" cy="23935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854" y="1410664"/>
            <a:ext cx="2803512" cy="28035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456" y="2064547"/>
            <a:ext cx="3791208" cy="3791208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690236" y="386203"/>
            <a:ext cx="10777928" cy="622924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0" i="0" u="none" strike="noStrike" kern="1200" cap="none" spc="0" normalizeH="0" baseline="0" noProof="0" dirty="0" smtClean="0">
                <a:ln w="0"/>
                <a:solidFill>
                  <a:srgbClr val="BC72F0">
                    <a:lumMod val="20000"/>
                    <a:lumOff val="80000"/>
                  </a:srgbClr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ea typeface="+mn-ea"/>
                <a:cs typeface="+mn-cs"/>
              </a:rPr>
              <a:t>Покажи домашних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0" i="0" u="none" strike="noStrike" kern="1200" cap="none" spc="0" normalizeH="0" baseline="0" noProof="0" dirty="0" smtClean="0">
                <a:ln w="0"/>
                <a:solidFill>
                  <a:srgbClr val="BC72F0">
                    <a:lumMod val="20000"/>
                    <a:lumOff val="80000"/>
                  </a:srgbClr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ea typeface="+mn-ea"/>
                <a:cs typeface="+mn-cs"/>
              </a:rPr>
              <a:t>животных.</a:t>
            </a:r>
            <a:endParaRPr kumimoji="0" lang="ru-RU" sz="8000" b="0" i="0" u="none" strike="noStrike" kern="1200" cap="none" spc="0" normalizeH="0" baseline="0" noProof="0" dirty="0">
              <a:ln w="0"/>
              <a:solidFill>
                <a:srgbClr val="BC72F0">
                  <a:lumMod val="20000"/>
                  <a:lumOff val="80000"/>
                </a:srgbClr>
              </a:solidFill>
              <a:effectLst>
                <a:reflection blurRad="6350" stA="53000" endA="300" endPos="35500" dir="5400000" sy="-90000" algn="bl" rotWithShape="0"/>
              </a:effectLst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728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-0.04 C 0.081 -0.049 0.102 -0.054 0.124 -0.054 C 0.149 -0.054 0.169 -0.049 0.183 -0.04 L 0.25 0 E" pathEditMode="relative" ptsTypes="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 C 0 -0.181 0.069 -0.25 0.125 -0.25 L 0.25 -0.25 E" pathEditMode="relative" ptsTypes="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60</Words>
  <Application>Microsoft Office PowerPoint</Application>
  <PresentationFormat>Широкоэкранный</PresentationFormat>
  <Paragraphs>15</Paragraphs>
  <Slides>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Gill Sans MT</vt:lpstr>
      <vt:lpstr>Тема Office</vt:lpstr>
      <vt:lpstr>Gallery</vt:lpstr>
      <vt:lpstr>«Домашние и дикие животные»</vt:lpstr>
      <vt:lpstr>Правила игры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 прокопьев</dc:creator>
  <cp:lastModifiedBy>сергей прокопьев</cp:lastModifiedBy>
  <cp:revision>5</cp:revision>
  <dcterms:created xsi:type="dcterms:W3CDTF">2020-11-14T08:54:32Z</dcterms:created>
  <dcterms:modified xsi:type="dcterms:W3CDTF">2020-11-21T19:14:53Z</dcterms:modified>
</cp:coreProperties>
</file>