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60" r:id="rId3"/>
    <p:sldId id="265" r:id="rId4"/>
    <p:sldId id="267" r:id="rId5"/>
    <p:sldId id="262" r:id="rId6"/>
    <p:sldId id="268" r:id="rId7"/>
    <p:sldId id="269" r:id="rId8"/>
    <p:sldId id="271" r:id="rId9"/>
    <p:sldId id="270" r:id="rId10"/>
    <p:sldId id="266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ABA3B-78A5-4A7F-9B1D-0F88287764B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8FBA8-C61A-4D5D-B116-292A21324D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«Условия успешного речевого развития в ДОУ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условиях ФГОС»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7239000" cy="2743200"/>
          </a:xfrm>
        </p:spPr>
        <p:txBody>
          <a:bodyPr>
            <a:normAutofit/>
          </a:bodyPr>
          <a:lstStyle/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– логопед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кв.категории Смирнова И.А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146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429000"/>
            <a:ext cx="4425011" cy="3128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04800" y="228601"/>
            <a:ext cx="8534400" cy="1143357"/>
          </a:xfrm>
          <a:prstGeom prst="roundRect">
            <a:avLst>
              <a:gd name="adj" fmla="val 1937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3434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№4 «Солнышко»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Современные формы, методы работы по развитию речи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49580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Скажи мне — и я забуду, </a:t>
            </a:r>
          </a:p>
          <a:p>
            <a:pPr algn="just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покажи мне — и я запомню, </a:t>
            </a:r>
          </a:p>
          <a:p>
            <a:pPr algn="just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дай мне сделать — и я пойму.</a:t>
            </a:r>
          </a:p>
          <a:p>
            <a:pPr algn="just">
              <a:buNone/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наглядный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познавательно - исследовательская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игровой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6629400" y="2590800"/>
            <a:ext cx="1112520" cy="1600200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 noCrop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2971800" y="3733800"/>
            <a:ext cx="2286017" cy="22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8571" r="8571"/>
          <a:stretch>
            <a:fillRect/>
          </a:stretch>
        </p:blipFill>
        <p:spPr bwMode="auto">
          <a:xfrm>
            <a:off x="609600" y="990600"/>
            <a:ext cx="2468896" cy="3086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7978" r="7894"/>
          <a:stretch>
            <a:fillRect/>
          </a:stretch>
        </p:blipFill>
        <p:spPr bwMode="auto">
          <a:xfrm>
            <a:off x="5791200" y="914400"/>
            <a:ext cx="3048000" cy="3509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Актуальность проблемы речевого развития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алиевы\Desktop\vliy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066800"/>
            <a:ext cx="2743200" cy="1776549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72929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2743200" cy="1828800"/>
          </a:xfrm>
          <a:prstGeom prst="rect">
            <a:avLst/>
          </a:prstGeom>
          <a:noFill/>
        </p:spPr>
      </p:pic>
      <p:pic>
        <p:nvPicPr>
          <p:cNvPr id="4100" name="Picture 4" descr="C:\Documents and Settings\USER\Рабочий стол\6028223330884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114800"/>
            <a:ext cx="2514600" cy="1828800"/>
          </a:xfrm>
          <a:prstGeom prst="rect">
            <a:avLst/>
          </a:prstGeom>
          <a:noFill/>
        </p:spPr>
      </p:pic>
      <p:pic>
        <p:nvPicPr>
          <p:cNvPr id="4101" name="Picture 5" descr="C:\Documents and Settings\USER\Рабочий стол\06134842.809245.7927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2895600"/>
            <a:ext cx="2743200" cy="1742782"/>
          </a:xfrm>
          <a:prstGeom prst="rect">
            <a:avLst/>
          </a:prstGeom>
          <a:noFill/>
        </p:spPr>
      </p:pic>
      <p:pic>
        <p:nvPicPr>
          <p:cNvPr id="4102" name="Picture 6" descr="C:\Documents and Settings\USER\Рабочий стол\714ddf549f644e94e7abff9419a6a000_ce_612x408x0x0_cropped_930x510_fitted_1200x6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810000"/>
            <a:ext cx="2828925" cy="1981200"/>
          </a:xfrm>
          <a:prstGeom prst="rect">
            <a:avLst/>
          </a:prstGeom>
          <a:noFill/>
        </p:spPr>
      </p:pic>
      <p:pic>
        <p:nvPicPr>
          <p:cNvPr id="4103" name="Picture 7" descr="C:\Documents and Settings\USER\Рабочий стол\index.pj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4953000"/>
            <a:ext cx="1928812" cy="1706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0"/>
            <a:ext cx="8066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Проблемы речи детей дошкольного возраста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8534400" cy="4419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Односложная, состоящая лишь из простых предложений речь. Неспособность грамматически правильно построить предложение.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Бедность речи. Недостаточный словарный запас.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Употребление нелитературных слов и выражений.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Бедная диалогическая речь: неспособность грамотно и доступно сформулировать вопрос, построить краткий или развёрнутый ответ.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Неспособность построить монолог: например, сюжетный или описательный рассказ на предложенную тему, пересказ текста своими словами.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логического обоснования своих утверждений и выводов.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навыков культуры речи: неумение использовать интонации, регулировать громкость голоса и темп речи и т. д.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Нечеткая  дикция.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 l="33333" t="34444" r="32500" b="32222"/>
          <a:stretch>
            <a:fillRect/>
          </a:stretch>
        </p:blipFill>
        <p:spPr bwMode="auto">
          <a:xfrm>
            <a:off x="4800600" y="4572000"/>
            <a:ext cx="31242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Условия успешного речевого развития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Стало известно, когда в Украине откроют детсады и шко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267200"/>
            <a:ext cx="3051175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 r="32602" b="9695"/>
          <a:stretch>
            <a:fillRect/>
          </a:stretch>
        </p:blipFill>
        <p:spPr bwMode="auto">
          <a:xfrm rot="16200000" flipH="1" flipV="1">
            <a:off x="214307" y="928693"/>
            <a:ext cx="3305185" cy="2971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 l="10000" t="16000"/>
          <a:stretch>
            <a:fillRect/>
          </a:stretch>
        </p:blipFill>
        <p:spPr bwMode="auto">
          <a:xfrm>
            <a:off x="3810000" y="838200"/>
            <a:ext cx="4572000" cy="320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 t="11111"/>
          <a:stretch>
            <a:fillRect/>
          </a:stretch>
        </p:blipFill>
        <p:spPr bwMode="auto">
          <a:xfrm>
            <a:off x="3962400" y="4114800"/>
            <a:ext cx="4495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Современные образовательные технологии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image__kop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772400" cy="5530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Современные образовательные технологии</a:t>
            </a:r>
            <a:endParaRPr lang="ru-RU" sz="28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 t="23333" r="2500"/>
          <a:stretch>
            <a:fillRect/>
          </a:stretch>
        </p:blipFill>
        <p:spPr bwMode="auto">
          <a:xfrm>
            <a:off x="228600" y="609600"/>
            <a:ext cx="4572000" cy="3030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09600"/>
            <a:ext cx="39624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t="14184" r="21276" b="12057"/>
          <a:stretch>
            <a:fillRect/>
          </a:stretch>
        </p:blipFill>
        <p:spPr bwMode="auto">
          <a:xfrm>
            <a:off x="4267200" y="3657600"/>
            <a:ext cx="4648201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t="8044" r="6536" b="33349"/>
          <a:stretch>
            <a:fillRect/>
          </a:stretch>
        </p:blipFill>
        <p:spPr bwMode="auto">
          <a:xfrm>
            <a:off x="381000" y="3733800"/>
            <a:ext cx="3810000" cy="2930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 наглядного моделирования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41148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85800"/>
            <a:ext cx="41148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C:\Users\Иван\Desktop\картинки разные\38mVzb-pQ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10000"/>
            <a:ext cx="4038600" cy="2884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 descr="C:\Users\Иван\Desktop\картинки разные\uprazhnenie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810000"/>
            <a:ext cx="4214955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3604" t="5952" r="3604" b="5952"/>
          <a:stretch>
            <a:fillRect/>
          </a:stretch>
        </p:blipFill>
        <p:spPr bwMode="auto">
          <a:xfrm>
            <a:off x="457200" y="609600"/>
            <a:ext cx="7848600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Методика формирования умений и навыков связной речи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5254"/>
          <a:stretch>
            <a:fillRect/>
          </a:stretch>
        </p:blipFill>
        <p:spPr bwMode="auto">
          <a:xfrm>
            <a:off x="5562600" y="914400"/>
            <a:ext cx="3394472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 r="7609"/>
          <a:stretch>
            <a:fillRect/>
          </a:stretch>
        </p:blipFill>
        <p:spPr bwMode="auto">
          <a:xfrm rot="5400000">
            <a:off x="2690437" y="1195763"/>
            <a:ext cx="2989470" cy="2426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209550" y="1200150"/>
            <a:ext cx="35052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962400"/>
            <a:ext cx="3733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Documents and Settings\USER\Рабочий стол\cded1bf3439119105e6349332c1974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419600"/>
            <a:ext cx="2590800" cy="206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154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«Условия успешного речевого развития в ДОУ  в условиях ФГОС»  </vt:lpstr>
      <vt:lpstr>  Актуальность проблемы речевого развития  </vt:lpstr>
      <vt:lpstr>Слайд 3</vt:lpstr>
      <vt:lpstr>Условия успешного речевого развития</vt:lpstr>
      <vt:lpstr>Современные образовательные технологии</vt:lpstr>
      <vt:lpstr>Современные образовательные технологии</vt:lpstr>
      <vt:lpstr>Метод наглядного моделирования</vt:lpstr>
      <vt:lpstr>Слайд 8</vt:lpstr>
      <vt:lpstr>Методика формирования умений и навыков связной речи </vt:lpstr>
      <vt:lpstr>Современные формы, методы работы по развитию речи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Иван</cp:lastModifiedBy>
  <cp:revision>23</cp:revision>
  <dcterms:modified xsi:type="dcterms:W3CDTF">2021-01-20T22:50:18Z</dcterms:modified>
</cp:coreProperties>
</file>