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5" r:id="rId2"/>
    <p:sldId id="257" r:id="rId3"/>
    <p:sldId id="304" r:id="rId4"/>
    <p:sldId id="279" r:id="rId5"/>
    <p:sldId id="296" r:id="rId6"/>
    <p:sldId id="278" r:id="rId7"/>
    <p:sldId id="299" r:id="rId8"/>
    <p:sldId id="298" r:id="rId9"/>
    <p:sldId id="297" r:id="rId10"/>
    <p:sldId id="280" r:id="rId11"/>
    <p:sldId id="293" r:id="rId12"/>
    <p:sldId id="295" r:id="rId13"/>
    <p:sldId id="281" r:id="rId14"/>
    <p:sldId id="289" r:id="rId15"/>
    <p:sldId id="261" r:id="rId16"/>
    <p:sldId id="283" r:id="rId17"/>
    <p:sldId id="286" r:id="rId18"/>
    <p:sldId id="284" r:id="rId19"/>
    <p:sldId id="290" r:id="rId20"/>
    <p:sldId id="294" r:id="rId21"/>
    <p:sldId id="285" r:id="rId22"/>
    <p:sldId id="291" r:id="rId23"/>
    <p:sldId id="282" r:id="rId24"/>
    <p:sldId id="287" r:id="rId25"/>
    <p:sldId id="300" r:id="rId26"/>
    <p:sldId id="288" r:id="rId27"/>
    <p:sldId id="266" r:id="rId28"/>
    <p:sldId id="301" r:id="rId29"/>
    <p:sldId id="302" r:id="rId30"/>
    <p:sldId id="303" r:id="rId31"/>
    <p:sldId id="263" r:id="rId32"/>
    <p:sldId id="30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5646A4-5393-49EB-B551-C99C3C07B3E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image" Target="../media/image72.png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11" Type="http://schemas.openxmlformats.org/officeDocument/2006/relationships/image" Target="../media/image178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4288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B050"/>
                </a:solidFill>
              </a:rPr>
              <a:t>Итоговая выставка объединений художественно-эстетической направленности в МКУ ДТ </a:t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400" dirty="0" smtClean="0">
                <a:solidFill>
                  <a:srgbClr val="00B050"/>
                </a:solidFill>
              </a:rPr>
              <a:t>2021-2022</a:t>
            </a:r>
            <a:r>
              <a:rPr lang="ru-RU" sz="4000" dirty="0" smtClean="0">
                <a:solidFill>
                  <a:srgbClr val="00B050"/>
                </a:solidFill>
              </a:rPr>
              <a:t> учебного года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C:\Users\ДДТ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8215370" cy="3389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32333" cy="951158"/>
          </a:xfrm>
          <a:prstGeom prst="rect">
            <a:avLst/>
          </a:prstGeom>
          <a:noFill/>
        </p:spPr>
      </p:pic>
      <p:pic>
        <p:nvPicPr>
          <p:cNvPr id="10" name="Picture 2" descr="D:\всё\работы кружков 2021-2022\IMG-20220525-WA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12776"/>
            <a:ext cx="4297660" cy="3223245"/>
          </a:xfrm>
          <a:prstGeom prst="rect">
            <a:avLst/>
          </a:prstGeom>
          <a:noFill/>
        </p:spPr>
      </p:pic>
      <p:pic>
        <p:nvPicPr>
          <p:cNvPr id="11" name="Рисунок 10" descr="C:\Users\Галина\Desktop\r27ocbtpev404444sowcs08ok8cscg.jpg"/>
          <p:cNvPicPr/>
          <p:nvPr/>
        </p:nvPicPr>
        <p:blipFill>
          <a:blip r:embed="rId4" cstate="print"/>
          <a:srcRect l="11798" t="4503" r="71469" b="63664"/>
          <a:stretch>
            <a:fillRect/>
          </a:stretch>
        </p:blipFill>
        <p:spPr bwMode="auto">
          <a:xfrm rot="21233597">
            <a:off x="467544" y="1340768"/>
            <a:ext cx="1597149" cy="1882899"/>
          </a:xfrm>
          <a:prstGeom prst="rect">
            <a:avLst/>
          </a:prstGeom>
          <a:noFill/>
        </p:spPr>
      </p:pic>
      <p:pic>
        <p:nvPicPr>
          <p:cNvPr id="12" name="Рисунок 11" descr="C:\Users\Галина\Desktop\r27ocbtpev404444sowcs08ok8cscg.jpg"/>
          <p:cNvPicPr/>
          <p:nvPr/>
        </p:nvPicPr>
        <p:blipFill>
          <a:blip r:embed="rId4" cstate="print"/>
          <a:srcRect l="65900" t="6164" r="16174" b="62834"/>
          <a:stretch>
            <a:fillRect/>
          </a:stretch>
        </p:blipFill>
        <p:spPr bwMode="auto">
          <a:xfrm rot="454525">
            <a:off x="4860032" y="4869160"/>
            <a:ext cx="1584176" cy="1786880"/>
          </a:xfrm>
          <a:prstGeom prst="rect">
            <a:avLst/>
          </a:prstGeom>
          <a:noFill/>
        </p:spPr>
      </p:pic>
      <p:pic>
        <p:nvPicPr>
          <p:cNvPr id="13" name="Рисунок 12" descr="C:\Users\Галина\Desktop\r27ocbtpev404444sowcs08ok8cscg.jpg"/>
          <p:cNvPicPr/>
          <p:nvPr/>
        </p:nvPicPr>
        <p:blipFill>
          <a:blip r:embed="rId4" cstate="print"/>
          <a:srcRect l="7216" t="37996" r="69194" b="39583"/>
          <a:stretch>
            <a:fillRect/>
          </a:stretch>
        </p:blipFill>
        <p:spPr bwMode="auto">
          <a:xfrm rot="21236569">
            <a:off x="323528" y="3356992"/>
            <a:ext cx="1910705" cy="1440160"/>
          </a:xfrm>
          <a:prstGeom prst="rect">
            <a:avLst/>
          </a:prstGeom>
          <a:noFill/>
        </p:spPr>
      </p:pic>
      <p:pic>
        <p:nvPicPr>
          <p:cNvPr id="14" name="Рисунок 13" descr="C:\Users\Галина\Desktop\r27ocbtpev404444sowcs08ok8cscg.jpg"/>
          <p:cNvPicPr/>
          <p:nvPr/>
        </p:nvPicPr>
        <p:blipFill>
          <a:blip r:embed="rId4" cstate="print"/>
          <a:srcRect l="36275" t="71766" r="39755" b="3598"/>
          <a:stretch>
            <a:fillRect/>
          </a:stretch>
        </p:blipFill>
        <p:spPr bwMode="auto">
          <a:xfrm rot="310815">
            <a:off x="6876256" y="3356992"/>
            <a:ext cx="2001763" cy="1440160"/>
          </a:xfrm>
          <a:prstGeom prst="rect">
            <a:avLst/>
          </a:prstGeom>
          <a:noFill/>
        </p:spPr>
      </p:pic>
      <p:pic>
        <p:nvPicPr>
          <p:cNvPr id="15" name="Рисунок 14" descr="C:\Users\Галина\Desktop\r27ocbtpev404444sowcs08ok8cscg.jpg"/>
          <p:cNvPicPr/>
          <p:nvPr/>
        </p:nvPicPr>
        <p:blipFill>
          <a:blip r:embed="rId4" cstate="print"/>
          <a:srcRect l="65901" t="39104" r="10701" b="37091"/>
          <a:stretch>
            <a:fillRect/>
          </a:stretch>
        </p:blipFill>
        <p:spPr bwMode="auto">
          <a:xfrm rot="409941">
            <a:off x="6660232" y="4941168"/>
            <a:ext cx="2088232" cy="1584176"/>
          </a:xfrm>
          <a:prstGeom prst="rect">
            <a:avLst/>
          </a:prstGeom>
          <a:noFill/>
        </p:spPr>
      </p:pic>
      <p:pic>
        <p:nvPicPr>
          <p:cNvPr id="16" name="Рисунок 15" descr="C:\Users\Галина\Desktop\r27ocbtpev404444sowcs08ok8cscg.jpg"/>
          <p:cNvPicPr/>
          <p:nvPr/>
        </p:nvPicPr>
        <p:blipFill>
          <a:blip r:embed="rId4" cstate="print"/>
          <a:srcRect l="11178" t="64569" r="74481" b="11349"/>
          <a:stretch>
            <a:fillRect/>
          </a:stretch>
        </p:blipFill>
        <p:spPr bwMode="auto">
          <a:xfrm rot="21214118">
            <a:off x="2915816" y="4869160"/>
            <a:ext cx="1512168" cy="1772816"/>
          </a:xfrm>
          <a:prstGeom prst="rect">
            <a:avLst/>
          </a:prstGeom>
          <a:noFill/>
        </p:spPr>
      </p:pic>
      <p:pic>
        <p:nvPicPr>
          <p:cNvPr id="17" name="Рисунок 16" descr="C:\Users\Галина\Desktop\r27ocbtpev404444sowcs08ok8cscg.jpg"/>
          <p:cNvPicPr/>
          <p:nvPr/>
        </p:nvPicPr>
        <p:blipFill>
          <a:blip r:embed="rId4" cstate="print"/>
          <a:srcRect l="71183" t="66507" r="15608" b="8858"/>
          <a:stretch>
            <a:fillRect/>
          </a:stretch>
        </p:blipFill>
        <p:spPr bwMode="auto">
          <a:xfrm rot="372821">
            <a:off x="7092280" y="1340768"/>
            <a:ext cx="1584176" cy="1872208"/>
          </a:xfrm>
          <a:prstGeom prst="rect">
            <a:avLst/>
          </a:prstGeom>
          <a:noFill/>
        </p:spPr>
      </p:pic>
      <p:pic>
        <p:nvPicPr>
          <p:cNvPr id="18" name="Рисунок 17" descr="C:\Users\Галина\Desktop\r27ocbtpev404444sowcs08ok8cscg.jpg"/>
          <p:cNvPicPr/>
          <p:nvPr/>
        </p:nvPicPr>
        <p:blipFill>
          <a:blip r:embed="rId4" cstate="print"/>
          <a:srcRect l="36275" t="42148" r="39949" b="33493"/>
          <a:stretch>
            <a:fillRect/>
          </a:stretch>
        </p:blipFill>
        <p:spPr bwMode="auto">
          <a:xfrm rot="21259739">
            <a:off x="539552" y="4941168"/>
            <a:ext cx="2208262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32333" cy="951158"/>
          </a:xfrm>
          <a:prstGeom prst="rect">
            <a:avLst/>
          </a:prstGeom>
          <a:noFill/>
        </p:spPr>
      </p:pic>
      <p:pic>
        <p:nvPicPr>
          <p:cNvPr id="6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31554" t="75806" r="59135" b="4839"/>
          <a:stretch>
            <a:fillRect/>
          </a:stretch>
        </p:blipFill>
        <p:spPr bwMode="auto">
          <a:xfrm>
            <a:off x="3923928" y="1388774"/>
            <a:ext cx="1224136" cy="1632182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 2021-2022\IMG-20220525-WA0036.jpg"/>
          <p:cNvPicPr/>
          <p:nvPr/>
        </p:nvPicPr>
        <p:blipFill>
          <a:blip r:embed="rId4" cstate="print"/>
          <a:srcRect l="46833" t="67167" r="29334" b="1167"/>
          <a:stretch>
            <a:fillRect/>
          </a:stretch>
        </p:blipFill>
        <p:spPr bwMode="auto">
          <a:xfrm rot="21285211">
            <a:off x="251520" y="3140968"/>
            <a:ext cx="1512168" cy="195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IMG-20220525-WA0036.jpg"/>
          <p:cNvPicPr/>
          <p:nvPr/>
        </p:nvPicPr>
        <p:blipFill>
          <a:blip r:embed="rId4" cstate="print"/>
          <a:srcRect l="46833" t="1500" r="29334" b="66000"/>
          <a:stretch>
            <a:fillRect/>
          </a:stretch>
        </p:blipFill>
        <p:spPr bwMode="auto">
          <a:xfrm>
            <a:off x="3923928" y="4941168"/>
            <a:ext cx="129614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83395" t="75806" r="5857" b="3226"/>
          <a:stretch>
            <a:fillRect/>
          </a:stretch>
        </p:blipFill>
        <p:spPr bwMode="auto">
          <a:xfrm rot="265143">
            <a:off x="7366389" y="1386180"/>
            <a:ext cx="1238773" cy="1555505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 2021-2022\радуга\IMG-20220525-WA0036.jpg"/>
          <p:cNvPicPr/>
          <p:nvPr/>
        </p:nvPicPr>
        <p:blipFill>
          <a:blip r:embed="rId4" cstate="print"/>
          <a:srcRect l="52333" t="36221" r="4000" b="33666"/>
          <a:stretch>
            <a:fillRect/>
          </a:stretch>
        </p:blipFill>
        <p:spPr bwMode="auto">
          <a:xfrm rot="21260970">
            <a:off x="2022783" y="3637175"/>
            <a:ext cx="1349714" cy="94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56693" t="79032" r="31159" b="6452"/>
          <a:stretch>
            <a:fillRect/>
          </a:stretch>
        </p:blipFill>
        <p:spPr bwMode="auto">
          <a:xfrm rot="267373">
            <a:off x="5617907" y="3552607"/>
            <a:ext cx="1368152" cy="1026114"/>
          </a:xfrm>
          <a:prstGeom prst="rect">
            <a:avLst/>
          </a:prstGeom>
          <a:noFill/>
        </p:spPr>
      </p:pic>
      <p:pic>
        <p:nvPicPr>
          <p:cNvPr id="12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5915" t="82013" r="81266" b="3331"/>
          <a:stretch>
            <a:fillRect/>
          </a:stretch>
        </p:blipFill>
        <p:spPr bwMode="auto">
          <a:xfrm rot="21297191">
            <a:off x="251520" y="5373216"/>
            <a:ext cx="1610361" cy="1180931"/>
          </a:xfrm>
          <a:prstGeom prst="rect">
            <a:avLst/>
          </a:prstGeom>
          <a:noFill/>
        </p:spPr>
      </p:pic>
      <p:pic>
        <p:nvPicPr>
          <p:cNvPr id="13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26898" t="46633" r="55346" b="25544"/>
          <a:stretch>
            <a:fillRect/>
          </a:stretch>
        </p:blipFill>
        <p:spPr bwMode="auto">
          <a:xfrm>
            <a:off x="3707904" y="3140968"/>
            <a:ext cx="1647800" cy="1656184"/>
          </a:xfrm>
          <a:prstGeom prst="rect">
            <a:avLst/>
          </a:prstGeom>
          <a:noFill/>
        </p:spPr>
      </p:pic>
      <p:pic>
        <p:nvPicPr>
          <p:cNvPr id="14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27674" t="3226" r="54480" b="58346"/>
          <a:stretch>
            <a:fillRect/>
          </a:stretch>
        </p:blipFill>
        <p:spPr bwMode="auto">
          <a:xfrm rot="21298359">
            <a:off x="1923574" y="1402497"/>
            <a:ext cx="1499779" cy="2071464"/>
          </a:xfrm>
          <a:prstGeom prst="rect">
            <a:avLst/>
          </a:prstGeom>
          <a:noFill/>
        </p:spPr>
      </p:pic>
      <p:pic>
        <p:nvPicPr>
          <p:cNvPr id="15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2709" t="59062" r="78275" b="20968"/>
          <a:stretch>
            <a:fillRect/>
          </a:stretch>
        </p:blipFill>
        <p:spPr bwMode="auto">
          <a:xfrm rot="334932">
            <a:off x="7285517" y="5377397"/>
            <a:ext cx="1619672" cy="1090971"/>
          </a:xfrm>
          <a:prstGeom prst="rect">
            <a:avLst/>
          </a:prstGeom>
          <a:noFill/>
        </p:spPr>
      </p:pic>
      <p:pic>
        <p:nvPicPr>
          <p:cNvPr id="16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7242" t="35484" r="83447" b="46774"/>
          <a:stretch>
            <a:fillRect/>
          </a:stretch>
        </p:blipFill>
        <p:spPr bwMode="auto">
          <a:xfrm rot="21285554">
            <a:off x="389299" y="1465555"/>
            <a:ext cx="1224136" cy="1496167"/>
          </a:xfrm>
          <a:prstGeom prst="rect">
            <a:avLst/>
          </a:prstGeom>
          <a:noFill/>
        </p:spPr>
      </p:pic>
      <p:pic>
        <p:nvPicPr>
          <p:cNvPr id="17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53538" t="37700" r="29134" b="25995"/>
          <a:stretch>
            <a:fillRect/>
          </a:stretch>
        </p:blipFill>
        <p:spPr bwMode="auto">
          <a:xfrm rot="264827">
            <a:off x="5580112" y="4838590"/>
            <a:ext cx="1368152" cy="1799248"/>
          </a:xfrm>
          <a:prstGeom prst="rect">
            <a:avLst/>
          </a:prstGeom>
          <a:noFill/>
        </p:spPr>
      </p:pic>
      <p:pic>
        <p:nvPicPr>
          <p:cNvPr id="18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53420" t="2850" r="29134" b="64892"/>
          <a:stretch>
            <a:fillRect/>
          </a:stretch>
        </p:blipFill>
        <p:spPr bwMode="auto">
          <a:xfrm rot="21256848">
            <a:off x="2123728" y="4853506"/>
            <a:ext cx="1440161" cy="1815854"/>
          </a:xfrm>
          <a:prstGeom prst="rect">
            <a:avLst/>
          </a:prstGeom>
          <a:noFill/>
        </p:spPr>
      </p:pic>
      <p:pic>
        <p:nvPicPr>
          <p:cNvPr id="19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82643" t="43361" r="4943" b="28682"/>
          <a:stretch>
            <a:fillRect/>
          </a:stretch>
        </p:blipFill>
        <p:spPr bwMode="auto">
          <a:xfrm rot="277385">
            <a:off x="5701258" y="1374127"/>
            <a:ext cx="1368152" cy="1976219"/>
          </a:xfrm>
          <a:prstGeom prst="rect">
            <a:avLst/>
          </a:prstGeom>
          <a:noFill/>
        </p:spPr>
      </p:pic>
      <p:pic>
        <p:nvPicPr>
          <p:cNvPr id="20" name="Picture 6" descr="C:\Users\Галина\Desktop\n52oto0zzwg04wgw0swk840wks44ok.jpg"/>
          <p:cNvPicPr>
            <a:picLocks noChangeAspect="1" noChangeArrowheads="1"/>
          </p:cNvPicPr>
          <p:nvPr/>
        </p:nvPicPr>
        <p:blipFill>
          <a:blip r:embed="rId3" cstate="print"/>
          <a:srcRect l="80694" t="2862" r="2754" b="59677"/>
          <a:stretch>
            <a:fillRect/>
          </a:stretch>
        </p:blipFill>
        <p:spPr bwMode="auto">
          <a:xfrm rot="375664">
            <a:off x="7308305" y="3066636"/>
            <a:ext cx="1440160" cy="2090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32333" cy="951158"/>
          </a:xfrm>
          <a:prstGeom prst="rect">
            <a:avLst/>
          </a:prstGeom>
          <a:noFill/>
        </p:spPr>
      </p:pic>
      <p:pic>
        <p:nvPicPr>
          <p:cNvPr id="15362" name="Picture 2" descr="D:\всё\работы кружков 2021-2022\IMG-20220525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984" y="1412776"/>
            <a:ext cx="3868960" cy="5256584"/>
          </a:xfrm>
          <a:prstGeom prst="rect">
            <a:avLst/>
          </a:prstGeom>
          <a:noFill/>
        </p:spPr>
      </p:pic>
      <p:pic>
        <p:nvPicPr>
          <p:cNvPr id="15363" name="Picture 3" descr="D:\всё\работы кружков 2021-2022\IMG-20220525-WA0018.jpg"/>
          <p:cNvPicPr>
            <a:picLocks noChangeAspect="1" noChangeArrowheads="1"/>
          </p:cNvPicPr>
          <p:nvPr/>
        </p:nvPicPr>
        <p:blipFill>
          <a:blip r:embed="rId4" cstate="print"/>
          <a:srcRect l="2234" t="6702" r="10639"/>
          <a:stretch>
            <a:fillRect/>
          </a:stretch>
        </p:blipFill>
        <p:spPr bwMode="auto">
          <a:xfrm>
            <a:off x="6012160" y="4293096"/>
            <a:ext cx="1536877" cy="2304256"/>
          </a:xfrm>
          <a:prstGeom prst="rect">
            <a:avLst/>
          </a:prstGeom>
          <a:noFill/>
        </p:spPr>
      </p:pic>
      <p:pic>
        <p:nvPicPr>
          <p:cNvPr id="6" name="Picture 3" descr="C:\Users\Галина\Desktop\d2xvv863k80kkooc8cskkkgcwc4og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3528392" cy="2816811"/>
          </a:xfrm>
          <a:prstGeom prst="rect">
            <a:avLst/>
          </a:prstGeom>
          <a:noFill/>
        </p:spPr>
      </p:pic>
      <p:pic>
        <p:nvPicPr>
          <p:cNvPr id="7" name="Рисунок 6" descr="D:\всё\конкурсы 21-22 уч.год\Плетение 2022\фото\20220203_100214.jpg"/>
          <p:cNvPicPr/>
          <p:nvPr/>
        </p:nvPicPr>
        <p:blipFill>
          <a:blip r:embed="rId6" cstate="print"/>
          <a:srcRect l="19029" t="1639" r="19729" b="5738"/>
          <a:stretch>
            <a:fillRect/>
          </a:stretch>
        </p:blipFill>
        <p:spPr bwMode="auto">
          <a:xfrm>
            <a:off x="4427984" y="4293096"/>
            <a:ext cx="129614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1-22 уч.год\Пасхальное яйцо\фото\IMG20220318095949.jpg"/>
          <p:cNvPicPr/>
          <p:nvPr/>
        </p:nvPicPr>
        <p:blipFill>
          <a:blip r:embed="rId7" cstate="print"/>
          <a:srcRect l="11384" t="10349" r="45163" b="6498"/>
          <a:stretch>
            <a:fillRect/>
          </a:stretch>
        </p:blipFill>
        <p:spPr bwMode="auto">
          <a:xfrm>
            <a:off x="7812360" y="4293096"/>
            <a:ext cx="10081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504341" cy="998976"/>
          </a:xfrm>
          <a:prstGeom prst="rect">
            <a:avLst/>
          </a:prstGeom>
          <a:noFill/>
        </p:spPr>
      </p:pic>
      <p:pic>
        <p:nvPicPr>
          <p:cNvPr id="4101" name="Picture 5" descr="C:\Users\Галина\Desktop\bryemdbf2i8ss8ggk8o0s8w4wc8wk0.jpg"/>
          <p:cNvPicPr>
            <a:picLocks noChangeAspect="1" noChangeArrowheads="1"/>
          </p:cNvPicPr>
          <p:nvPr/>
        </p:nvPicPr>
        <p:blipFill>
          <a:blip r:embed="rId3" cstate="print"/>
          <a:srcRect t="8040" b="9551"/>
          <a:stretch>
            <a:fillRect/>
          </a:stretch>
        </p:blipFill>
        <p:spPr bwMode="auto">
          <a:xfrm>
            <a:off x="251520" y="1772816"/>
            <a:ext cx="864096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88640"/>
            <a:ext cx="1432333" cy="951158"/>
          </a:xfrm>
          <a:prstGeom prst="rect">
            <a:avLst/>
          </a:prstGeom>
          <a:noFill/>
        </p:spPr>
      </p:pic>
      <p:pic>
        <p:nvPicPr>
          <p:cNvPr id="3077" name="Picture 5" descr="C:\Users\Галина\Desktop\6hccckl7g348owgs8ggsocsk8cwk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6624736" cy="2568776"/>
          </a:xfrm>
          <a:prstGeom prst="rect">
            <a:avLst/>
          </a:prstGeom>
          <a:noFill/>
        </p:spPr>
      </p:pic>
      <p:pic>
        <p:nvPicPr>
          <p:cNvPr id="4102" name="Picture 6" descr="D:\всё\работы кружков 2021-2022\IMG-20220525-WA0009.jpg"/>
          <p:cNvPicPr>
            <a:picLocks noChangeAspect="1" noChangeArrowheads="1"/>
          </p:cNvPicPr>
          <p:nvPr/>
        </p:nvPicPr>
        <p:blipFill>
          <a:blip r:embed="rId4" cstate="print"/>
          <a:srcRect l="6294" t="16843" r="5704" b="12106"/>
          <a:stretch>
            <a:fillRect/>
          </a:stretch>
        </p:blipFill>
        <p:spPr bwMode="auto">
          <a:xfrm>
            <a:off x="179512" y="4005064"/>
            <a:ext cx="5184576" cy="2520280"/>
          </a:xfrm>
          <a:prstGeom prst="rect">
            <a:avLst/>
          </a:prstGeom>
          <a:noFill/>
        </p:spPr>
      </p:pic>
      <p:pic>
        <p:nvPicPr>
          <p:cNvPr id="1026" name="Picture 2" descr="C:\Users\Галина\Downloads\IMG-20220527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18076" y="3639108"/>
            <a:ext cx="2483768" cy="3215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137098" cy="1163157"/>
          </a:xfrm>
          <a:prstGeom prst="rect">
            <a:avLst/>
          </a:prstGeom>
          <a:noFill/>
        </p:spPr>
      </p:pic>
      <p:pic>
        <p:nvPicPr>
          <p:cNvPr id="19" name="Рисунок 18" descr="C:\Users\Галина\Desktop\9ihctwdx48co0c4w84gscsg4sgos4s.jpg"/>
          <p:cNvPicPr/>
          <p:nvPr/>
        </p:nvPicPr>
        <p:blipFill>
          <a:blip r:embed="rId3" cstate="print"/>
          <a:srcRect l="56921" t="47100" r="15160" b="9213"/>
          <a:stretch>
            <a:fillRect/>
          </a:stretch>
        </p:blipFill>
        <p:spPr bwMode="auto">
          <a:xfrm rot="21221242">
            <a:off x="323528" y="1484784"/>
            <a:ext cx="187337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Галина\Desktop\9ihctwdx48co0c4w84gscsg4sgos4s.jpg"/>
          <p:cNvPicPr/>
          <p:nvPr/>
        </p:nvPicPr>
        <p:blipFill>
          <a:blip r:embed="rId3" cstate="print"/>
          <a:srcRect l="4009" t="4218" r="68534" b="54130"/>
          <a:stretch>
            <a:fillRect/>
          </a:stretch>
        </p:blipFill>
        <p:spPr bwMode="auto">
          <a:xfrm rot="21354751">
            <a:off x="2555776" y="1340768"/>
            <a:ext cx="184797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Галина\Desktop\9ihctwdx48co0c4w84gscsg4sgos4s.jpg"/>
          <p:cNvPicPr/>
          <p:nvPr/>
        </p:nvPicPr>
        <p:blipFill>
          <a:blip r:embed="rId3" cstate="print"/>
          <a:srcRect l="70069" t="3866" r="2341" b="54296"/>
          <a:stretch>
            <a:fillRect/>
          </a:stretch>
        </p:blipFill>
        <p:spPr bwMode="auto">
          <a:xfrm rot="313390">
            <a:off x="6948264" y="1484784"/>
            <a:ext cx="1800200" cy="23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Галина\Desktop\9ihctwdx48co0c4w84gscsg4sgos4s.jpg"/>
          <p:cNvPicPr/>
          <p:nvPr/>
        </p:nvPicPr>
        <p:blipFill>
          <a:blip r:embed="rId3" cstate="print"/>
          <a:srcRect l="23891" t="46924" r="48209" b="13217"/>
          <a:stretch>
            <a:fillRect/>
          </a:stretch>
        </p:blipFill>
        <p:spPr bwMode="auto">
          <a:xfrm rot="236754">
            <a:off x="4716016" y="1340768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Галина\Desktop\ie4z6abd4dssgocw44k8k4wwgcscw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3056"/>
            <a:ext cx="4548844" cy="2626957"/>
          </a:xfrm>
          <a:prstGeom prst="rect">
            <a:avLst/>
          </a:prstGeom>
          <a:noFill/>
        </p:spPr>
      </p:pic>
      <p:pic>
        <p:nvPicPr>
          <p:cNvPr id="1030" name="Picture 6" descr="C:\Users\Галина\Desktop\kyk1sxdveiowk0wwk44sw08ogs0sso.jpg"/>
          <p:cNvPicPr>
            <a:picLocks noChangeAspect="1" noChangeArrowheads="1"/>
          </p:cNvPicPr>
          <p:nvPr/>
        </p:nvPicPr>
        <p:blipFill>
          <a:blip r:embed="rId5" cstate="print"/>
          <a:srcRect l="4164" t="8936" r="8384" b="4679"/>
          <a:stretch>
            <a:fillRect/>
          </a:stretch>
        </p:blipFill>
        <p:spPr bwMode="auto">
          <a:xfrm rot="21264194">
            <a:off x="251520" y="4077072"/>
            <a:ext cx="1800200" cy="2485990"/>
          </a:xfrm>
          <a:prstGeom prst="rect">
            <a:avLst/>
          </a:prstGeom>
          <a:noFill/>
        </p:spPr>
      </p:pic>
      <p:pic>
        <p:nvPicPr>
          <p:cNvPr id="1031" name="Picture 7" descr="C:\Users\Галина\Desktop\4kv518sglls0cos8wk0gkooso0g0g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1522">
            <a:off x="7020272" y="4005064"/>
            <a:ext cx="1800200" cy="2535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066704" cy="1091149"/>
          </a:xfrm>
          <a:prstGeom prst="rect">
            <a:avLst/>
          </a:prstGeom>
          <a:noFill/>
        </p:spPr>
      </p:pic>
      <p:pic>
        <p:nvPicPr>
          <p:cNvPr id="4" name="Picture 2" descr="C:\Users\Галина\Desktop\ckj3jnyrsbkgs0go4c0cg4coggk4so.jpg"/>
          <p:cNvPicPr>
            <a:picLocks noChangeAspect="1" noChangeArrowheads="1"/>
          </p:cNvPicPr>
          <p:nvPr/>
        </p:nvPicPr>
        <p:blipFill>
          <a:blip r:embed="rId3" cstate="print"/>
          <a:srcRect t="4135" b="6952"/>
          <a:stretch>
            <a:fillRect/>
          </a:stretch>
        </p:blipFill>
        <p:spPr bwMode="auto">
          <a:xfrm>
            <a:off x="179512" y="1556792"/>
            <a:ext cx="6840760" cy="2789983"/>
          </a:xfrm>
          <a:prstGeom prst="rect">
            <a:avLst/>
          </a:prstGeom>
          <a:noFill/>
        </p:spPr>
      </p:pic>
      <p:pic>
        <p:nvPicPr>
          <p:cNvPr id="7" name="Рисунок 6" descr="C:\Users\Галина\Desktop\kaojbxhkweo8oocc8kc0w8ogksgs4k.jpg"/>
          <p:cNvPicPr/>
          <p:nvPr/>
        </p:nvPicPr>
        <p:blipFill>
          <a:blip r:embed="rId4" cstate="print"/>
          <a:srcRect l="61090" t="19439" r="7162" b="14471"/>
          <a:stretch>
            <a:fillRect/>
          </a:stretch>
        </p:blipFill>
        <p:spPr bwMode="auto">
          <a:xfrm>
            <a:off x="7164288" y="1556792"/>
            <a:ext cx="1728192" cy="277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алина\Desktop\kaojbxhkweo8oocc8kc0w8ogksgs4k.jpg"/>
          <p:cNvPicPr/>
          <p:nvPr/>
        </p:nvPicPr>
        <p:blipFill>
          <a:blip r:embed="rId4" cstate="print"/>
          <a:srcRect l="962" t="19439" r="38749" b="49460"/>
          <a:stretch>
            <a:fillRect/>
          </a:stretch>
        </p:blipFill>
        <p:spPr bwMode="auto">
          <a:xfrm>
            <a:off x="179512" y="4653136"/>
            <a:ext cx="4680520" cy="180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Галина\Desktop\kaojbxhkweo8oocc8kc0w8ogksgs4k.jpg"/>
          <p:cNvPicPr/>
          <p:nvPr/>
        </p:nvPicPr>
        <p:blipFill>
          <a:blip r:embed="rId4" cstate="print"/>
          <a:srcRect l="962" t="51620" r="40192" b="14471"/>
          <a:stretch>
            <a:fillRect/>
          </a:stretch>
        </p:blipFill>
        <p:spPr bwMode="auto">
          <a:xfrm>
            <a:off x="5004048" y="4653136"/>
            <a:ext cx="38884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066704" cy="1091149"/>
          </a:xfrm>
          <a:prstGeom prst="rect">
            <a:avLst/>
          </a:prstGeom>
          <a:noFill/>
        </p:spPr>
      </p:pic>
      <p:pic>
        <p:nvPicPr>
          <p:cNvPr id="5" name="Рисунок 4" descr="C:\Users\Галина\Desktop\j91cy7jqp40gc0g8s0844scw08wcwc.jpg"/>
          <p:cNvPicPr/>
          <p:nvPr/>
        </p:nvPicPr>
        <p:blipFill>
          <a:blip r:embed="rId3" cstate="print"/>
          <a:srcRect l="2084" t="39140" r="1550" b="28054"/>
          <a:stretch>
            <a:fillRect/>
          </a:stretch>
        </p:blipFill>
        <p:spPr bwMode="auto">
          <a:xfrm>
            <a:off x="251520" y="4077072"/>
            <a:ext cx="8352928" cy="231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алина\Desktop\j91cy7jqp40gc0g8s0844scw08wcwc.jpg"/>
          <p:cNvPicPr/>
          <p:nvPr/>
        </p:nvPicPr>
        <p:blipFill>
          <a:blip r:embed="rId3" cstate="print"/>
          <a:srcRect l="19081" t="3620" r="17263" b="62896"/>
          <a:stretch>
            <a:fillRect/>
          </a:stretch>
        </p:blipFill>
        <p:spPr bwMode="auto">
          <a:xfrm>
            <a:off x="323528" y="1700808"/>
            <a:ext cx="54726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алина\Desktop\j91cy7jqp40gc0g8s0844scw08wcwc.jpg"/>
          <p:cNvPicPr/>
          <p:nvPr/>
        </p:nvPicPr>
        <p:blipFill>
          <a:blip r:embed="rId3" cstate="print"/>
          <a:srcRect l="40300" t="74434" r="39925" b="3512"/>
          <a:stretch>
            <a:fillRect/>
          </a:stretch>
        </p:blipFill>
        <p:spPr bwMode="auto">
          <a:xfrm>
            <a:off x="6012160" y="1916832"/>
            <a:ext cx="24482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277888" cy="1307173"/>
          </a:xfrm>
          <a:prstGeom prst="rect">
            <a:avLst/>
          </a:prstGeom>
          <a:noFill/>
        </p:spPr>
      </p:pic>
      <p:pic>
        <p:nvPicPr>
          <p:cNvPr id="6146" name="Picture 2" descr="C:\Users\Галина\Desktop\m1gft2v3dxcwgsc8go4go0kkssk8sk.jpg"/>
          <p:cNvPicPr>
            <a:picLocks noChangeAspect="1" noChangeArrowheads="1"/>
          </p:cNvPicPr>
          <p:nvPr/>
        </p:nvPicPr>
        <p:blipFill>
          <a:blip r:embed="rId3" cstate="print"/>
          <a:srcRect l="1950" t="16393" r="2513" b="16551"/>
          <a:stretch>
            <a:fillRect/>
          </a:stretch>
        </p:blipFill>
        <p:spPr bwMode="auto">
          <a:xfrm>
            <a:off x="179512" y="1700808"/>
            <a:ext cx="87172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278" y="188641"/>
            <a:ext cx="1055922" cy="1080120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 2021-2022\акварелька\20220523_092011.jpg"/>
          <p:cNvPicPr/>
          <p:nvPr/>
        </p:nvPicPr>
        <p:blipFill>
          <a:blip r:embed="rId3" cstate="print"/>
          <a:srcRect l="2599" t="5032" r="3364" b="4193"/>
          <a:stretch>
            <a:fillRect/>
          </a:stretch>
        </p:blipFill>
        <p:spPr bwMode="auto">
          <a:xfrm>
            <a:off x="251520" y="1412776"/>
            <a:ext cx="37444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1-2022\акварелька\20220523_092021.jpg"/>
          <p:cNvPicPr/>
          <p:nvPr/>
        </p:nvPicPr>
        <p:blipFill>
          <a:blip r:embed="rId4" cstate="print"/>
          <a:srcRect l="3815" t="4202" r="3213" b="11204"/>
          <a:stretch>
            <a:fillRect/>
          </a:stretch>
        </p:blipFill>
        <p:spPr bwMode="auto">
          <a:xfrm>
            <a:off x="5076056" y="3861048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1-22 уч.год\Лес-наш главный интерес\фото\20220516_1100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484784"/>
            <a:ext cx="2448272" cy="179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1-22 уч.год\Лес-наш главный интерес\фото\20220516_11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844824"/>
            <a:ext cx="2267744" cy="172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1-22 уч.год\Лес-наш главный интерес\фото\20220516_1059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21088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1-22 уч.год\Лес-наш главный интерес\фото\20220516_10593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005064"/>
            <a:ext cx="18722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24136" cy="918102"/>
          </a:xfrm>
          <a:prstGeom prst="rect">
            <a:avLst/>
          </a:prstGeom>
          <a:noFill/>
        </p:spPr>
      </p:pic>
      <p:pic>
        <p:nvPicPr>
          <p:cNvPr id="19" name="Picture 4" descr="C:\Users\Галина\Desktop\ow9xyfc4fr44ss4wow00os8oc4os8k.jpg"/>
          <p:cNvPicPr>
            <a:picLocks noChangeAspect="1" noChangeArrowheads="1"/>
          </p:cNvPicPr>
          <p:nvPr/>
        </p:nvPicPr>
        <p:blipFill>
          <a:blip r:embed="rId3" cstate="print"/>
          <a:srcRect l="14053" t="48571" r="8571" b="1968"/>
          <a:stretch>
            <a:fillRect/>
          </a:stretch>
        </p:blipFill>
        <p:spPr bwMode="auto">
          <a:xfrm rot="267128">
            <a:off x="7092280" y="5013176"/>
            <a:ext cx="1872208" cy="1512168"/>
          </a:xfrm>
          <a:prstGeom prst="rect">
            <a:avLst/>
          </a:prstGeom>
          <a:noFill/>
        </p:spPr>
      </p:pic>
      <p:pic>
        <p:nvPicPr>
          <p:cNvPr id="20" name="Picture 2" descr="C:\Users\Галина\Desktop\989emlcfr7s4gs0wso8coo8gsosww4.jpg"/>
          <p:cNvPicPr>
            <a:picLocks noChangeAspect="1" noChangeArrowheads="1"/>
          </p:cNvPicPr>
          <p:nvPr/>
        </p:nvPicPr>
        <p:blipFill>
          <a:blip r:embed="rId4" cstate="print"/>
          <a:srcRect l="50000" t="48598" r="5714" b="2804"/>
          <a:stretch>
            <a:fillRect/>
          </a:stretch>
        </p:blipFill>
        <p:spPr bwMode="auto">
          <a:xfrm rot="257576">
            <a:off x="4716016" y="1196752"/>
            <a:ext cx="1944216" cy="1630633"/>
          </a:xfrm>
          <a:prstGeom prst="rect">
            <a:avLst/>
          </a:prstGeom>
          <a:noFill/>
        </p:spPr>
      </p:pic>
      <p:pic>
        <p:nvPicPr>
          <p:cNvPr id="21" name="Picture 3" descr="C:\Users\Галина\Desktop\i8bu2918idc00c0cw844gs4cokc8o0.jpg"/>
          <p:cNvPicPr>
            <a:picLocks noChangeAspect="1" noChangeArrowheads="1"/>
          </p:cNvPicPr>
          <p:nvPr/>
        </p:nvPicPr>
        <p:blipFill>
          <a:blip r:embed="rId5" cstate="print"/>
          <a:srcRect l="4848" t="2318" r="14273" b="49511"/>
          <a:stretch>
            <a:fillRect/>
          </a:stretch>
        </p:blipFill>
        <p:spPr bwMode="auto">
          <a:xfrm rot="21284975">
            <a:off x="242360" y="1349693"/>
            <a:ext cx="1835696" cy="1457759"/>
          </a:xfrm>
          <a:prstGeom prst="rect">
            <a:avLst/>
          </a:prstGeom>
          <a:noFill/>
        </p:spPr>
      </p:pic>
      <p:pic>
        <p:nvPicPr>
          <p:cNvPr id="3074" name="Picture 2" descr="C:\Users\Галина\Downloads\IMG-20211224-WA0010.jpg"/>
          <p:cNvPicPr>
            <a:picLocks noChangeAspect="1" noChangeArrowheads="1"/>
          </p:cNvPicPr>
          <p:nvPr/>
        </p:nvPicPr>
        <p:blipFill>
          <a:blip r:embed="rId6" cstate="print"/>
          <a:srcRect l="29242" t="48387" r="35677"/>
          <a:stretch>
            <a:fillRect/>
          </a:stretch>
        </p:blipFill>
        <p:spPr bwMode="auto">
          <a:xfrm>
            <a:off x="3923928" y="2924944"/>
            <a:ext cx="1368152" cy="1509685"/>
          </a:xfrm>
          <a:prstGeom prst="rect">
            <a:avLst/>
          </a:prstGeom>
          <a:noFill/>
        </p:spPr>
      </p:pic>
      <p:pic>
        <p:nvPicPr>
          <p:cNvPr id="3075" name="Picture 3" descr="C:\Users\Галина\Downloads\IMG-20211224-WA0003.jpg"/>
          <p:cNvPicPr>
            <a:picLocks noChangeAspect="1" noChangeArrowheads="1"/>
          </p:cNvPicPr>
          <p:nvPr/>
        </p:nvPicPr>
        <p:blipFill>
          <a:blip r:embed="rId7" cstate="print"/>
          <a:srcRect l="7750" t="2692" r="6870" b="5004"/>
          <a:stretch>
            <a:fillRect/>
          </a:stretch>
        </p:blipFill>
        <p:spPr bwMode="auto">
          <a:xfrm rot="21310761">
            <a:off x="2330853" y="1276047"/>
            <a:ext cx="1953817" cy="1584176"/>
          </a:xfrm>
          <a:prstGeom prst="rect">
            <a:avLst/>
          </a:prstGeom>
          <a:noFill/>
        </p:spPr>
      </p:pic>
      <p:pic>
        <p:nvPicPr>
          <p:cNvPr id="3077" name="Picture 5" descr="C:\Users\Галина\Downloads\IMG-20211224-WA0012.jpg"/>
          <p:cNvPicPr>
            <a:picLocks noChangeAspect="1" noChangeArrowheads="1"/>
          </p:cNvPicPr>
          <p:nvPr/>
        </p:nvPicPr>
        <p:blipFill>
          <a:blip r:embed="rId8" cstate="print"/>
          <a:srcRect l="8990" t="2997" r="7851" b="4105"/>
          <a:stretch>
            <a:fillRect/>
          </a:stretch>
        </p:blipFill>
        <p:spPr bwMode="auto">
          <a:xfrm rot="352991">
            <a:off x="6952326" y="1364230"/>
            <a:ext cx="1944216" cy="1584176"/>
          </a:xfrm>
          <a:prstGeom prst="rect">
            <a:avLst/>
          </a:prstGeom>
          <a:noFill/>
        </p:spPr>
      </p:pic>
      <p:pic>
        <p:nvPicPr>
          <p:cNvPr id="14" name="Picture 2" descr="C:\Users\Галина\Downloads\IMG-20211224-WA0010.jpg"/>
          <p:cNvPicPr>
            <a:picLocks noChangeAspect="1" noChangeArrowheads="1"/>
          </p:cNvPicPr>
          <p:nvPr/>
        </p:nvPicPr>
        <p:blipFill>
          <a:blip r:embed="rId6" cstate="print"/>
          <a:srcRect l="47843" r="10415" b="53414"/>
          <a:stretch>
            <a:fillRect/>
          </a:stretch>
        </p:blipFill>
        <p:spPr bwMode="auto">
          <a:xfrm rot="278162">
            <a:off x="5364088" y="3645024"/>
            <a:ext cx="1620688" cy="1356571"/>
          </a:xfrm>
          <a:prstGeom prst="rect">
            <a:avLst/>
          </a:prstGeom>
          <a:noFill/>
        </p:spPr>
      </p:pic>
      <p:pic>
        <p:nvPicPr>
          <p:cNvPr id="15" name="Picture 2" descr="C:\Users\Галина\Downloads\IMG-20211224-WA0010.jpg"/>
          <p:cNvPicPr>
            <a:picLocks noChangeAspect="1" noChangeArrowheads="1"/>
          </p:cNvPicPr>
          <p:nvPr/>
        </p:nvPicPr>
        <p:blipFill>
          <a:blip r:embed="rId6" cstate="print"/>
          <a:srcRect l="3557" t="1620" r="52598" b="53601"/>
          <a:stretch>
            <a:fillRect/>
          </a:stretch>
        </p:blipFill>
        <p:spPr bwMode="auto">
          <a:xfrm rot="397205">
            <a:off x="4716016" y="5229200"/>
            <a:ext cx="1944216" cy="1489235"/>
          </a:xfrm>
          <a:prstGeom prst="rect">
            <a:avLst/>
          </a:prstGeom>
          <a:noFill/>
        </p:spPr>
      </p:pic>
      <p:pic>
        <p:nvPicPr>
          <p:cNvPr id="16" name="Picture 3" descr="C:\Users\Галина\Desktop\i8bu2918idc00c0cw844gs4cokc8o0.jpg"/>
          <p:cNvPicPr>
            <a:picLocks noChangeAspect="1" noChangeArrowheads="1"/>
          </p:cNvPicPr>
          <p:nvPr/>
        </p:nvPicPr>
        <p:blipFill>
          <a:blip r:embed="rId5" cstate="print"/>
          <a:srcRect l="11028" t="49624" r="11779" b="3509"/>
          <a:stretch>
            <a:fillRect/>
          </a:stretch>
        </p:blipFill>
        <p:spPr bwMode="auto">
          <a:xfrm rot="21161301">
            <a:off x="179512" y="3140968"/>
            <a:ext cx="1867972" cy="1512168"/>
          </a:xfrm>
          <a:prstGeom prst="rect">
            <a:avLst/>
          </a:prstGeom>
          <a:noFill/>
        </p:spPr>
      </p:pic>
      <p:pic>
        <p:nvPicPr>
          <p:cNvPr id="17" name="Picture 4" descr="C:\Users\Галина\Desktop\ow9xyfc4fr44ss4wow00os8oc4os8k.jpg"/>
          <p:cNvPicPr>
            <a:picLocks noChangeAspect="1" noChangeArrowheads="1"/>
          </p:cNvPicPr>
          <p:nvPr/>
        </p:nvPicPr>
        <p:blipFill>
          <a:blip r:embed="rId3" cstate="print"/>
          <a:srcRect l="13749" t="1822" r="12007" b="52806"/>
          <a:stretch>
            <a:fillRect/>
          </a:stretch>
        </p:blipFill>
        <p:spPr bwMode="auto">
          <a:xfrm rot="21278017">
            <a:off x="179512" y="5013176"/>
            <a:ext cx="1835696" cy="1495752"/>
          </a:xfrm>
          <a:prstGeom prst="rect">
            <a:avLst/>
          </a:prstGeom>
          <a:noFill/>
        </p:spPr>
      </p:pic>
      <p:pic>
        <p:nvPicPr>
          <p:cNvPr id="18" name="Picture 2" descr="C:\Users\Галина\Desktop\989emlcfr7s4gs0wso8coo8gsosww4.jpg"/>
          <p:cNvPicPr>
            <a:picLocks noChangeAspect="1" noChangeArrowheads="1"/>
          </p:cNvPicPr>
          <p:nvPr/>
        </p:nvPicPr>
        <p:blipFill>
          <a:blip r:embed="rId4" cstate="print"/>
          <a:srcRect l="4119" t="49302" r="50167"/>
          <a:stretch>
            <a:fillRect/>
          </a:stretch>
        </p:blipFill>
        <p:spPr bwMode="auto">
          <a:xfrm rot="214596">
            <a:off x="7092280" y="3212976"/>
            <a:ext cx="1872208" cy="1467816"/>
          </a:xfrm>
          <a:prstGeom prst="rect">
            <a:avLst/>
          </a:prstGeom>
          <a:noFill/>
        </p:spPr>
      </p:pic>
      <p:pic>
        <p:nvPicPr>
          <p:cNvPr id="22" name="Picture 2" descr="C:\Users\Галина\Desktop\989emlcfr7s4gs0wso8coo8gsosww4.jpg"/>
          <p:cNvPicPr>
            <a:picLocks noChangeAspect="1" noChangeArrowheads="1"/>
          </p:cNvPicPr>
          <p:nvPr/>
        </p:nvPicPr>
        <p:blipFill>
          <a:blip r:embed="rId4" cstate="print"/>
          <a:srcRect l="49667" r="7476" b="52824"/>
          <a:stretch>
            <a:fillRect/>
          </a:stretch>
        </p:blipFill>
        <p:spPr bwMode="auto">
          <a:xfrm rot="21214795">
            <a:off x="2411760" y="5229200"/>
            <a:ext cx="1800200" cy="1484784"/>
          </a:xfrm>
          <a:prstGeom prst="rect">
            <a:avLst/>
          </a:prstGeom>
          <a:noFill/>
        </p:spPr>
      </p:pic>
      <p:pic>
        <p:nvPicPr>
          <p:cNvPr id="23" name="Picture 2" descr="C:\Users\Галина\Desktop\989emlcfr7s4gs0wso8coo8gsosww4.jpg"/>
          <p:cNvPicPr>
            <a:picLocks noChangeAspect="1" noChangeArrowheads="1"/>
          </p:cNvPicPr>
          <p:nvPr/>
        </p:nvPicPr>
        <p:blipFill>
          <a:blip r:embed="rId4" cstate="print"/>
          <a:srcRect l="5215" r="50499" b="51142"/>
          <a:stretch>
            <a:fillRect/>
          </a:stretch>
        </p:blipFill>
        <p:spPr bwMode="auto">
          <a:xfrm rot="21291472">
            <a:off x="2195736" y="3645024"/>
            <a:ext cx="1641167" cy="1357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277888" cy="1307173"/>
          </a:xfrm>
          <a:prstGeom prst="rect">
            <a:avLst/>
          </a:prstGeom>
          <a:noFill/>
        </p:spPr>
      </p:pic>
      <p:pic>
        <p:nvPicPr>
          <p:cNvPr id="14338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l="57007" t="1282" r="1264" b="66667"/>
          <a:stretch>
            <a:fillRect/>
          </a:stretch>
        </p:blipFill>
        <p:spPr bwMode="auto">
          <a:xfrm>
            <a:off x="3275856" y="1484784"/>
            <a:ext cx="2851517" cy="2160240"/>
          </a:xfrm>
          <a:prstGeom prst="rect">
            <a:avLst/>
          </a:prstGeom>
          <a:noFill/>
        </p:spPr>
      </p:pic>
      <p:pic>
        <p:nvPicPr>
          <p:cNvPr id="5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t="1227" r="43217" b="36273"/>
          <a:stretch>
            <a:fillRect/>
          </a:stretch>
        </p:blipFill>
        <p:spPr bwMode="auto">
          <a:xfrm rot="371140">
            <a:off x="6558733" y="4251993"/>
            <a:ext cx="2030999" cy="2235494"/>
          </a:xfrm>
          <a:prstGeom prst="rect">
            <a:avLst/>
          </a:prstGeom>
          <a:noFill/>
        </p:spPr>
      </p:pic>
      <p:pic>
        <p:nvPicPr>
          <p:cNvPr id="6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l="56944" t="33333" b="36111"/>
          <a:stretch>
            <a:fillRect/>
          </a:stretch>
        </p:blipFill>
        <p:spPr bwMode="auto">
          <a:xfrm>
            <a:off x="3275856" y="4149080"/>
            <a:ext cx="2870501" cy="2088232"/>
          </a:xfrm>
          <a:prstGeom prst="rect">
            <a:avLst/>
          </a:prstGeom>
          <a:noFill/>
        </p:spPr>
      </p:pic>
      <p:pic>
        <p:nvPicPr>
          <p:cNvPr id="7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t="63889" r="66667"/>
          <a:stretch>
            <a:fillRect/>
          </a:stretch>
        </p:blipFill>
        <p:spPr bwMode="auto">
          <a:xfrm rot="21066755">
            <a:off x="493918" y="1639958"/>
            <a:ext cx="2193474" cy="2376264"/>
          </a:xfrm>
          <a:prstGeom prst="rect">
            <a:avLst/>
          </a:prstGeom>
          <a:noFill/>
        </p:spPr>
      </p:pic>
      <p:pic>
        <p:nvPicPr>
          <p:cNvPr id="8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l="33333" t="63889" r="33333"/>
          <a:stretch>
            <a:fillRect/>
          </a:stretch>
        </p:blipFill>
        <p:spPr bwMode="auto">
          <a:xfrm rot="21073610">
            <a:off x="633378" y="4156116"/>
            <a:ext cx="2160240" cy="2340260"/>
          </a:xfrm>
          <a:prstGeom prst="rect">
            <a:avLst/>
          </a:prstGeom>
          <a:noFill/>
        </p:spPr>
      </p:pic>
      <p:pic>
        <p:nvPicPr>
          <p:cNvPr id="9" name="Picture 2" descr="D:\всё\работы кружков 2021-2022\IMG-20220525-WA0025.jpg"/>
          <p:cNvPicPr>
            <a:picLocks noChangeAspect="1" noChangeArrowheads="1"/>
          </p:cNvPicPr>
          <p:nvPr/>
        </p:nvPicPr>
        <p:blipFill>
          <a:blip r:embed="rId3" cstate="print"/>
          <a:srcRect l="66667" t="63889"/>
          <a:stretch>
            <a:fillRect/>
          </a:stretch>
        </p:blipFill>
        <p:spPr bwMode="auto">
          <a:xfrm rot="338021">
            <a:off x="6553770" y="1729099"/>
            <a:ext cx="2158467" cy="233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4" name="Picture 2" descr="C:\Users\Галина\Desktop\3f26l0hnc0e808okcw4wkw8wgsks48.jpg"/>
          <p:cNvPicPr>
            <a:picLocks noChangeAspect="1" noChangeArrowheads="1"/>
          </p:cNvPicPr>
          <p:nvPr/>
        </p:nvPicPr>
        <p:blipFill>
          <a:blip r:embed="rId3" cstate="print"/>
          <a:srcRect l="867" t="11722" r="3488" b="12918"/>
          <a:stretch>
            <a:fillRect/>
          </a:stretch>
        </p:blipFill>
        <p:spPr bwMode="auto">
          <a:xfrm>
            <a:off x="467544" y="3789040"/>
            <a:ext cx="6552728" cy="2827547"/>
          </a:xfrm>
          <a:prstGeom prst="rect">
            <a:avLst/>
          </a:prstGeom>
          <a:noFill/>
        </p:spPr>
      </p:pic>
      <p:pic>
        <p:nvPicPr>
          <p:cNvPr id="10242" name="Picture 2" descr="C:\Users\Галина\Desktop\8vh00n8161ogg8cwcookoo040gwckc.jpg"/>
          <p:cNvPicPr>
            <a:picLocks noChangeAspect="1" noChangeArrowheads="1"/>
          </p:cNvPicPr>
          <p:nvPr/>
        </p:nvPicPr>
        <p:blipFill>
          <a:blip r:embed="rId4" cstate="print"/>
          <a:srcRect t="3525" r="6499" b="820"/>
          <a:stretch>
            <a:fillRect/>
          </a:stretch>
        </p:blipFill>
        <p:spPr bwMode="auto">
          <a:xfrm>
            <a:off x="3059832" y="1484784"/>
            <a:ext cx="3168352" cy="2068590"/>
          </a:xfrm>
          <a:prstGeom prst="rect">
            <a:avLst/>
          </a:prstGeom>
          <a:noFill/>
        </p:spPr>
      </p:pic>
      <p:pic>
        <p:nvPicPr>
          <p:cNvPr id="6" name="Рисунок 5" descr="D:\всё\конкурсы 21-22 уч.год\Пасхальное яйцо\фото\IMG20220318095556.jpg"/>
          <p:cNvPicPr/>
          <p:nvPr/>
        </p:nvPicPr>
        <p:blipFill>
          <a:blip r:embed="rId5" cstate="print"/>
          <a:srcRect l="2565" t="25752" r="49332" b="21661"/>
          <a:stretch>
            <a:fillRect/>
          </a:stretch>
        </p:blipFill>
        <p:spPr bwMode="auto">
          <a:xfrm rot="21295846">
            <a:off x="179512" y="1484784"/>
            <a:ext cx="136815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1-22 уч.год\Пасхальное яйцо\фото\IMG20220318095918.jpg"/>
          <p:cNvPicPr/>
          <p:nvPr/>
        </p:nvPicPr>
        <p:blipFill>
          <a:blip r:embed="rId6" cstate="print"/>
          <a:srcRect l="4971" t="14079" r="49653"/>
          <a:stretch>
            <a:fillRect/>
          </a:stretch>
        </p:blipFill>
        <p:spPr bwMode="auto">
          <a:xfrm>
            <a:off x="7308304" y="3789040"/>
            <a:ext cx="1440160" cy="27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1-22 уч.год\Пасхальное яйцо\фото\IMG20220318095738.jpg"/>
          <p:cNvPicPr/>
          <p:nvPr/>
        </p:nvPicPr>
        <p:blipFill>
          <a:blip r:embed="rId7" cstate="print"/>
          <a:srcRect l="2365" t="35443" r="47297" b="7595"/>
          <a:stretch>
            <a:fillRect/>
          </a:stretch>
        </p:blipFill>
        <p:spPr bwMode="auto">
          <a:xfrm rot="21290121">
            <a:off x="1619672" y="1484784"/>
            <a:ext cx="1368152" cy="207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1-22 уч.год\Пасхальное яйцо\фото\IMG20220318095413.jpg"/>
          <p:cNvPicPr/>
          <p:nvPr/>
        </p:nvPicPr>
        <p:blipFill>
          <a:blip r:embed="rId8" cstate="print"/>
          <a:srcRect l="6215" t="28497" r="49586" b="18912"/>
          <a:stretch>
            <a:fillRect/>
          </a:stretch>
        </p:blipFill>
        <p:spPr bwMode="auto">
          <a:xfrm rot="273023">
            <a:off x="6300192" y="1484784"/>
            <a:ext cx="12961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1-22 уч.год\Пасхальное яйцо\фото\20220419_145647.jpg"/>
          <p:cNvPicPr/>
          <p:nvPr/>
        </p:nvPicPr>
        <p:blipFill>
          <a:blip r:embed="rId9" cstate="print"/>
          <a:srcRect l="6452" t="31401" r="45484" b="16425"/>
          <a:stretch>
            <a:fillRect/>
          </a:stretch>
        </p:blipFill>
        <p:spPr bwMode="auto">
          <a:xfrm rot="289323">
            <a:off x="7668345" y="1484784"/>
            <a:ext cx="12961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5090" cy="1089499"/>
          </a:xfrm>
          <a:prstGeom prst="rect">
            <a:avLst/>
          </a:prstGeom>
          <a:noFill/>
        </p:spPr>
      </p:pic>
      <p:pic>
        <p:nvPicPr>
          <p:cNvPr id="11" name="Рисунок 10" descr="D:\всё\конкурсы 21-22 уч.год\День космонавтики\20220412_162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013176"/>
            <a:ext cx="223224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1-22 уч.год\День космонавтики\20220412_1622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1-22 уч.год\День космонавтики\20220412_1620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5013176"/>
            <a:ext cx="230425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1-22 уч.год\День космонавтики\20220412_1620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340768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1-22 уч.год\День космонавтики\20220412_16212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212976"/>
            <a:ext cx="22744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 21-22 уч.год\День космонавтики\20220412_16215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140968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конкурсы 21-22 уч.год\ТИК\фото призеры\Гуминская Алина.jpg"/>
          <p:cNvPicPr/>
          <p:nvPr/>
        </p:nvPicPr>
        <p:blipFill>
          <a:blip r:embed="rId9" cstate="print"/>
          <a:srcRect l="3722" t="1502" r="4371" b="1931"/>
          <a:stretch>
            <a:fillRect/>
          </a:stretch>
        </p:blipFill>
        <p:spPr bwMode="auto">
          <a:xfrm>
            <a:off x="2843808" y="148478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конкурсы 21-22 уч.год\ТИК\фото призеры\Иванова Варвара.jpg"/>
          <p:cNvPicPr/>
          <p:nvPr/>
        </p:nvPicPr>
        <p:blipFill>
          <a:blip r:embed="rId10" cstate="print"/>
          <a:srcRect l="5221" t="1807" r="4418" b="3012"/>
          <a:stretch>
            <a:fillRect/>
          </a:stretch>
        </p:blipFill>
        <p:spPr bwMode="auto">
          <a:xfrm>
            <a:off x="4644008" y="4077072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конкурсы 21-22 уч.год\ТИК\фото призеры\Петрова Василина.jpg"/>
          <p:cNvPicPr/>
          <p:nvPr/>
        </p:nvPicPr>
        <p:blipFill>
          <a:blip r:embed="rId11" cstate="print"/>
          <a:srcRect l="4869" t="1993" r="3276" b="1827"/>
          <a:stretch>
            <a:fillRect/>
          </a:stretch>
        </p:blipFill>
        <p:spPr bwMode="auto">
          <a:xfrm>
            <a:off x="2843808" y="4077072"/>
            <a:ext cx="1656184" cy="23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конкурсы 21-22 уч.год\ТИК\фото\20220331_114210.jpg"/>
          <p:cNvPicPr/>
          <p:nvPr/>
        </p:nvPicPr>
        <p:blipFill>
          <a:blip r:embed="rId12" cstate="print"/>
          <a:srcRect l="4150" t="2222" r="4249" b="3333"/>
          <a:stretch>
            <a:fillRect/>
          </a:stretch>
        </p:blipFill>
        <p:spPr bwMode="auto">
          <a:xfrm>
            <a:off x="4644008" y="148478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88641"/>
            <a:ext cx="989856" cy="1012540"/>
          </a:xfrm>
          <a:prstGeom prst="rect">
            <a:avLst/>
          </a:prstGeom>
          <a:noFill/>
        </p:spPr>
      </p:pic>
      <p:pic>
        <p:nvPicPr>
          <p:cNvPr id="16" name="Рисунок 15" descr="D:\всё\конкурсы 21-22 уч.год\Рисуем победу\Барабанов Глеб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1-22 уч.год\Рисуем победу\Энговатов Дим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65104"/>
            <a:ext cx="3312368" cy="220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 21-22 уч.год\Рисуем победу\Шарапова Кат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0549">
            <a:off x="323528" y="1340768"/>
            <a:ext cx="2088232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конкурсы 21-22 уч.год\Рисуем победу\Малышева Альбин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96803">
            <a:off x="2555776" y="1340768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конкурсы 21-22 уч.год\Рисуем победу\Назаралиева Джувайр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5232">
            <a:off x="4499992" y="3933056"/>
            <a:ext cx="2088232" cy="268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конкурсы 21-22 уч.год\Открытка День Победы\фото\Петрова Василина.jpg"/>
          <p:cNvPicPr/>
          <p:nvPr/>
        </p:nvPicPr>
        <p:blipFill>
          <a:blip r:embed="rId8" cstate="print"/>
          <a:srcRect l="10292" t="5566" r="4739"/>
          <a:stretch>
            <a:fillRect/>
          </a:stretch>
        </p:blipFill>
        <p:spPr bwMode="auto">
          <a:xfrm rot="323354">
            <a:off x="6732240" y="3933056"/>
            <a:ext cx="2088232" cy="270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277888" cy="1307173"/>
          </a:xfrm>
          <a:prstGeom prst="rect">
            <a:avLst/>
          </a:prstGeom>
          <a:noFill/>
        </p:spPr>
      </p:pic>
      <p:pic>
        <p:nvPicPr>
          <p:cNvPr id="7170" name="Picture 2" descr="D:\всё\работы кружков 2021-2022\Новая папка\IMG-20220525-WA0005.jpg"/>
          <p:cNvPicPr>
            <a:picLocks noChangeAspect="1" noChangeArrowheads="1"/>
          </p:cNvPicPr>
          <p:nvPr/>
        </p:nvPicPr>
        <p:blipFill>
          <a:blip r:embed="rId3" cstate="print"/>
          <a:srcRect l="22043" t="24044" r="20906" b="12491"/>
          <a:stretch>
            <a:fillRect/>
          </a:stretch>
        </p:blipFill>
        <p:spPr bwMode="auto">
          <a:xfrm rot="21267152">
            <a:off x="179513" y="1522156"/>
            <a:ext cx="1800200" cy="2483822"/>
          </a:xfrm>
          <a:prstGeom prst="rect">
            <a:avLst/>
          </a:prstGeom>
          <a:noFill/>
        </p:spPr>
      </p:pic>
      <p:pic>
        <p:nvPicPr>
          <p:cNvPr id="7171" name="Picture 3" descr="D:\всё\работы кружков 2021-2022\Новая папка\IMG-20220525-WA0006.jpg"/>
          <p:cNvPicPr>
            <a:picLocks noChangeAspect="1" noChangeArrowheads="1"/>
          </p:cNvPicPr>
          <p:nvPr/>
        </p:nvPicPr>
        <p:blipFill>
          <a:blip r:embed="rId4" cstate="print"/>
          <a:srcRect l="5994" t="34072" r="22075" b="22391"/>
          <a:stretch>
            <a:fillRect/>
          </a:stretch>
        </p:blipFill>
        <p:spPr bwMode="auto">
          <a:xfrm rot="369407">
            <a:off x="6588224" y="1831781"/>
            <a:ext cx="2376264" cy="1917687"/>
          </a:xfrm>
          <a:prstGeom prst="rect">
            <a:avLst/>
          </a:prstGeom>
          <a:noFill/>
        </p:spPr>
      </p:pic>
      <p:pic>
        <p:nvPicPr>
          <p:cNvPr id="7172" name="Picture 4" descr="D:\всё\работы кружков 2021-2022\Новая папка\IMG-20220525-WA0008.jpg"/>
          <p:cNvPicPr>
            <a:picLocks noChangeAspect="1" noChangeArrowheads="1"/>
          </p:cNvPicPr>
          <p:nvPr/>
        </p:nvPicPr>
        <p:blipFill>
          <a:blip r:embed="rId5" cstate="print"/>
          <a:srcRect l="6882" t="2550" r="4759" b="12458"/>
          <a:stretch>
            <a:fillRect/>
          </a:stretch>
        </p:blipFill>
        <p:spPr bwMode="auto">
          <a:xfrm rot="391118">
            <a:off x="6732240" y="4149080"/>
            <a:ext cx="2021271" cy="2420888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 2021-2022\IMG-20220525-WA0011.jpg"/>
          <p:cNvPicPr/>
          <p:nvPr/>
        </p:nvPicPr>
        <p:blipFill>
          <a:blip r:embed="rId6" cstate="print"/>
          <a:srcRect l="14310" t="31276" r="2060" b="7407"/>
          <a:stretch>
            <a:fillRect/>
          </a:stretch>
        </p:blipFill>
        <p:spPr bwMode="auto">
          <a:xfrm>
            <a:off x="2195736" y="1484784"/>
            <a:ext cx="42484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1-2022\IMG-20220525-WA0012.jpg"/>
          <p:cNvPicPr/>
          <p:nvPr/>
        </p:nvPicPr>
        <p:blipFill>
          <a:blip r:embed="rId7" cstate="print"/>
          <a:srcRect l="4118" t="18930" r="6932" b="3841"/>
          <a:stretch>
            <a:fillRect/>
          </a:stretch>
        </p:blipFill>
        <p:spPr bwMode="auto">
          <a:xfrm>
            <a:off x="2555776" y="4149080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D:\всё\работы кружков 2021-2022\IMG-20220525-WA0007.jpg"/>
          <p:cNvPicPr>
            <a:picLocks noChangeAspect="1" noChangeArrowheads="1"/>
          </p:cNvPicPr>
          <p:nvPr/>
        </p:nvPicPr>
        <p:blipFill>
          <a:blip r:embed="rId8" cstate="print"/>
          <a:srcRect l="15387" t="11541" r="16471" b="14272"/>
          <a:stretch>
            <a:fillRect/>
          </a:stretch>
        </p:blipFill>
        <p:spPr bwMode="auto">
          <a:xfrm rot="21261815">
            <a:off x="611560" y="4193213"/>
            <a:ext cx="1656184" cy="2404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 2021-2022\акварелька\20220526_102752.jpg"/>
          <p:cNvPicPr/>
          <p:nvPr/>
        </p:nvPicPr>
        <p:blipFill>
          <a:blip r:embed="rId3" cstate="print"/>
          <a:srcRect l="8280" t="21480" r="9873" b="15990"/>
          <a:stretch>
            <a:fillRect/>
          </a:stretch>
        </p:blipFill>
        <p:spPr bwMode="auto">
          <a:xfrm>
            <a:off x="4067944" y="5517232"/>
            <a:ext cx="1224136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1-2022\акварелька\20220526_102809.jpg"/>
          <p:cNvPicPr/>
          <p:nvPr/>
        </p:nvPicPr>
        <p:blipFill>
          <a:blip r:embed="rId4" cstate="print"/>
          <a:srcRect l="47737" t="32843" r="2903" b="27696"/>
          <a:stretch>
            <a:fillRect/>
          </a:stretch>
        </p:blipFill>
        <p:spPr bwMode="auto">
          <a:xfrm>
            <a:off x="7668344" y="5445224"/>
            <a:ext cx="100811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1-2022\акварелька\20220526_102928.jpg"/>
          <p:cNvPicPr/>
          <p:nvPr/>
        </p:nvPicPr>
        <p:blipFill>
          <a:blip r:embed="rId5" cstate="print"/>
          <a:srcRect l="4499" t="13502" r="4949" b="9705"/>
          <a:stretch>
            <a:fillRect/>
          </a:stretch>
        </p:blipFill>
        <p:spPr bwMode="auto">
          <a:xfrm>
            <a:off x="4860032" y="1412776"/>
            <a:ext cx="1800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1-2022\акварелька\20220526_102917.jpg"/>
          <p:cNvPicPr/>
          <p:nvPr/>
        </p:nvPicPr>
        <p:blipFill>
          <a:blip r:embed="rId6" cstate="print"/>
          <a:srcRect l="9634" r="20039" b="4348"/>
          <a:stretch>
            <a:fillRect/>
          </a:stretch>
        </p:blipFill>
        <p:spPr bwMode="auto">
          <a:xfrm rot="269930">
            <a:off x="6007220" y="4845631"/>
            <a:ext cx="1305279" cy="176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1-2022\акварелька\20220526_102908.jpg"/>
          <p:cNvPicPr/>
          <p:nvPr/>
        </p:nvPicPr>
        <p:blipFill>
          <a:blip r:embed="rId7" cstate="print"/>
          <a:srcRect l="10577" t="9353" r="16346" b="9352"/>
          <a:stretch>
            <a:fillRect/>
          </a:stretch>
        </p:blipFill>
        <p:spPr bwMode="auto">
          <a:xfrm rot="495603">
            <a:off x="7569465" y="3297137"/>
            <a:ext cx="1296144" cy="17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1-2022\акварелька\20220526_102900.jpg"/>
          <p:cNvPicPr/>
          <p:nvPr/>
        </p:nvPicPr>
        <p:blipFill>
          <a:blip r:embed="rId8" cstate="print"/>
          <a:srcRect l="16981" r="23585"/>
          <a:stretch>
            <a:fillRect/>
          </a:stretch>
        </p:blipFill>
        <p:spPr bwMode="auto">
          <a:xfrm rot="21089413">
            <a:off x="1955499" y="4878334"/>
            <a:ext cx="1224457" cy="171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1-2022\акварелька\20220526_102852.jpg"/>
          <p:cNvPicPr/>
          <p:nvPr/>
        </p:nvPicPr>
        <p:blipFill>
          <a:blip r:embed="rId9" cstate="print"/>
          <a:srcRect l="8264" t="3106" r="15703" b="3727"/>
          <a:stretch>
            <a:fillRect/>
          </a:stretch>
        </p:blipFill>
        <p:spPr bwMode="auto">
          <a:xfrm rot="21211373" flipH="1">
            <a:off x="486814" y="1414482"/>
            <a:ext cx="1402966" cy="16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1-2022\акварелька\20220526_102809.jpg"/>
          <p:cNvPicPr/>
          <p:nvPr/>
        </p:nvPicPr>
        <p:blipFill>
          <a:blip r:embed="rId10" cstate="print"/>
          <a:srcRect t="32843" r="49858" b="27696"/>
          <a:stretch>
            <a:fillRect/>
          </a:stretch>
        </p:blipFill>
        <p:spPr bwMode="auto">
          <a:xfrm>
            <a:off x="539552" y="5445224"/>
            <a:ext cx="1080120" cy="105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Галина\Downloads\20220526_102823.jpg"/>
          <p:cNvPicPr/>
          <p:nvPr/>
        </p:nvPicPr>
        <p:blipFill>
          <a:blip r:embed="rId11" cstate="print"/>
          <a:srcRect l="6690" t="2509" r="13985" b="4301"/>
          <a:stretch>
            <a:fillRect/>
          </a:stretch>
        </p:blipFill>
        <p:spPr bwMode="auto">
          <a:xfrm rot="21253544">
            <a:off x="263745" y="3417262"/>
            <a:ext cx="1285803" cy="173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Галина\Downloads\20220526_115826.jpg"/>
          <p:cNvPicPr/>
          <p:nvPr/>
        </p:nvPicPr>
        <p:blipFill>
          <a:blip r:embed="rId12" cstate="print"/>
          <a:srcRect l="9649" t="6669" r="8042" b="3758"/>
          <a:stretch>
            <a:fillRect/>
          </a:stretch>
        </p:blipFill>
        <p:spPr bwMode="auto">
          <a:xfrm rot="5400000">
            <a:off x="2483768" y="1412776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Галина\Downloads\20220526_115739.jpg"/>
          <p:cNvPicPr/>
          <p:nvPr/>
        </p:nvPicPr>
        <p:blipFill>
          <a:blip r:embed="rId13" cstate="print"/>
          <a:srcRect t="17140" r="2695" b="8902"/>
          <a:stretch>
            <a:fillRect/>
          </a:stretch>
        </p:blipFill>
        <p:spPr bwMode="auto">
          <a:xfrm rot="5727733">
            <a:off x="4431295" y="3781876"/>
            <a:ext cx="1843854" cy="124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Галина\Downloads\20220526_115753.jpg"/>
          <p:cNvPicPr/>
          <p:nvPr/>
        </p:nvPicPr>
        <p:blipFill>
          <a:blip r:embed="rId14" cstate="print"/>
          <a:srcRect l="3089" t="13699" r="4636" b="6152"/>
          <a:stretch>
            <a:fillRect/>
          </a:stretch>
        </p:blipFill>
        <p:spPr bwMode="auto">
          <a:xfrm rot="5058813">
            <a:off x="2831967" y="3791339"/>
            <a:ext cx="1808005" cy="124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Галина\Downloads\20220526_115807.jpg"/>
          <p:cNvPicPr/>
          <p:nvPr/>
        </p:nvPicPr>
        <p:blipFill>
          <a:blip r:embed="rId15" cstate="print"/>
          <a:srcRect l="2663" t="14000" r="3780" b="9605"/>
          <a:stretch>
            <a:fillRect/>
          </a:stretch>
        </p:blipFill>
        <p:spPr bwMode="auto">
          <a:xfrm rot="5756406">
            <a:off x="6932134" y="1580728"/>
            <a:ext cx="1796965" cy="129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Галина\Downloads\20220527_122415.jpg"/>
          <p:cNvPicPr/>
          <p:nvPr/>
        </p:nvPicPr>
        <p:blipFill>
          <a:blip r:embed="rId16" cstate="print"/>
          <a:srcRect l="1529" t="31125" b="24917"/>
          <a:stretch>
            <a:fillRect/>
          </a:stretch>
        </p:blipFill>
        <p:spPr bwMode="auto">
          <a:xfrm rot="5955182">
            <a:off x="6304124" y="3651312"/>
            <a:ext cx="14392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Галина\Downloads\20220527_122402.jpg"/>
          <p:cNvPicPr/>
          <p:nvPr/>
        </p:nvPicPr>
        <p:blipFill>
          <a:blip r:embed="rId17" cstate="print"/>
          <a:srcRect t="33080" r="4579" b="27657"/>
          <a:stretch>
            <a:fillRect/>
          </a:stretch>
        </p:blipFill>
        <p:spPr bwMode="auto">
          <a:xfrm rot="4892498">
            <a:off x="1326081" y="3657345"/>
            <a:ext cx="1585732" cy="6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1"/>
            <a:ext cx="1061863" cy="1086197"/>
          </a:xfrm>
          <a:prstGeom prst="rect">
            <a:avLst/>
          </a:prstGeom>
          <a:noFill/>
        </p:spPr>
      </p:pic>
      <p:pic>
        <p:nvPicPr>
          <p:cNvPr id="12290" name="Picture 2" descr="C:\Users\Галина\Desktop\fqm8odoefsgss44o440wcc8w08go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7776864" cy="5078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Кружок «Лоскутное шитье»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3" name="Рисунок 12" descr="D:\всё\работы кружков 2021-2022\лоскуток\1637739588236.jpg"/>
          <p:cNvPicPr/>
          <p:nvPr/>
        </p:nvPicPr>
        <p:blipFill>
          <a:blip r:embed="rId2" cstate="print"/>
          <a:srcRect l="5415" t="5405" r="3610" b="12432"/>
          <a:stretch>
            <a:fillRect/>
          </a:stretch>
        </p:blipFill>
        <p:spPr bwMode="auto">
          <a:xfrm rot="21064311">
            <a:off x="433075" y="1521319"/>
            <a:ext cx="2451903" cy="16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1-2022\лоскуток\1637739588230.jpg"/>
          <p:cNvPicPr/>
          <p:nvPr/>
        </p:nvPicPr>
        <p:blipFill>
          <a:blip r:embed="rId3" cstate="print"/>
          <a:srcRect l="4409" t="7787" r="3632" b="11475"/>
          <a:stretch>
            <a:fillRect/>
          </a:stretch>
        </p:blipFill>
        <p:spPr bwMode="auto">
          <a:xfrm rot="21098622">
            <a:off x="415370" y="3378015"/>
            <a:ext cx="2376264" cy="143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1-2022\лоскуток\20220418_162816.jpg"/>
          <p:cNvPicPr/>
          <p:nvPr/>
        </p:nvPicPr>
        <p:blipFill>
          <a:blip r:embed="rId4" cstate="print"/>
          <a:srcRect l="6987" t="19186" r="3930"/>
          <a:stretch>
            <a:fillRect/>
          </a:stretch>
        </p:blipFill>
        <p:spPr bwMode="auto">
          <a:xfrm rot="508523">
            <a:off x="6541063" y="1526576"/>
            <a:ext cx="2254562" cy="148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1-2022\лоскуток\20220314_165311.jpg"/>
          <p:cNvPicPr/>
          <p:nvPr/>
        </p:nvPicPr>
        <p:blipFill>
          <a:blip r:embed="rId5" cstate="print"/>
          <a:srcRect l="5263" t="10500" r="3008"/>
          <a:stretch>
            <a:fillRect/>
          </a:stretch>
        </p:blipFill>
        <p:spPr bwMode="auto">
          <a:xfrm rot="422559">
            <a:off x="6596054" y="3283255"/>
            <a:ext cx="2288596" cy="144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Галина\Desktop\3df0ace2dcead7da26ad075695bb1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332656"/>
            <a:ext cx="1277858" cy="966817"/>
          </a:xfrm>
          <a:prstGeom prst="rect">
            <a:avLst/>
          </a:prstGeom>
          <a:noFill/>
        </p:spPr>
      </p:pic>
      <p:pic>
        <p:nvPicPr>
          <p:cNvPr id="20" name="Рисунок 19" descr="D:\всё\работы кружков 2021-2022\лоскуток\1637739588220.jpg"/>
          <p:cNvPicPr/>
          <p:nvPr/>
        </p:nvPicPr>
        <p:blipFill>
          <a:blip r:embed="rId7" cstate="print"/>
          <a:srcRect t="4762"/>
          <a:stretch>
            <a:fillRect/>
          </a:stretch>
        </p:blipFill>
        <p:spPr bwMode="auto">
          <a:xfrm rot="336624">
            <a:off x="6609915" y="4936223"/>
            <a:ext cx="2232248" cy="146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1-2022\лоскуток\1637739588241.jpg"/>
          <p:cNvPicPr/>
          <p:nvPr/>
        </p:nvPicPr>
        <p:blipFill>
          <a:blip r:embed="rId8" cstate="print"/>
          <a:srcRect t="8671" r="3150"/>
          <a:stretch>
            <a:fillRect/>
          </a:stretch>
        </p:blipFill>
        <p:spPr bwMode="auto">
          <a:xfrm>
            <a:off x="3059832" y="4365104"/>
            <a:ext cx="3248372" cy="202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 2021-2022\лоскуток\1637739588250.jpg"/>
          <p:cNvPicPr/>
          <p:nvPr/>
        </p:nvPicPr>
        <p:blipFill>
          <a:blip r:embed="rId9" cstate="print"/>
          <a:srcRect l="7857" t="7194" r="6521" b="8633"/>
          <a:stretch>
            <a:fillRect/>
          </a:stretch>
        </p:blipFill>
        <p:spPr bwMode="auto">
          <a:xfrm rot="21058235">
            <a:off x="340861" y="5038364"/>
            <a:ext cx="2269095" cy="14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 2021-2022\лоскуток\1637739809179.jpg"/>
          <p:cNvPicPr/>
          <p:nvPr/>
        </p:nvPicPr>
        <p:blipFill>
          <a:blip r:embed="rId10" cstate="print"/>
          <a:srcRect l="52147" t="9813" b="14953"/>
          <a:stretch>
            <a:fillRect/>
          </a:stretch>
        </p:blipFill>
        <p:spPr bwMode="auto">
          <a:xfrm rot="19152665">
            <a:off x="3863738" y="1664625"/>
            <a:ext cx="1992588" cy="209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Кружок «Лоскутное шитье»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Галина\Desktop\3df0ace2dcead7da26ad075695bb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277858" cy="966817"/>
          </a:xfrm>
          <a:prstGeom prst="rect">
            <a:avLst/>
          </a:prstGeom>
          <a:noFill/>
        </p:spPr>
      </p:pic>
      <p:pic>
        <p:nvPicPr>
          <p:cNvPr id="20" name="Рисунок 19" descr="D:\всё\работы кружков 2021-2022\лоскуток\20220419_163657.jpg"/>
          <p:cNvPicPr/>
          <p:nvPr/>
        </p:nvPicPr>
        <p:blipFill>
          <a:blip r:embed="rId3" cstate="print"/>
          <a:srcRect t="9524" b="3641"/>
          <a:stretch>
            <a:fillRect/>
          </a:stretch>
        </p:blipFill>
        <p:spPr bwMode="auto">
          <a:xfrm rot="21232314" flipH="1">
            <a:off x="1197647" y="4957971"/>
            <a:ext cx="1751177" cy="163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 2021-2022\лоскуток\414c3dg21twk84w84c0o4kowos4ss8.jpg"/>
          <p:cNvPicPr/>
          <p:nvPr/>
        </p:nvPicPr>
        <p:blipFill>
          <a:blip r:embed="rId4" cstate="print"/>
          <a:srcRect t="9061" b="6473"/>
          <a:stretch>
            <a:fillRect/>
          </a:stretch>
        </p:blipFill>
        <p:spPr bwMode="auto">
          <a:xfrm>
            <a:off x="3923928" y="1340768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 2021-2022\лоскуток\1637739809188.jpg"/>
          <p:cNvPicPr/>
          <p:nvPr/>
        </p:nvPicPr>
        <p:blipFill>
          <a:blip r:embed="rId5" cstate="print"/>
          <a:srcRect l="4367" t="8380" r="6550" b="2980"/>
          <a:stretch>
            <a:fillRect/>
          </a:stretch>
        </p:blipFill>
        <p:spPr bwMode="auto">
          <a:xfrm rot="21244017">
            <a:off x="1180538" y="1420051"/>
            <a:ext cx="1739877" cy="16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 2021-2022\лоскуток\dllfqkvcsv4gsckccwsk4sog8kc008.jpg"/>
          <p:cNvPicPr/>
          <p:nvPr/>
        </p:nvPicPr>
        <p:blipFill>
          <a:blip r:embed="rId6" cstate="print"/>
          <a:srcRect t="12755" b="9694"/>
          <a:stretch>
            <a:fillRect/>
          </a:stretch>
        </p:blipFill>
        <p:spPr bwMode="auto">
          <a:xfrm>
            <a:off x="3131840" y="3068960"/>
            <a:ext cx="30963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 2021-2022\лоскуток\1637739809179.jpg"/>
          <p:cNvPicPr/>
          <p:nvPr/>
        </p:nvPicPr>
        <p:blipFill>
          <a:blip r:embed="rId7" cstate="print"/>
          <a:srcRect l="5215" t="9813" r="43558"/>
          <a:stretch>
            <a:fillRect/>
          </a:stretch>
        </p:blipFill>
        <p:spPr bwMode="auto">
          <a:xfrm rot="21213485">
            <a:off x="395763" y="3234158"/>
            <a:ext cx="1753380" cy="163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 2021-2022\лоскуток\IMG_20211122_155900_1.jpg"/>
          <p:cNvPicPr/>
          <p:nvPr/>
        </p:nvPicPr>
        <p:blipFill>
          <a:blip r:embed="rId8" cstate="print"/>
          <a:srcRect t="18067"/>
          <a:stretch>
            <a:fillRect/>
          </a:stretch>
        </p:blipFill>
        <p:spPr bwMode="auto">
          <a:xfrm rot="397746">
            <a:off x="6605257" y="1449350"/>
            <a:ext cx="1766131" cy="164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 2021-2022\лоскуток\IMG_20211109_171100.jpg"/>
          <p:cNvPicPr/>
          <p:nvPr/>
        </p:nvPicPr>
        <p:blipFill>
          <a:blip r:embed="rId9" cstate="print"/>
          <a:srcRect t="18400" b="9200"/>
          <a:stretch>
            <a:fillRect/>
          </a:stretch>
        </p:blipFill>
        <p:spPr bwMode="auto">
          <a:xfrm rot="354395">
            <a:off x="7168462" y="3264335"/>
            <a:ext cx="1719844" cy="156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 2021-2022\лоскуток\IMG-20220419-WA0000.jpg"/>
          <p:cNvPicPr/>
          <p:nvPr/>
        </p:nvPicPr>
        <p:blipFill>
          <a:blip r:embed="rId10" cstate="print"/>
          <a:srcRect t="8019" b="6132"/>
          <a:stretch>
            <a:fillRect/>
          </a:stretch>
        </p:blipFill>
        <p:spPr bwMode="auto">
          <a:xfrm>
            <a:off x="3347864" y="5013176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1-2022\лоскуток\20220527_160709.jpg"/>
          <p:cNvPicPr/>
          <p:nvPr/>
        </p:nvPicPr>
        <p:blipFill>
          <a:blip r:embed="rId11" cstate="print"/>
          <a:srcRect l="22647" t="12641" r="13798" b="5601"/>
          <a:stretch>
            <a:fillRect/>
          </a:stretch>
        </p:blipFill>
        <p:spPr bwMode="auto">
          <a:xfrm rot="5777369">
            <a:off x="6659955" y="4840799"/>
            <a:ext cx="1718062" cy="184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Кружок «Лоскутное шитье»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Галина\Desktop\3df0ace2dcead7da26ad075695bb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277858" cy="966817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 2021-2022\лоскуток\1637739716260.jpg"/>
          <p:cNvPicPr/>
          <p:nvPr/>
        </p:nvPicPr>
        <p:blipFill>
          <a:blip r:embed="rId3" cstate="print"/>
          <a:srcRect l="3688" t="904" r="5559" b="2170"/>
          <a:stretch>
            <a:fillRect/>
          </a:stretch>
        </p:blipFill>
        <p:spPr bwMode="auto">
          <a:xfrm rot="21384929">
            <a:off x="323528" y="4941168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1-2022\лоскуток\IMG_20211116_155145.jpg"/>
          <p:cNvPicPr/>
          <p:nvPr/>
        </p:nvPicPr>
        <p:blipFill>
          <a:blip r:embed="rId4" cstate="print"/>
          <a:srcRect t="10980" b="1961"/>
          <a:stretch>
            <a:fillRect/>
          </a:stretch>
        </p:blipFill>
        <p:spPr bwMode="auto">
          <a:xfrm>
            <a:off x="3779912" y="3068960"/>
            <a:ext cx="15841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1-2022\лоскуток\1637739588256.jpg"/>
          <p:cNvPicPr/>
          <p:nvPr/>
        </p:nvPicPr>
        <p:blipFill>
          <a:blip r:embed="rId5" cstate="print"/>
          <a:srcRect l="9221" t="11161" r="4171" b="16071"/>
          <a:stretch>
            <a:fillRect/>
          </a:stretch>
        </p:blipFill>
        <p:spPr bwMode="auto">
          <a:xfrm>
            <a:off x="3347864" y="1412776"/>
            <a:ext cx="24482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1-2022\лоскуток\IMG_20211025_164848_1.jpg"/>
          <p:cNvPicPr/>
          <p:nvPr/>
        </p:nvPicPr>
        <p:blipFill>
          <a:blip r:embed="rId6" cstate="print"/>
          <a:srcRect l="22043" t="11446" r="24194" b="5422"/>
          <a:stretch>
            <a:fillRect/>
          </a:stretch>
        </p:blipFill>
        <p:spPr bwMode="auto">
          <a:xfrm rot="309176">
            <a:off x="5796136" y="4869160"/>
            <a:ext cx="1152128" cy="174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лоскуток\20220527_160702.jpg"/>
          <p:cNvPicPr/>
          <p:nvPr/>
        </p:nvPicPr>
        <p:blipFill>
          <a:blip r:embed="rId7" cstate="print"/>
          <a:srcRect l="10970" t="2381" r="7398" b="3061"/>
          <a:stretch>
            <a:fillRect/>
          </a:stretch>
        </p:blipFill>
        <p:spPr bwMode="auto">
          <a:xfrm rot="21389520">
            <a:off x="683568" y="1412776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1-2022\лоскуток\IMG-20220419-WA0001.jpg"/>
          <p:cNvPicPr/>
          <p:nvPr/>
        </p:nvPicPr>
        <p:blipFill>
          <a:blip r:embed="rId8" cstate="print"/>
          <a:srcRect t="6863" b="12745"/>
          <a:stretch>
            <a:fillRect/>
          </a:stretch>
        </p:blipFill>
        <p:spPr bwMode="auto">
          <a:xfrm rot="21347356">
            <a:off x="251520" y="3140968"/>
            <a:ext cx="30243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1-2022\лоскуток\IMG20220527155224.jpg"/>
          <p:cNvPicPr/>
          <p:nvPr/>
        </p:nvPicPr>
        <p:blipFill>
          <a:blip r:embed="rId9" cstate="print"/>
          <a:srcRect l="8596" t="2366" r="11461"/>
          <a:stretch>
            <a:fillRect/>
          </a:stretch>
        </p:blipFill>
        <p:spPr bwMode="auto">
          <a:xfrm rot="21308285">
            <a:off x="2267744" y="4797152"/>
            <a:ext cx="1152128" cy="184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1-2022\лоскуток\IMG-20220419-WA0003.jpg"/>
          <p:cNvPicPr/>
          <p:nvPr/>
        </p:nvPicPr>
        <p:blipFill>
          <a:blip r:embed="rId10" cstate="print"/>
          <a:srcRect t="10000"/>
          <a:stretch>
            <a:fillRect/>
          </a:stretch>
        </p:blipFill>
        <p:spPr bwMode="auto">
          <a:xfrm rot="416681">
            <a:off x="5868144" y="3140968"/>
            <a:ext cx="3024336" cy="152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1-2022\лоскуток\IMG-20220419-WA0002.jpg"/>
          <p:cNvPicPr/>
          <p:nvPr/>
        </p:nvPicPr>
        <p:blipFill>
          <a:blip r:embed="rId11" cstate="print"/>
          <a:srcRect t="11039"/>
          <a:stretch>
            <a:fillRect/>
          </a:stretch>
        </p:blipFill>
        <p:spPr bwMode="auto">
          <a:xfrm rot="325867">
            <a:off x="7236296" y="4941168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1-2022\лоскуток\IMG20220527155401.jpg"/>
          <p:cNvPicPr/>
          <p:nvPr/>
        </p:nvPicPr>
        <p:blipFill>
          <a:blip r:embed="rId12" cstate="print"/>
          <a:srcRect l="9073" r="13321"/>
          <a:stretch>
            <a:fillRect/>
          </a:stretch>
        </p:blipFill>
        <p:spPr bwMode="auto">
          <a:xfrm>
            <a:off x="3779912" y="4941168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всё\конкурсы 21-22 уч.год\Плетение 2022\фото\20220203_100234.jpg"/>
          <p:cNvPicPr>
            <a:picLocks noChangeAspect="1" noChangeArrowheads="1"/>
          </p:cNvPicPr>
          <p:nvPr/>
        </p:nvPicPr>
        <p:blipFill>
          <a:blip r:embed="rId13" cstate="print"/>
          <a:srcRect l="2145" t="11184" r="1315" b="10528"/>
          <a:stretch>
            <a:fillRect/>
          </a:stretch>
        </p:blipFill>
        <p:spPr bwMode="auto">
          <a:xfrm rot="300278">
            <a:off x="6444208" y="1340768"/>
            <a:ext cx="194421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24136" cy="918102"/>
          </a:xfrm>
          <a:prstGeom prst="rect">
            <a:avLst/>
          </a:prstGeom>
          <a:noFill/>
        </p:spPr>
      </p:pic>
      <p:pic>
        <p:nvPicPr>
          <p:cNvPr id="24" name="Рисунок 23" descr="C:\Users\Галина\Desktop\pvrc9b1cebk04w04os8k8g040c48s4.jpg"/>
          <p:cNvPicPr/>
          <p:nvPr/>
        </p:nvPicPr>
        <p:blipFill>
          <a:blip r:embed="rId3" cstate="print"/>
          <a:srcRect l="18826" t="67438" r="61213" b="4044"/>
          <a:stretch>
            <a:fillRect/>
          </a:stretch>
        </p:blipFill>
        <p:spPr bwMode="auto">
          <a:xfrm rot="21303107">
            <a:off x="2175736" y="3156606"/>
            <a:ext cx="2088232" cy="1296144"/>
          </a:xfrm>
          <a:prstGeom prst="rect">
            <a:avLst/>
          </a:prstGeom>
          <a:noFill/>
        </p:spPr>
      </p:pic>
      <p:pic>
        <p:nvPicPr>
          <p:cNvPr id="25" name="Рисунок 24" descr="C:\Users\Галина\Desktop\pvrc9b1cebk04w04os8k8g040c48s4.jpg"/>
          <p:cNvPicPr/>
          <p:nvPr/>
        </p:nvPicPr>
        <p:blipFill>
          <a:blip r:embed="rId3" cstate="print"/>
          <a:srcRect l="61810" t="64611" r="18617" b="7477"/>
          <a:stretch>
            <a:fillRect/>
          </a:stretch>
        </p:blipFill>
        <p:spPr bwMode="auto">
          <a:xfrm rot="329145">
            <a:off x="4917205" y="3165808"/>
            <a:ext cx="20882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Галина\Desktop\pvrc9b1cebk04w04os8k8g040c48s4.jpg"/>
          <p:cNvPicPr/>
          <p:nvPr/>
        </p:nvPicPr>
        <p:blipFill>
          <a:blip r:embed="rId3" cstate="print"/>
          <a:srcRect l="43840" t="50348" r="42271" b="12149"/>
          <a:stretch>
            <a:fillRect/>
          </a:stretch>
        </p:blipFill>
        <p:spPr bwMode="auto">
          <a:xfrm rot="21210236">
            <a:off x="2051720" y="4653136"/>
            <a:ext cx="1440160" cy="19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Галина\Desktop\pvrc9b1cebk04w04os8k8g040c48s4.jpg"/>
          <p:cNvPicPr/>
          <p:nvPr/>
        </p:nvPicPr>
        <p:blipFill>
          <a:blip r:embed="rId3" cstate="print"/>
          <a:srcRect l="18977" t="36767" r="61213" b="36236"/>
          <a:stretch>
            <a:fillRect/>
          </a:stretch>
        </p:blipFill>
        <p:spPr bwMode="auto">
          <a:xfrm rot="21198061">
            <a:off x="179512" y="1916832"/>
            <a:ext cx="2088232" cy="1296144"/>
          </a:xfrm>
          <a:prstGeom prst="rect">
            <a:avLst/>
          </a:prstGeom>
          <a:noFill/>
        </p:spPr>
      </p:pic>
      <p:pic>
        <p:nvPicPr>
          <p:cNvPr id="14" name="Рисунок 13" descr="C:\Users\Галина\Desktop\pvrc9b1cebk04w04os8k8g040c48s4.jpg"/>
          <p:cNvPicPr/>
          <p:nvPr/>
        </p:nvPicPr>
        <p:blipFill>
          <a:blip r:embed="rId3" cstate="print"/>
          <a:srcRect l="2574" t="49444" r="82337" b="10689"/>
          <a:stretch>
            <a:fillRect/>
          </a:stretch>
        </p:blipFill>
        <p:spPr bwMode="auto">
          <a:xfrm rot="302008">
            <a:off x="7452320" y="3861048"/>
            <a:ext cx="1440160" cy="1800200"/>
          </a:xfrm>
          <a:prstGeom prst="rect">
            <a:avLst/>
          </a:prstGeom>
          <a:noFill/>
        </p:spPr>
      </p:pic>
      <p:pic>
        <p:nvPicPr>
          <p:cNvPr id="15" name="Рисунок 14" descr="C:\Users\Галина\Desktop\pvrc9b1cebk04w04os8k8g040c48s4.jpg"/>
          <p:cNvPicPr/>
          <p:nvPr/>
        </p:nvPicPr>
        <p:blipFill>
          <a:blip r:embed="rId3" cstate="print"/>
          <a:srcRect l="2574" t="8671" r="83160" b="51746"/>
          <a:stretch>
            <a:fillRect/>
          </a:stretch>
        </p:blipFill>
        <p:spPr bwMode="auto">
          <a:xfrm rot="311052">
            <a:off x="5724128" y="4653136"/>
            <a:ext cx="1440160" cy="1944216"/>
          </a:xfrm>
          <a:prstGeom prst="rect">
            <a:avLst/>
          </a:prstGeom>
          <a:noFill/>
        </p:spPr>
      </p:pic>
      <p:pic>
        <p:nvPicPr>
          <p:cNvPr id="16" name="Рисунок 15" descr="C:\Users\Галина\Desktop\pvrc9b1cebk04w04os8k8g040c48s4.jpg"/>
          <p:cNvPicPr/>
          <p:nvPr/>
        </p:nvPicPr>
        <p:blipFill>
          <a:blip r:embed="rId3" cstate="print"/>
          <a:srcRect l="19034" t="5147" r="61213" b="67856"/>
          <a:stretch>
            <a:fillRect/>
          </a:stretch>
        </p:blipFill>
        <p:spPr bwMode="auto">
          <a:xfrm rot="376198">
            <a:off x="4636532" y="1522931"/>
            <a:ext cx="2088232" cy="1296144"/>
          </a:xfrm>
          <a:prstGeom prst="rect">
            <a:avLst/>
          </a:prstGeom>
          <a:noFill/>
        </p:spPr>
      </p:pic>
      <p:pic>
        <p:nvPicPr>
          <p:cNvPr id="17" name="Рисунок 16" descr="C:\Users\Галина\Desktop\pvrc9b1cebk04w04os8k8g040c48s4.jpg"/>
          <p:cNvPicPr/>
          <p:nvPr/>
        </p:nvPicPr>
        <p:blipFill>
          <a:blip r:embed="rId3" cstate="print"/>
          <a:srcRect l="61637" t="34104" r="18711" b="38161"/>
          <a:stretch>
            <a:fillRect/>
          </a:stretch>
        </p:blipFill>
        <p:spPr bwMode="auto">
          <a:xfrm rot="21353764">
            <a:off x="2411760" y="1484784"/>
            <a:ext cx="20882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Галина\Desktop\pvrc9b1cebk04w04os8k8g040c48s4.jpg"/>
          <p:cNvPicPr/>
          <p:nvPr/>
        </p:nvPicPr>
        <p:blipFill>
          <a:blip r:embed="rId3" cstate="print"/>
          <a:srcRect l="82806" t="48635" r="2512" b="13298"/>
          <a:stretch>
            <a:fillRect/>
          </a:stretch>
        </p:blipFill>
        <p:spPr bwMode="auto">
          <a:xfrm rot="21301449">
            <a:off x="251520" y="3861048"/>
            <a:ext cx="15121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Галина\Desktop\pvrc9b1cebk04w04os8k8g040c48s4.jpg"/>
          <p:cNvPicPr/>
          <p:nvPr/>
        </p:nvPicPr>
        <p:blipFill>
          <a:blip r:embed="rId3" cstate="print"/>
          <a:srcRect l="82712" t="6906" r="3599" b="55027"/>
          <a:stretch>
            <a:fillRect/>
          </a:stretch>
        </p:blipFill>
        <p:spPr bwMode="auto">
          <a:xfrm>
            <a:off x="3923928" y="4653136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Галина\Desktop\pvrc9b1cebk04w04os8k8g040c48s4.jpg"/>
          <p:cNvPicPr/>
          <p:nvPr/>
        </p:nvPicPr>
        <p:blipFill>
          <a:blip r:embed="rId3" cstate="print"/>
          <a:srcRect l="61251" t="4050" r="19798" b="69071"/>
          <a:stretch>
            <a:fillRect/>
          </a:stretch>
        </p:blipFill>
        <p:spPr bwMode="auto">
          <a:xfrm rot="369132">
            <a:off x="6867794" y="1951033"/>
            <a:ext cx="20517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Кружок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«Умелые руки»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D:\всё\работы кружков 2021-2022\мягкая игрушка\20220317_16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1-2022\мягкая игрушка\20220317_154945.jpg"/>
          <p:cNvPicPr/>
          <p:nvPr/>
        </p:nvPicPr>
        <p:blipFill>
          <a:blip r:embed="rId3" cstate="print"/>
          <a:srcRect l="9630" t="7297" r="7778"/>
          <a:stretch>
            <a:fillRect/>
          </a:stretch>
        </p:blipFill>
        <p:spPr bwMode="auto">
          <a:xfrm>
            <a:off x="3779912" y="4077072"/>
            <a:ext cx="1656184" cy="258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1-2022\мягкая игрушка\20220316_165653.jpg"/>
          <p:cNvPicPr/>
          <p:nvPr/>
        </p:nvPicPr>
        <p:blipFill>
          <a:blip r:embed="rId4" cstate="print"/>
          <a:srcRect l="7949" t="2595" r="7436"/>
          <a:stretch>
            <a:fillRect/>
          </a:stretch>
        </p:blipFill>
        <p:spPr bwMode="auto">
          <a:xfrm>
            <a:off x="179512" y="4005064"/>
            <a:ext cx="1656184" cy="262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мягкая игрушка\20220316_162834.jpg"/>
          <p:cNvPicPr/>
          <p:nvPr/>
        </p:nvPicPr>
        <p:blipFill>
          <a:blip r:embed="rId5" cstate="print"/>
          <a:srcRect l="13182" t="1515" r="11217"/>
          <a:stretch>
            <a:fillRect/>
          </a:stretch>
        </p:blipFill>
        <p:spPr bwMode="auto">
          <a:xfrm>
            <a:off x="7308304" y="4005064"/>
            <a:ext cx="1656184" cy="261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1-2022\мягкая игрушка\20220505_165850.jpg"/>
          <p:cNvPicPr/>
          <p:nvPr/>
        </p:nvPicPr>
        <p:blipFill>
          <a:blip r:embed="rId6" cstate="print"/>
          <a:srcRect l="13605" t="7872"/>
          <a:stretch>
            <a:fillRect/>
          </a:stretch>
        </p:blipFill>
        <p:spPr bwMode="auto">
          <a:xfrm>
            <a:off x="2051720" y="3861048"/>
            <a:ext cx="155510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1-2022\мягкая игрушка\IMG_20211118_165726.jpg"/>
          <p:cNvPicPr/>
          <p:nvPr/>
        </p:nvPicPr>
        <p:blipFill>
          <a:blip r:embed="rId7" cstate="print"/>
          <a:srcRect l="21630" t="4918" r="16301" b="4215"/>
          <a:stretch>
            <a:fillRect/>
          </a:stretch>
        </p:blipFill>
        <p:spPr bwMode="auto">
          <a:xfrm>
            <a:off x="5652120" y="3933056"/>
            <a:ext cx="14401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1-2022\мягкая игрушка\20220511_160700.jpg"/>
          <p:cNvPicPr/>
          <p:nvPr/>
        </p:nvPicPr>
        <p:blipFill>
          <a:blip r:embed="rId8" cstate="print"/>
          <a:srcRect l="9485" t="13646" r="20596" b="5499"/>
          <a:stretch>
            <a:fillRect/>
          </a:stretch>
        </p:blipFill>
        <p:spPr bwMode="auto">
          <a:xfrm>
            <a:off x="3851920" y="1556792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1-2022\мягкая игрушка\20220407_164740.jpg"/>
          <p:cNvPicPr/>
          <p:nvPr/>
        </p:nvPicPr>
        <p:blipFill>
          <a:blip r:embed="rId9" cstate="print"/>
          <a:srcRect l="7039" t="2913" r="5825" b="2913"/>
          <a:stretch>
            <a:fillRect/>
          </a:stretch>
        </p:blipFill>
        <p:spPr bwMode="auto">
          <a:xfrm>
            <a:off x="5724128" y="1628800"/>
            <a:ext cx="136374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1-2022\мягкая игрушка\IMG_20211014_170137_1.jpg"/>
          <p:cNvPicPr/>
          <p:nvPr/>
        </p:nvPicPr>
        <p:blipFill>
          <a:blip r:embed="rId10" cstate="print"/>
          <a:srcRect l="8150" t="2113" r="9890"/>
          <a:stretch>
            <a:fillRect/>
          </a:stretch>
        </p:blipFill>
        <p:spPr bwMode="auto">
          <a:xfrm>
            <a:off x="7452320" y="1556792"/>
            <a:ext cx="144016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1-2022\мягкая игрушка\20220317_16564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162880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2320" y="476672"/>
            <a:ext cx="1246064" cy="826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76672"/>
            <a:ext cx="1246064" cy="82687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1-2022\мягкая игрушка\20220316_1608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8092">
            <a:off x="6948264" y="5157192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1-2022\мягкая игрушка\20220302_161657 (1).jpg"/>
          <p:cNvPicPr/>
          <p:nvPr/>
        </p:nvPicPr>
        <p:blipFill>
          <a:blip r:embed="rId4" cstate="print"/>
          <a:srcRect l="6355" t="4774" r="2341" b="2010"/>
          <a:stretch>
            <a:fillRect/>
          </a:stretch>
        </p:blipFill>
        <p:spPr bwMode="auto">
          <a:xfrm rot="240037">
            <a:off x="5012915" y="4203958"/>
            <a:ext cx="16561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1-2022\мягкая игрушка\IMG_20211014_154856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4532">
            <a:off x="6948264" y="1844824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1-2022\мягкая игрушка\20220216_162627.jpg"/>
          <p:cNvPicPr/>
          <p:nvPr/>
        </p:nvPicPr>
        <p:blipFill>
          <a:blip r:embed="rId6" cstate="print"/>
          <a:srcRect l="14065" r="12300"/>
          <a:stretch>
            <a:fillRect/>
          </a:stretch>
        </p:blipFill>
        <p:spPr bwMode="auto">
          <a:xfrm rot="21348810">
            <a:off x="179512" y="1628800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1-2022\мягкая игрушка\20220317_160325.jpg"/>
          <p:cNvPicPr/>
          <p:nvPr/>
        </p:nvPicPr>
        <p:blipFill>
          <a:blip r:embed="rId7" cstate="print"/>
          <a:srcRect l="27061" t="3774" r="21020" b="1887"/>
          <a:stretch>
            <a:fillRect/>
          </a:stretch>
        </p:blipFill>
        <p:spPr bwMode="auto">
          <a:xfrm rot="21322841">
            <a:off x="251520" y="4221088"/>
            <a:ext cx="172819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мягкая игрушка\IMG_20210930_163301_1.jpg"/>
          <p:cNvPicPr/>
          <p:nvPr/>
        </p:nvPicPr>
        <p:blipFill>
          <a:blip r:embed="rId8" cstate="print"/>
          <a:srcRect l="10206" r="12565" b="9669"/>
          <a:stretch>
            <a:fillRect/>
          </a:stretch>
        </p:blipFill>
        <p:spPr bwMode="auto">
          <a:xfrm rot="312661">
            <a:off x="5148064" y="1628800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1-2022\мягкая игрушка\1637739716275.jpg"/>
          <p:cNvPicPr/>
          <p:nvPr/>
        </p:nvPicPr>
        <p:blipFill>
          <a:blip r:embed="rId9" cstate="print"/>
          <a:srcRect l="4968" t="12155" b="8287"/>
          <a:stretch>
            <a:fillRect/>
          </a:stretch>
        </p:blipFill>
        <p:spPr bwMode="auto">
          <a:xfrm>
            <a:off x="2267744" y="4509120"/>
            <a:ext cx="2376264" cy="15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1-2022\мягкая игрушка\1637739716285.jpg"/>
          <p:cNvPicPr/>
          <p:nvPr/>
        </p:nvPicPr>
        <p:blipFill>
          <a:blip r:embed="rId10" cstate="print"/>
          <a:srcRect l="7178" t="12500" r="2671" b="16518"/>
          <a:stretch>
            <a:fillRect/>
          </a:stretch>
        </p:blipFill>
        <p:spPr bwMode="auto">
          <a:xfrm rot="270538">
            <a:off x="6948264" y="3573016"/>
            <a:ext cx="20162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1-2022\мягкая игрушка\1637739716294.jpg"/>
          <p:cNvPicPr/>
          <p:nvPr/>
        </p:nvPicPr>
        <p:blipFill>
          <a:blip r:embed="rId11" cstate="print"/>
          <a:srcRect r="3557"/>
          <a:stretch>
            <a:fillRect/>
          </a:stretch>
        </p:blipFill>
        <p:spPr bwMode="auto">
          <a:xfrm>
            <a:off x="1979712" y="1700808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Кружок «Умелые руки»</a:t>
            </a: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098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76672"/>
            <a:ext cx="1246064" cy="82687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1-2022\мягкая игрушка\1637739809194.jpg"/>
          <p:cNvPicPr/>
          <p:nvPr/>
        </p:nvPicPr>
        <p:blipFill>
          <a:blip r:embed="rId3" cstate="print"/>
          <a:srcRect l="1931" t="3674" r="4577" b="5852"/>
          <a:stretch>
            <a:fillRect/>
          </a:stretch>
        </p:blipFill>
        <p:spPr bwMode="auto">
          <a:xfrm rot="294136">
            <a:off x="5724128" y="1628800"/>
            <a:ext cx="32403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1-2022\мягкая игрушка\IMG_20211117_162918.jpg"/>
          <p:cNvPicPr/>
          <p:nvPr/>
        </p:nvPicPr>
        <p:blipFill>
          <a:blip r:embed="rId4" cstate="print"/>
          <a:srcRect l="1917" t="8974" b="7265"/>
          <a:stretch>
            <a:fillRect/>
          </a:stretch>
        </p:blipFill>
        <p:spPr bwMode="auto">
          <a:xfrm rot="21366685">
            <a:off x="179512" y="1628800"/>
            <a:ext cx="33123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1-2022\мягкая игрушка\IMG_20211110_162633_1.jpg"/>
          <p:cNvPicPr/>
          <p:nvPr/>
        </p:nvPicPr>
        <p:blipFill>
          <a:blip r:embed="rId5" cstate="print"/>
          <a:srcRect l="3003" t="8315" r="5706" b="29438"/>
          <a:stretch>
            <a:fillRect/>
          </a:stretch>
        </p:blipFill>
        <p:spPr bwMode="auto">
          <a:xfrm>
            <a:off x="3635896" y="2060848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1-2022\мягкая игрушка\IMG_20211014_165453.jpg"/>
          <p:cNvPicPr/>
          <p:nvPr/>
        </p:nvPicPr>
        <p:blipFill>
          <a:blip r:embed="rId6" cstate="print"/>
          <a:srcRect l="3184" t="12500"/>
          <a:stretch>
            <a:fillRect/>
          </a:stretch>
        </p:blipFill>
        <p:spPr bwMode="auto">
          <a:xfrm rot="239187">
            <a:off x="5436096" y="4581128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1-2022\мягкая игрушка\20220407_160153.jpg"/>
          <p:cNvPicPr/>
          <p:nvPr/>
        </p:nvPicPr>
        <p:blipFill>
          <a:blip r:embed="rId7" cstate="print"/>
          <a:srcRect t="12000" b="7368"/>
          <a:stretch>
            <a:fillRect/>
          </a:stretch>
        </p:blipFill>
        <p:spPr bwMode="auto">
          <a:xfrm rot="268673">
            <a:off x="7236296" y="4005064"/>
            <a:ext cx="17281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мягкая игрушка\20220331_1701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34448">
            <a:off x="179512" y="4005064"/>
            <a:ext cx="1728192" cy="17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1-2022\мягкая игрушка\IMG_20211110_170418_1.jpg"/>
          <p:cNvPicPr/>
          <p:nvPr/>
        </p:nvPicPr>
        <p:blipFill>
          <a:blip r:embed="rId9" cstate="print"/>
          <a:srcRect l="4333" t="13657" r="4045" b="3472"/>
          <a:stretch>
            <a:fillRect/>
          </a:stretch>
        </p:blipFill>
        <p:spPr bwMode="auto">
          <a:xfrm rot="21358903">
            <a:off x="2051720" y="4653136"/>
            <a:ext cx="1656184" cy="165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1-2022\мягкая игрушка\20220331_170135.jpg"/>
          <p:cNvPicPr/>
          <p:nvPr/>
        </p:nvPicPr>
        <p:blipFill>
          <a:blip r:embed="rId10" cstate="print"/>
          <a:srcRect t="9814" r="5434" b="22843"/>
          <a:stretch>
            <a:fillRect/>
          </a:stretch>
        </p:blipFill>
        <p:spPr bwMode="auto">
          <a:xfrm>
            <a:off x="3779912" y="4077072"/>
            <a:ext cx="1512168" cy="117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88640"/>
            <a:ext cx="1248139" cy="936104"/>
          </a:xfrm>
          <a:prstGeom prst="rect">
            <a:avLst/>
          </a:prstGeom>
          <a:noFill/>
        </p:spPr>
      </p:pic>
      <p:pic>
        <p:nvPicPr>
          <p:cNvPr id="4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28405" t="5895" r="47494" b="61437"/>
          <a:stretch>
            <a:fillRect/>
          </a:stretch>
        </p:blipFill>
        <p:spPr bwMode="auto">
          <a:xfrm>
            <a:off x="3131840" y="1268760"/>
            <a:ext cx="2897883" cy="2121664"/>
          </a:xfrm>
          <a:prstGeom prst="rect">
            <a:avLst/>
          </a:prstGeom>
          <a:noFill/>
        </p:spPr>
      </p:pic>
      <p:pic>
        <p:nvPicPr>
          <p:cNvPr id="6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5584" t="6927" r="76955" b="47057"/>
          <a:stretch>
            <a:fillRect/>
          </a:stretch>
        </p:blipFill>
        <p:spPr bwMode="auto">
          <a:xfrm rot="238272">
            <a:off x="6588224" y="1412776"/>
            <a:ext cx="2016224" cy="2869870"/>
          </a:xfrm>
          <a:prstGeom prst="rect">
            <a:avLst/>
          </a:prstGeom>
          <a:noFill/>
        </p:spPr>
      </p:pic>
      <p:pic>
        <p:nvPicPr>
          <p:cNvPr id="7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58358" t="4897" r="23944" b="49229"/>
          <a:stretch>
            <a:fillRect/>
          </a:stretch>
        </p:blipFill>
        <p:spPr bwMode="auto">
          <a:xfrm rot="21278128">
            <a:off x="611560" y="1412776"/>
            <a:ext cx="2016224" cy="2822714"/>
          </a:xfrm>
          <a:prstGeom prst="rect">
            <a:avLst/>
          </a:prstGeom>
          <a:noFill/>
        </p:spPr>
      </p:pic>
      <p:pic>
        <p:nvPicPr>
          <p:cNvPr id="8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31756" t="43876" r="50753" b="8796"/>
          <a:stretch>
            <a:fillRect/>
          </a:stretch>
        </p:blipFill>
        <p:spPr bwMode="auto">
          <a:xfrm>
            <a:off x="3635896" y="3573016"/>
            <a:ext cx="1944216" cy="2841546"/>
          </a:xfrm>
          <a:prstGeom prst="rect">
            <a:avLst/>
          </a:prstGeom>
          <a:noFill/>
        </p:spPr>
      </p:pic>
      <p:pic>
        <p:nvPicPr>
          <p:cNvPr id="9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54012" t="57289" r="20381" b="9245"/>
          <a:stretch>
            <a:fillRect/>
          </a:stretch>
        </p:blipFill>
        <p:spPr bwMode="auto">
          <a:xfrm rot="21260569">
            <a:off x="278523" y="4366649"/>
            <a:ext cx="3059998" cy="2159998"/>
          </a:xfrm>
          <a:prstGeom prst="rect">
            <a:avLst/>
          </a:prstGeom>
          <a:noFill/>
        </p:spPr>
      </p:pic>
      <p:pic>
        <p:nvPicPr>
          <p:cNvPr id="11" name="Picture 6" descr="C:\Users\Галина\Desktop\lngx6pawu4g0owoo84g0goksscc088.jpg"/>
          <p:cNvPicPr>
            <a:picLocks noChangeAspect="1" noChangeArrowheads="1"/>
          </p:cNvPicPr>
          <p:nvPr/>
        </p:nvPicPr>
        <p:blipFill>
          <a:blip r:embed="rId3" cstate="print"/>
          <a:srcRect l="2045" t="58346" r="73157" b="8691"/>
          <a:stretch>
            <a:fillRect/>
          </a:stretch>
        </p:blipFill>
        <p:spPr bwMode="auto">
          <a:xfrm rot="259439">
            <a:off x="5802005" y="4401345"/>
            <a:ext cx="2949146" cy="2057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60648"/>
            <a:ext cx="1176131" cy="882098"/>
          </a:xfrm>
          <a:prstGeom prst="rect">
            <a:avLst/>
          </a:prstGeom>
          <a:noFill/>
        </p:spPr>
      </p:pic>
      <p:pic>
        <p:nvPicPr>
          <p:cNvPr id="16386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1779" t="12821" r="82206" b="56983"/>
          <a:stretch>
            <a:fillRect/>
          </a:stretch>
        </p:blipFill>
        <p:spPr bwMode="auto">
          <a:xfrm rot="245700">
            <a:off x="4795375" y="4059726"/>
            <a:ext cx="1612464" cy="2280252"/>
          </a:xfrm>
          <a:prstGeom prst="rect">
            <a:avLst/>
          </a:prstGeom>
          <a:noFill/>
        </p:spPr>
      </p:pic>
      <p:pic>
        <p:nvPicPr>
          <p:cNvPr id="6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19429" t="12945" r="64849" b="56658"/>
          <a:stretch>
            <a:fillRect/>
          </a:stretch>
        </p:blipFill>
        <p:spPr bwMode="auto">
          <a:xfrm rot="21275510">
            <a:off x="2732347" y="1269687"/>
            <a:ext cx="1656184" cy="2297055"/>
          </a:xfrm>
          <a:prstGeom prst="rect">
            <a:avLst/>
          </a:prstGeom>
          <a:noFill/>
        </p:spPr>
      </p:pic>
      <p:pic>
        <p:nvPicPr>
          <p:cNvPr id="7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37282" t="12174" r="39586" b="66267"/>
          <a:stretch>
            <a:fillRect/>
          </a:stretch>
        </p:blipFill>
        <p:spPr bwMode="auto">
          <a:xfrm rot="189172">
            <a:off x="6629370" y="1472875"/>
            <a:ext cx="2228269" cy="1557553"/>
          </a:xfrm>
          <a:prstGeom prst="rect">
            <a:avLst/>
          </a:prstGeom>
          <a:noFill/>
        </p:spPr>
      </p:pic>
      <p:pic>
        <p:nvPicPr>
          <p:cNvPr id="8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62635" t="12174" r="20283" b="56983"/>
          <a:stretch>
            <a:fillRect/>
          </a:stretch>
        </p:blipFill>
        <p:spPr bwMode="auto">
          <a:xfrm rot="279018">
            <a:off x="4734364" y="1261756"/>
            <a:ext cx="1696874" cy="2297851"/>
          </a:xfrm>
          <a:prstGeom prst="rect">
            <a:avLst/>
          </a:prstGeom>
          <a:noFill/>
        </p:spPr>
      </p:pic>
      <p:pic>
        <p:nvPicPr>
          <p:cNvPr id="9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81416" t="11614" r="907" b="56960"/>
          <a:stretch>
            <a:fillRect/>
          </a:stretch>
        </p:blipFill>
        <p:spPr bwMode="auto">
          <a:xfrm rot="21335799">
            <a:off x="2714204" y="4068380"/>
            <a:ext cx="1738489" cy="2317985"/>
          </a:xfrm>
          <a:prstGeom prst="rect">
            <a:avLst/>
          </a:prstGeom>
          <a:noFill/>
        </p:spPr>
      </p:pic>
      <p:pic>
        <p:nvPicPr>
          <p:cNvPr id="10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12456" t="45389" r="64412" b="32072"/>
          <a:stretch>
            <a:fillRect/>
          </a:stretch>
        </p:blipFill>
        <p:spPr bwMode="auto">
          <a:xfrm rot="191774">
            <a:off x="6655627" y="4964190"/>
            <a:ext cx="2206985" cy="1612796"/>
          </a:xfrm>
          <a:prstGeom prst="rect">
            <a:avLst/>
          </a:prstGeom>
          <a:noFill/>
        </p:spPr>
      </p:pic>
      <p:pic>
        <p:nvPicPr>
          <p:cNvPr id="11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36478" t="55538" r="40291" b="22054"/>
          <a:stretch>
            <a:fillRect/>
          </a:stretch>
        </p:blipFill>
        <p:spPr bwMode="auto">
          <a:xfrm rot="21425066">
            <a:off x="220415" y="1398291"/>
            <a:ext cx="2304257" cy="1666909"/>
          </a:xfrm>
          <a:prstGeom prst="rect">
            <a:avLst/>
          </a:prstGeom>
          <a:noFill/>
        </p:spPr>
      </p:pic>
      <p:pic>
        <p:nvPicPr>
          <p:cNvPr id="12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10676" t="70301" r="65302" b="5974"/>
          <a:stretch>
            <a:fillRect/>
          </a:stretch>
        </p:blipFill>
        <p:spPr bwMode="auto">
          <a:xfrm rot="21433525">
            <a:off x="218225" y="3194026"/>
            <a:ext cx="2232248" cy="1653517"/>
          </a:xfrm>
          <a:prstGeom prst="rect">
            <a:avLst/>
          </a:prstGeom>
          <a:noFill/>
        </p:spPr>
      </p:pic>
      <p:pic>
        <p:nvPicPr>
          <p:cNvPr id="13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62279" t="45389" r="12809" b="32072"/>
          <a:stretch>
            <a:fillRect/>
          </a:stretch>
        </p:blipFill>
        <p:spPr bwMode="auto">
          <a:xfrm rot="154882">
            <a:off x="6704335" y="3190246"/>
            <a:ext cx="2222224" cy="1507938"/>
          </a:xfrm>
          <a:prstGeom prst="rect">
            <a:avLst/>
          </a:prstGeom>
          <a:noFill/>
        </p:spPr>
      </p:pic>
      <p:pic>
        <p:nvPicPr>
          <p:cNvPr id="14" name="Picture 2" descr="D:\всё\работы кружков 2021-2022\IMG-20220525-WA0017.jpg"/>
          <p:cNvPicPr>
            <a:picLocks noChangeAspect="1" noChangeArrowheads="1"/>
          </p:cNvPicPr>
          <p:nvPr/>
        </p:nvPicPr>
        <p:blipFill>
          <a:blip r:embed="rId3" cstate="print"/>
          <a:srcRect l="62279" t="70301" r="12809" b="5974"/>
          <a:stretch>
            <a:fillRect/>
          </a:stretch>
        </p:blipFill>
        <p:spPr bwMode="auto">
          <a:xfrm rot="21432205">
            <a:off x="215868" y="5064956"/>
            <a:ext cx="2160240" cy="1543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96144" cy="972108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 2021-2022\IMG-20220525-WA0010.jpg"/>
          <p:cNvPicPr/>
          <p:nvPr/>
        </p:nvPicPr>
        <p:blipFill>
          <a:blip r:embed="rId3" cstate="print"/>
          <a:srcRect l="2964" r="28063" b="62815"/>
          <a:stretch>
            <a:fillRect/>
          </a:stretch>
        </p:blipFill>
        <p:spPr bwMode="auto">
          <a:xfrm rot="4910269">
            <a:off x="115444" y="3254097"/>
            <a:ext cx="1638233" cy="129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1-2022\IMG-20220525-WA0010.jpg"/>
          <p:cNvPicPr/>
          <p:nvPr/>
        </p:nvPicPr>
        <p:blipFill>
          <a:blip r:embed="rId3" cstate="print"/>
          <a:srcRect l="4847" t="38050" r="40816" b="37476"/>
          <a:stretch>
            <a:fillRect/>
          </a:stretch>
        </p:blipFill>
        <p:spPr bwMode="auto">
          <a:xfrm rot="4981076">
            <a:off x="215209" y="5016000"/>
            <a:ext cx="1812538" cy="138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D:\всё\работы кружков 2021-2022\IMG-20220525-WA0029.jpg"/>
          <p:cNvPicPr>
            <a:picLocks noChangeAspect="1" noChangeArrowheads="1"/>
          </p:cNvPicPr>
          <p:nvPr/>
        </p:nvPicPr>
        <p:blipFill>
          <a:blip r:embed="rId4" cstate="print"/>
          <a:srcRect t="7886" b="8704"/>
          <a:stretch>
            <a:fillRect/>
          </a:stretch>
        </p:blipFill>
        <p:spPr bwMode="auto">
          <a:xfrm>
            <a:off x="3923928" y="1916832"/>
            <a:ext cx="1456132" cy="1534181"/>
          </a:xfrm>
          <a:prstGeom prst="rect">
            <a:avLst/>
          </a:prstGeom>
          <a:noFill/>
        </p:spPr>
      </p:pic>
      <p:pic>
        <p:nvPicPr>
          <p:cNvPr id="2050" name="Picture 2" descr="D:\всё\работы кружков 2021-2022\IMG-20220525-WA0031.jpg"/>
          <p:cNvPicPr>
            <a:picLocks noChangeAspect="1" noChangeArrowheads="1"/>
          </p:cNvPicPr>
          <p:nvPr/>
        </p:nvPicPr>
        <p:blipFill>
          <a:blip r:embed="rId5" cstate="print"/>
          <a:srcRect l="6560" r="6918" b="4858"/>
          <a:stretch>
            <a:fillRect/>
          </a:stretch>
        </p:blipFill>
        <p:spPr bwMode="auto">
          <a:xfrm rot="442580" flipH="1">
            <a:off x="7688213" y="1333151"/>
            <a:ext cx="1099910" cy="1502162"/>
          </a:xfrm>
          <a:prstGeom prst="rect">
            <a:avLst/>
          </a:prstGeom>
          <a:noFill/>
        </p:spPr>
      </p:pic>
      <p:pic>
        <p:nvPicPr>
          <p:cNvPr id="2051" name="Picture 3" descr="D:\всё\работы кружков 2021-2022\IMG-20220525-WA0033.jpg"/>
          <p:cNvPicPr>
            <a:picLocks noChangeAspect="1" noChangeArrowheads="1"/>
          </p:cNvPicPr>
          <p:nvPr/>
        </p:nvPicPr>
        <p:blipFill>
          <a:blip r:embed="rId6" cstate="print"/>
          <a:srcRect l="4652" t="4651" r="53488" b="42636"/>
          <a:stretch>
            <a:fillRect/>
          </a:stretch>
        </p:blipFill>
        <p:spPr bwMode="auto">
          <a:xfrm rot="21086438">
            <a:off x="2071935" y="1439323"/>
            <a:ext cx="1425098" cy="1345926"/>
          </a:xfrm>
          <a:prstGeom prst="rect">
            <a:avLst/>
          </a:prstGeom>
          <a:noFill/>
        </p:spPr>
      </p:pic>
      <p:pic>
        <p:nvPicPr>
          <p:cNvPr id="2052" name="Picture 4" descr="D:\всё\работы кружков 2021-2022\IMG-20220525-WA0035.jpg"/>
          <p:cNvPicPr>
            <a:picLocks noChangeAspect="1" noChangeArrowheads="1"/>
          </p:cNvPicPr>
          <p:nvPr/>
        </p:nvPicPr>
        <p:blipFill>
          <a:blip r:embed="rId7" cstate="print"/>
          <a:srcRect l="7407" t="7407" b="3704"/>
          <a:stretch>
            <a:fillRect/>
          </a:stretch>
        </p:blipFill>
        <p:spPr bwMode="auto">
          <a:xfrm rot="21228282">
            <a:off x="2080184" y="4657410"/>
            <a:ext cx="1518919" cy="1944216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 2021-2022\радуга\IMG-20220525-WA0028.jpg"/>
          <p:cNvPicPr/>
          <p:nvPr/>
        </p:nvPicPr>
        <p:blipFill>
          <a:blip r:embed="rId8" cstate="print"/>
          <a:srcRect l="6135" t="17345" r="7504" b="17699"/>
          <a:stretch>
            <a:fillRect/>
          </a:stretch>
        </p:blipFill>
        <p:spPr bwMode="auto">
          <a:xfrm rot="490514">
            <a:off x="5886461" y="2943260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1-2022\радуга\IMG-20220525-WA0027.jpg"/>
          <p:cNvPicPr/>
          <p:nvPr/>
        </p:nvPicPr>
        <p:blipFill>
          <a:blip r:embed="rId9" cstate="print"/>
          <a:srcRect l="11950" t="3066" r="13208" b="6132"/>
          <a:stretch>
            <a:fillRect/>
          </a:stretch>
        </p:blipFill>
        <p:spPr bwMode="auto">
          <a:xfrm rot="21103755">
            <a:off x="432321" y="1348769"/>
            <a:ext cx="1228171" cy="16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1-2022\радуга\IMG-20220525-WA0026.jpg"/>
          <p:cNvPicPr/>
          <p:nvPr/>
        </p:nvPicPr>
        <p:blipFill>
          <a:blip r:embed="rId10" cstate="print"/>
          <a:srcRect l="6278" t="4040" r="3587" b="4040"/>
          <a:stretch>
            <a:fillRect/>
          </a:stretch>
        </p:blipFill>
        <p:spPr bwMode="auto">
          <a:xfrm rot="356766">
            <a:off x="5678442" y="4578408"/>
            <a:ext cx="1440160" cy="19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1-2022\радуга\IMG-20220525-WA0034.jpg"/>
          <p:cNvPicPr/>
          <p:nvPr/>
        </p:nvPicPr>
        <p:blipFill>
          <a:blip r:embed="rId11" cstate="print"/>
          <a:srcRect l="14320" t="3047" r="10979" b="2509"/>
          <a:stretch>
            <a:fillRect/>
          </a:stretch>
        </p:blipFill>
        <p:spPr bwMode="auto">
          <a:xfrm rot="377799">
            <a:off x="7404485" y="4715307"/>
            <a:ext cx="1391815" cy="183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1-2022\радуга\IMG-20220525-WA0032.jpg"/>
          <p:cNvPicPr/>
          <p:nvPr/>
        </p:nvPicPr>
        <p:blipFill>
          <a:blip r:embed="rId12" cstate="print"/>
          <a:srcRect l="4524" t="2373" r="2292" b="4407"/>
          <a:stretch>
            <a:fillRect/>
          </a:stretch>
        </p:blipFill>
        <p:spPr bwMode="auto">
          <a:xfrm>
            <a:off x="3923928" y="3933056"/>
            <a:ext cx="1440160" cy="197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1-2022\радуга\IMG-20220525-WA0030.jpg"/>
          <p:cNvPicPr/>
          <p:nvPr/>
        </p:nvPicPr>
        <p:blipFill>
          <a:blip r:embed="rId13" cstate="print"/>
          <a:srcRect l="10127" r="5907" b="8544"/>
          <a:stretch>
            <a:fillRect/>
          </a:stretch>
        </p:blipFill>
        <p:spPr bwMode="auto">
          <a:xfrm rot="369910">
            <a:off x="7539298" y="2917877"/>
            <a:ext cx="1300386" cy="168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D:\всё\работы кружков 2021-2022\IMG-20220525-WA0033.jpg"/>
          <p:cNvPicPr>
            <a:picLocks noChangeAspect="1" noChangeArrowheads="1"/>
          </p:cNvPicPr>
          <p:nvPr/>
        </p:nvPicPr>
        <p:blipFill>
          <a:blip r:embed="rId6" cstate="print"/>
          <a:srcRect l="30158" t="44973" r="30159"/>
          <a:stretch>
            <a:fillRect/>
          </a:stretch>
        </p:blipFill>
        <p:spPr bwMode="auto">
          <a:xfrm rot="10274417">
            <a:off x="2074795" y="3087785"/>
            <a:ext cx="1296144" cy="1347990"/>
          </a:xfrm>
          <a:prstGeom prst="rect">
            <a:avLst/>
          </a:prstGeom>
          <a:noFill/>
        </p:spPr>
      </p:pic>
      <p:pic>
        <p:nvPicPr>
          <p:cNvPr id="20" name="Picture 3" descr="D:\всё\работы кружков 2021-2022\IMG-20220525-WA0033.jpg"/>
          <p:cNvPicPr>
            <a:picLocks noChangeAspect="1" noChangeArrowheads="1"/>
          </p:cNvPicPr>
          <p:nvPr/>
        </p:nvPicPr>
        <p:blipFill>
          <a:blip r:embed="rId6" cstate="print"/>
          <a:srcRect l="56863" t="7843" r="3922" b="39869"/>
          <a:stretch>
            <a:fillRect/>
          </a:stretch>
        </p:blipFill>
        <p:spPr bwMode="auto">
          <a:xfrm rot="466123">
            <a:off x="5810319" y="1354951"/>
            <a:ext cx="136815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32656"/>
            <a:ext cx="1248139" cy="936104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1-22 уч.год\ТИК\фото призеры\Гусев Богдан.jpg"/>
          <p:cNvPicPr/>
          <p:nvPr/>
        </p:nvPicPr>
        <p:blipFill>
          <a:blip r:embed="rId3" cstate="print"/>
          <a:srcRect l="4308" t="6647" r="2948" b="5136"/>
          <a:stretch>
            <a:fillRect/>
          </a:stretch>
        </p:blipFill>
        <p:spPr bwMode="auto">
          <a:xfrm rot="403796">
            <a:off x="5972102" y="4158832"/>
            <a:ext cx="2738031" cy="193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1-22 уч.год\ТИК\фото призеры\Кувыркова Варвара.jpg"/>
          <p:cNvPicPr/>
          <p:nvPr/>
        </p:nvPicPr>
        <p:blipFill>
          <a:blip r:embed="rId4" cstate="print"/>
          <a:srcRect l="2432" t="3597" r="2432" b="3597"/>
          <a:stretch>
            <a:fillRect/>
          </a:stretch>
        </p:blipFill>
        <p:spPr bwMode="auto">
          <a:xfrm rot="443255">
            <a:off x="6128387" y="1652465"/>
            <a:ext cx="2736304" cy="198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1-22 уч.год\ТИК\фото\20220404_1415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8058">
            <a:off x="460928" y="4212685"/>
            <a:ext cx="2664296" cy="18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1-22 уч.год\ТИК\фото\20220331_113741.jpg"/>
          <p:cNvPicPr/>
          <p:nvPr/>
        </p:nvPicPr>
        <p:blipFill>
          <a:blip r:embed="rId6" cstate="print"/>
          <a:srcRect l="1204" t="2885" b="5128"/>
          <a:stretch>
            <a:fillRect/>
          </a:stretch>
        </p:blipFill>
        <p:spPr bwMode="auto">
          <a:xfrm>
            <a:off x="3203848" y="1484784"/>
            <a:ext cx="2664296" cy="174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1-22 уч.год\ТИК\фото\20220331_113930.jpg"/>
          <p:cNvPicPr/>
          <p:nvPr/>
        </p:nvPicPr>
        <p:blipFill>
          <a:blip r:embed="rId7" cstate="print"/>
          <a:srcRect l="2395" t="5507" r="1597" b="2029"/>
          <a:stretch>
            <a:fillRect/>
          </a:stretch>
        </p:blipFill>
        <p:spPr bwMode="auto">
          <a:xfrm rot="21120178">
            <a:off x="302149" y="172766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1-22 уч.год\ТИК\фото призеры\Гусева Милана.jpg"/>
          <p:cNvPicPr/>
          <p:nvPr/>
        </p:nvPicPr>
        <p:blipFill>
          <a:blip r:embed="rId8" cstate="print"/>
          <a:srcRect l="4617" t="2886" r="7272" b="7215"/>
          <a:stretch>
            <a:fillRect/>
          </a:stretch>
        </p:blipFill>
        <p:spPr bwMode="auto">
          <a:xfrm>
            <a:off x="3563888" y="3789040"/>
            <a:ext cx="1944216" cy="24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248139" cy="936104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1-22 уч.год\Лес-наш главный интерес\фото\Шейбе Кат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797152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1-22 уч.год\Лес-наш главный интерес\фото\20220516_105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97152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1-22 уч.год\Лес-наш главный интерес\фото\20220516_1055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97152"/>
            <a:ext cx="2664296" cy="188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1052">
            <a:off x="6719284" y="1425528"/>
            <a:ext cx="2030776" cy="143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69769">
            <a:off x="323528" y="2852936"/>
            <a:ext cx="23018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22839">
            <a:off x="2942946" y="1341099"/>
            <a:ext cx="1425096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55599">
            <a:off x="319557" y="1295968"/>
            <a:ext cx="20574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D:\всё\конкурсы 21-22 уч.год\Открытка День Победы\фото\Бурцева Ольга, 10 лет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56086">
            <a:off x="6591533" y="2963122"/>
            <a:ext cx="2212816" cy="1571541"/>
          </a:xfrm>
          <a:prstGeom prst="rect">
            <a:avLst/>
          </a:prstGeom>
          <a:noFill/>
        </p:spPr>
      </p:pic>
      <p:pic>
        <p:nvPicPr>
          <p:cNvPr id="12" name="Рисунок 11" descr="D:\всё\конкурсы 21-22 уч.год\Открытка День Победы\фото\Гусева Милана, 7 лет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00214">
            <a:off x="4827386" y="1333011"/>
            <a:ext cx="1406821" cy="18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1-22 уч.год\Открытка День Победы\фото\Морозова Елизавета, 10 лет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3284984"/>
            <a:ext cx="1984623" cy="13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88640"/>
            <a:ext cx="1248139" cy="93610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1-2022\радуга\20220520_160327.jpg"/>
          <p:cNvPicPr/>
          <p:nvPr/>
        </p:nvPicPr>
        <p:blipFill>
          <a:blip r:embed="rId3" cstate="print"/>
          <a:srcRect l="3145" t="2262" r="2830"/>
          <a:stretch>
            <a:fillRect/>
          </a:stretch>
        </p:blipFill>
        <p:spPr bwMode="auto">
          <a:xfrm>
            <a:off x="395536" y="1268760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1-2022\радуга\20220520_160321.jpg"/>
          <p:cNvPicPr/>
          <p:nvPr/>
        </p:nvPicPr>
        <p:blipFill>
          <a:blip r:embed="rId4" cstate="print"/>
          <a:srcRect r="1393" b="2767"/>
          <a:stretch>
            <a:fillRect/>
          </a:stretch>
        </p:blipFill>
        <p:spPr bwMode="auto">
          <a:xfrm>
            <a:off x="4572000" y="1268760"/>
            <a:ext cx="4032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1-2022\радуга\20220520_1603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960440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1-2022\радуга\20220520_160246.jpg"/>
          <p:cNvPicPr/>
          <p:nvPr/>
        </p:nvPicPr>
        <p:blipFill>
          <a:blip r:embed="rId6" cstate="print"/>
          <a:srcRect l="15183" t="64449" r="73223" b="15755"/>
          <a:stretch>
            <a:fillRect/>
          </a:stretch>
        </p:blipFill>
        <p:spPr bwMode="auto">
          <a:xfrm rot="320336">
            <a:off x="6926646" y="4142836"/>
            <a:ext cx="1440160" cy="115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1-2022\радуга\20220520_160246.jpg"/>
          <p:cNvPicPr/>
          <p:nvPr/>
        </p:nvPicPr>
        <p:blipFill>
          <a:blip r:embed="rId7" cstate="print"/>
          <a:srcRect l="74078" t="60263" r="14008" b="23628"/>
          <a:stretch>
            <a:fillRect/>
          </a:stretch>
        </p:blipFill>
        <p:spPr bwMode="auto">
          <a:xfrm rot="215219">
            <a:off x="6911157" y="5414879"/>
            <a:ext cx="1368152" cy="115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1-2022\радуга\20220520_160246.jpg"/>
          <p:cNvPicPr/>
          <p:nvPr/>
        </p:nvPicPr>
        <p:blipFill>
          <a:blip r:embed="rId7" cstate="print"/>
          <a:srcRect l="85919" t="59368" r="2191" b="23628"/>
          <a:stretch>
            <a:fillRect/>
          </a:stretch>
        </p:blipFill>
        <p:spPr bwMode="auto">
          <a:xfrm rot="21243319">
            <a:off x="5086446" y="5400985"/>
            <a:ext cx="1365498" cy="11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1-2022\радуга\20220520_160246.jpg"/>
          <p:cNvPicPr/>
          <p:nvPr/>
        </p:nvPicPr>
        <p:blipFill>
          <a:blip r:embed="rId6" cstate="print"/>
          <a:srcRect l="4169" t="64449" r="84884" b="15755"/>
          <a:stretch>
            <a:fillRect/>
          </a:stretch>
        </p:blipFill>
        <p:spPr bwMode="auto">
          <a:xfrm rot="21171369">
            <a:off x="5004342" y="4146462"/>
            <a:ext cx="1408066" cy="113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2188</TotalTime>
  <Words>114</Words>
  <Application>Microsoft Office PowerPoint</Application>
  <PresentationFormat>Экран (4:3)</PresentationFormat>
  <Paragraphs>32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Итоговая выставка объединений художественно-эстетической направленности в МКУ ДТ  2021-2022 учебного года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«Умелые руки»  </vt:lpstr>
      <vt:lpstr>         Кружок «Умелые руки»  </vt:lpstr>
      <vt:lpstr>         Кружок «Умелые руки»  </vt:lpstr>
      <vt:lpstr>        Кружок «Умелые руки»  </vt:lpstr>
      <vt:lpstr>        Кружок «Умелые руки»  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Кружок «Лоскутное шитье»</vt:lpstr>
      <vt:lpstr>Кружок «Лоскутное шитье»</vt:lpstr>
      <vt:lpstr>Кружок «Лоскутное шитье»</vt:lpstr>
      <vt:lpstr>  Кружок «Умелые руки»</vt:lpstr>
      <vt:lpstr> Кружок «Умелые руки»</vt:lpstr>
      <vt:lpstr> Кружок «Умелые руки»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ДДТ</dc:creator>
  <cp:lastModifiedBy>Галина</cp:lastModifiedBy>
  <cp:revision>181</cp:revision>
  <dcterms:created xsi:type="dcterms:W3CDTF">2021-05-25T11:56:06Z</dcterms:created>
  <dcterms:modified xsi:type="dcterms:W3CDTF">2022-05-30T13:46:18Z</dcterms:modified>
</cp:coreProperties>
</file>