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4" r:id="rId6"/>
    <p:sldId id="258" r:id="rId7"/>
    <p:sldId id="259" r:id="rId8"/>
    <p:sldId id="260" r:id="rId9"/>
    <p:sldId id="262" r:id="rId10"/>
    <p:sldId id="261" r:id="rId11"/>
    <p:sldId id="267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Правила интервьюирования. Как брать интервью | Университет СИНЕРГ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635664"/>
            <a:ext cx="7163789" cy="488968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1470025"/>
          </a:xfrm>
        </p:spPr>
        <p:txBody>
          <a:bodyPr>
            <a:noAutofit/>
          </a:bodyPr>
          <a:lstStyle/>
          <a:p>
            <a:r>
              <a:rPr lang="ru-RU" sz="6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Секреты успешного интервью</a:t>
            </a:r>
            <a:endParaRPr lang="ru-RU" sz="6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740352" y="6088360"/>
            <a:ext cx="1256184" cy="76964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2 этап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Выбрать </a:t>
            </a:r>
            <a:r>
              <a:rPr lang="ru-RU" b="1" dirty="0" smtClean="0"/>
              <a:t>подходящего </a:t>
            </a:r>
            <a:r>
              <a:rPr lang="ru-RU" b="1" dirty="0" smtClean="0"/>
              <a:t>интервьюируемого</a:t>
            </a:r>
            <a:endParaRPr lang="ru-RU" b="1" dirty="0" smtClean="0"/>
          </a:p>
          <a:p>
            <a:pPr algn="just"/>
            <a:r>
              <a:rPr lang="ru-RU" dirty="0" smtClean="0"/>
              <a:t>Человек, у которого берут интервью, должен обладать </a:t>
            </a:r>
            <a:r>
              <a:rPr lang="ru-RU" dirty="0" smtClean="0"/>
              <a:t>иметь хорошие знания </a:t>
            </a:r>
            <a:r>
              <a:rPr lang="ru-RU" dirty="0" smtClean="0"/>
              <a:t>по интересующей вас </a:t>
            </a:r>
            <a:r>
              <a:rPr lang="ru-RU" dirty="0" smtClean="0"/>
              <a:t>теме или быть участником событий, о которых вы собираетесь его расспрашивать. Здесь важно учитывать возраст человека и уметь чётко считывать его настрой.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4 этап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Встреча. Беседа. Обработка информации.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bg1">
                    <a:lumMod val="50000"/>
                  </a:schemeClr>
                </a:solidFill>
              </a:rPr>
              <a:t>Вывод:</a:t>
            </a:r>
            <a:endParaRPr lang="ru-RU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1506" name="Picture 2" descr="Интервью – Бесплатные иконки: коммуникаци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196752"/>
            <a:ext cx="4876800" cy="48768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Это же всего лишь разговор двух людей… Но как бы не так.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00200"/>
            <a:ext cx="8640960" cy="452596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             Термин </a:t>
            </a:r>
            <a:r>
              <a:rPr lang="ru-RU" dirty="0" smtClean="0">
                <a:solidFill>
                  <a:srgbClr val="C00000"/>
                </a:solidFill>
              </a:rPr>
              <a:t>«интервью» </a:t>
            </a:r>
            <a:r>
              <a:rPr lang="ru-RU" dirty="0" smtClean="0"/>
              <a:t>появился в сфере журналистики в конце 19 века. Он означал форму диалога между журналистом (интервьюером) и человеком, интервьюируемым на определенную тему. Формат целенаправленной беседы начали использовать, чтобы получать информацию непосредственно от источника, будь то политик, знаменитость, эксперт в какой-либо области или обычный человек, ставший участником событий. Интервью сразу позволило делать материалы более глубокими и многосторонними.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260648"/>
            <a:ext cx="8640960" cy="6408712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b="1" dirty="0" smtClean="0"/>
              <a:t>        </a:t>
            </a:r>
            <a:r>
              <a:rPr lang="ru-RU" b="1" dirty="0" smtClean="0">
                <a:solidFill>
                  <a:srgbClr val="C00000"/>
                </a:solidFill>
              </a:rPr>
              <a:t>Интервью </a:t>
            </a:r>
            <a:r>
              <a:rPr lang="ru-RU" dirty="0" smtClean="0"/>
              <a:t>— </a:t>
            </a:r>
            <a:r>
              <a:rPr lang="ru-RU" dirty="0" smtClean="0"/>
              <a:t>это эффективный метод извлечь глубокие знания и опыт от экспертов в различных областях. Благодаря интервью можно получить уникальную </a:t>
            </a:r>
            <a:r>
              <a:rPr lang="ru-RU" dirty="0" err="1" smtClean="0"/>
              <a:t>инсайдерскую</a:t>
            </a:r>
            <a:r>
              <a:rPr lang="ru-RU" dirty="0" smtClean="0"/>
              <a:t> информацию. Его используют для сбора ценных данных наряду с анкетированием, опросами, наблюдением и мониторингом. </a:t>
            </a:r>
            <a:r>
              <a:rPr lang="ru-RU" dirty="0" smtClean="0"/>
              <a:t>Такая </a:t>
            </a:r>
            <a:r>
              <a:rPr lang="ru-RU" dirty="0" smtClean="0"/>
              <a:t>беседа выделяется среди других методов своей гибкостью и </a:t>
            </a:r>
            <a:r>
              <a:rPr lang="ru-RU" dirty="0" smtClean="0"/>
              <a:t>глубиной. Особенности интервью:</a:t>
            </a:r>
            <a:endParaRPr lang="ru-RU" dirty="0" smtClean="0"/>
          </a:p>
          <a:p>
            <a:r>
              <a:rPr lang="ru-RU" i="1" dirty="0" smtClean="0"/>
              <a:t>Позволяет не только получить данные, но и понять контекст, в котором эти данные используются. </a:t>
            </a:r>
          </a:p>
          <a:p>
            <a:r>
              <a:rPr lang="ru-RU" i="1" dirty="0" smtClean="0"/>
              <a:t>В отличие от анкет или опросов, дает возможность задать уточняющие вопросы, углубиться в детали и исследовать мотивы и мнения собеседника. </a:t>
            </a:r>
          </a:p>
          <a:p>
            <a:r>
              <a:rPr lang="ru-RU" i="1" dirty="0" smtClean="0"/>
              <a:t>Это создает глубокое и многогранное понимание темы, которое невозможно достичь другими методами сбора данных.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человек набор интервью человек в компании иллюстрация Png вектор PNG ,  набор персонала, Интервью, Компания PNG картинки и пнг PSD рисунок для  бесплатной загрузк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2132856"/>
            <a:ext cx="4680520" cy="468052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88640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    Так </a:t>
            </a:r>
            <a:r>
              <a:rPr lang="ru-RU" dirty="0" smtClean="0"/>
              <a:t>что, если вы хотите не просто собрать данные, а действительно понять </a:t>
            </a:r>
            <a:r>
              <a:rPr lang="ru-RU" dirty="0" smtClean="0"/>
              <a:t>чувства окружающих или конкретного собеседника, то </a:t>
            </a:r>
            <a:r>
              <a:rPr lang="ru-RU" dirty="0" smtClean="0"/>
              <a:t>интервью — ваш инструмент.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Виды интервью</a:t>
            </a:r>
            <a:br>
              <a:rPr lang="ru-RU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052736"/>
            <a:ext cx="8640960" cy="5472608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sz="3400" dirty="0" smtClean="0"/>
              <a:t> портретные, когда главная цель — показать характер и личные качества интервьюируемого, его отношение к чему-либо, чаще всего такие интервью делают со знаменитыми людьми;</a:t>
            </a:r>
          </a:p>
          <a:p>
            <a:pPr fontAlgn="base"/>
            <a:r>
              <a:rPr lang="ru-RU" sz="3400" dirty="0" smtClean="0"/>
              <a:t> аналитические, когда интервьюер и интервьюируемый под разными углами рассматривают некую тему, например, влияние паразитов на нервную систему человека;</a:t>
            </a:r>
          </a:p>
          <a:p>
            <a:pPr fontAlgn="base"/>
            <a:r>
              <a:rPr lang="ru-RU" sz="3400" dirty="0" smtClean="0"/>
              <a:t> проблемные — эти строятся вокруг резонансного общественного события, яркий пример — дебаты политиков перед выборами в прямом эфире;</a:t>
            </a:r>
          </a:p>
          <a:p>
            <a:pPr fontAlgn="base"/>
            <a:r>
              <a:rPr lang="ru-RU" sz="3400" dirty="0" smtClean="0"/>
              <a:t>информативные</a:t>
            </a:r>
            <a:r>
              <a:rPr lang="ru-RU" sz="3400" dirty="0" smtClean="0"/>
              <a:t> — когда важно получить лишь факты и цифры, допустим, количество пострадавших, стратегию работы спасательной службы и т. д.</a:t>
            </a:r>
          </a:p>
          <a:p>
            <a:pPr algn="ctr" fontAlgn="base">
              <a:buNone/>
            </a:pPr>
            <a:r>
              <a:rPr lang="ru-RU" sz="3400" dirty="0" smtClean="0"/>
              <a:t>       </a:t>
            </a:r>
            <a:r>
              <a:rPr lang="ru-RU" sz="3400" b="1" dirty="0" smtClean="0"/>
              <a:t>Разумеется</a:t>
            </a:r>
            <a:r>
              <a:rPr lang="ru-RU" sz="3400" b="1" dirty="0" smtClean="0"/>
              <a:t>, все эти виды интервью могут пересекаться. Никто не вынуждает журналиста работать в жестких рамках.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Формы интервью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Структура интервью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12776"/>
            <a:ext cx="8229600" cy="4525963"/>
          </a:xfrm>
        </p:spPr>
        <p:txBody>
          <a:bodyPr/>
          <a:lstStyle/>
          <a:p>
            <a:r>
              <a:rPr lang="ru-RU" dirty="0" smtClean="0"/>
              <a:t>Все мы знаем, что качество подготовки играет решающую роль в любом деле. Подготовка к интервью — не исключение. Выделим </a:t>
            </a:r>
            <a:r>
              <a:rPr lang="ru-RU" dirty="0" smtClean="0"/>
              <a:t>4 </a:t>
            </a:r>
            <a:r>
              <a:rPr lang="ru-RU" dirty="0" smtClean="0"/>
              <a:t>основных этапа </a:t>
            </a:r>
            <a:r>
              <a:rPr lang="ru-RU" dirty="0" smtClean="0"/>
              <a:t>подготовки:</a:t>
            </a:r>
            <a:endParaRPr lang="ru-RU" dirty="0"/>
          </a:p>
        </p:txBody>
      </p:sp>
      <p:sp>
        <p:nvSpPr>
          <p:cNvPr id="2050" name="AutoShape 2" descr="подготовка к интервь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 descr="Как брать интервью: что говорить и какие вопросы задать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600449"/>
            <a:ext cx="9144000" cy="305395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1 этап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525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/>
              <a:t>Определить цель интервью</a:t>
            </a:r>
          </a:p>
          <a:p>
            <a:pPr algn="just"/>
            <a:r>
              <a:rPr lang="ru-RU" dirty="0" smtClean="0"/>
              <a:t>Важно ясно </a:t>
            </a:r>
            <a:r>
              <a:rPr lang="ru-RU" dirty="0" smtClean="0"/>
              <a:t>определить, для чего вы проводите интервью. Четкое понимание цели поможет сформулировать правильные вопросы и выбрать подходящего </a:t>
            </a:r>
            <a:r>
              <a:rPr lang="ru-RU" dirty="0" smtClean="0"/>
              <a:t>собеседника. </a:t>
            </a:r>
            <a:r>
              <a:rPr lang="ru-RU" dirty="0" smtClean="0"/>
              <a:t>В нашем случае, цель будет такая — собрать </a:t>
            </a:r>
            <a:r>
              <a:rPr lang="ru-RU" dirty="0" smtClean="0"/>
              <a:t>мнения окружающих о праздновании Дня Победы. </a:t>
            </a:r>
            <a:r>
              <a:rPr lang="ru-RU" dirty="0" smtClean="0"/>
              <a:t>В дальнейшем это интервью ляжет в основу </a:t>
            </a:r>
            <a:r>
              <a:rPr lang="ru-RU" dirty="0" smtClean="0"/>
              <a:t>как текстового, так и видеоматериала.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>
                <a:solidFill>
                  <a:schemeClr val="bg1">
                    <a:lumMod val="50000"/>
                  </a:schemeClr>
                </a:solidFill>
              </a:rPr>
              <a:t>3 этап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32859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3600" b="1" dirty="0" smtClean="0"/>
              <a:t>Составить вопросы</a:t>
            </a:r>
          </a:p>
          <a:p>
            <a:pPr algn="just"/>
            <a:r>
              <a:rPr lang="ru-RU" sz="3600" dirty="0" smtClean="0"/>
              <a:t>Проведите предварительное исследование темы, чтобы составить обдуманный и структурированный список вопросов. Это не только покажет ваш профессионализм, но и поможет избежать поверхностных или </a:t>
            </a:r>
            <a:r>
              <a:rPr lang="ru-RU" sz="3600" dirty="0" smtClean="0"/>
              <a:t>некорректных </a:t>
            </a:r>
            <a:r>
              <a:rPr lang="ru-RU" sz="3600" dirty="0" smtClean="0"/>
              <a:t>вопросов. На основе вопросов получится отличный план или схема, чтобы провести структурированное интервью.</a:t>
            </a:r>
          </a:p>
          <a:p>
            <a:pPr>
              <a:buNone/>
            </a:pPr>
            <a:r>
              <a:rPr lang="ru-RU" sz="3600" b="1" dirty="0" smtClean="0"/>
              <a:t>Как составить интересные вопросы для интервью?</a:t>
            </a:r>
            <a:endParaRPr lang="ru-RU" sz="3600" dirty="0" smtClean="0"/>
          </a:p>
          <a:p>
            <a:r>
              <a:rPr lang="ru-RU" sz="3600" dirty="0" smtClean="0"/>
              <a:t>Открытые вопросы: Эти вопросы позволяют эксперту свободно делиться информацией, мнениями и опытом. Они начинаются с «как», «почему», «в чем»…</a:t>
            </a:r>
          </a:p>
          <a:p>
            <a:r>
              <a:rPr lang="ru-RU" sz="3600" dirty="0" smtClean="0"/>
              <a:t>Конкретные вопросы: Следует включать вопросы, направленные на получение конкретных данных или примеров, чтобы обеспечить практическую ценность материала.</a:t>
            </a:r>
          </a:p>
          <a:p>
            <a:r>
              <a:rPr lang="ru-RU" sz="3600" dirty="0" smtClean="0"/>
              <a:t>Вопросы на основе сценариев: Помогают понять, как эксперт действовал бы в определенной ситуации или как он решил реальную проблему в прошлом.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390</Words>
  <Application>Microsoft Office PowerPoint</Application>
  <PresentationFormat>Экран (4:3)</PresentationFormat>
  <Paragraphs>34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Секреты успешного интервью</vt:lpstr>
      <vt:lpstr>Это же всего лишь разговор двух людей… Но как бы не так. </vt:lpstr>
      <vt:lpstr>   </vt:lpstr>
      <vt:lpstr>  </vt:lpstr>
      <vt:lpstr>Виды интервью </vt:lpstr>
      <vt:lpstr>Слайд 6</vt:lpstr>
      <vt:lpstr>Структура интервью</vt:lpstr>
      <vt:lpstr>1 этап</vt:lpstr>
      <vt:lpstr>3 этап</vt:lpstr>
      <vt:lpstr>2 этап</vt:lpstr>
      <vt:lpstr>4 этап</vt:lpstr>
      <vt:lpstr>Вывод: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2025-05-06T02:47:25Z</dcterms:created>
  <dcterms:modified xsi:type="dcterms:W3CDTF">2025-05-06T07:23:28Z</dcterms:modified>
</cp:coreProperties>
</file>