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5" r:id="rId6"/>
    <p:sldId id="260" r:id="rId7"/>
    <p:sldId id="261" r:id="rId8"/>
    <p:sldId id="262" r:id="rId9"/>
    <p:sldId id="263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2768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Технические средства в журналистике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10" descr="Блокнот и ручка клипарт (44 фото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429000"/>
            <a:ext cx="3816424" cy="3217460"/>
          </a:xfrm>
          <a:prstGeom prst="rect">
            <a:avLst/>
          </a:prstGeom>
          <a:noFill/>
        </p:spPr>
      </p:pic>
      <p:pic>
        <p:nvPicPr>
          <p:cNvPr id="8194" name="Picture 2" descr="Фотоаппарат Иконка Вид сбоку на белом фоне | Премиум векторы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0"/>
            <a:ext cx="2473251" cy="2232248"/>
          </a:xfrm>
          <a:prstGeom prst="rect">
            <a:avLst/>
          </a:prstGeom>
          <a:noFill/>
        </p:spPr>
      </p:pic>
      <p:pic>
        <p:nvPicPr>
          <p:cNvPr id="8196" name="Picture 4" descr="Иллюстрированный и цветной ноутбук на белом фоне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332656"/>
            <a:ext cx="2995533" cy="18722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70C0"/>
                </a:solidFill>
              </a:rPr>
              <a:t>Спасибо за внимание!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554" name="Picture 2" descr="СМИ И Журналистика Абстрактный Плоский Стиль Векторные Иллюстрации  Клипарты, SVG, векторы, и Набор Иллюстраций Без Оплаты Отчислений. Image  399192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412776"/>
            <a:ext cx="4752528" cy="4752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Технические средства в арсенале журналиста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8964488" cy="5256584"/>
          </a:xfrm>
        </p:spPr>
        <p:txBody>
          <a:bodyPr>
            <a:noAutofit/>
          </a:bodyPr>
          <a:lstStyle/>
          <a:p>
            <a:pPr algn="just"/>
            <a:r>
              <a:rPr lang="ru-RU" sz="2000" i="1" dirty="0" smtClean="0"/>
              <a:t> </a:t>
            </a:r>
            <a:r>
              <a:rPr lang="ru-RU" sz="2000" dirty="0" smtClean="0"/>
              <a:t>Важнейшая </a:t>
            </a:r>
            <a:r>
              <a:rPr lang="ru-RU" sz="2000" dirty="0" smtClean="0"/>
              <a:t>задача </a:t>
            </a:r>
            <a:r>
              <a:rPr lang="ru-RU" sz="2000" dirty="0" smtClean="0"/>
              <a:t>для журналиста - сбор информации. Нельзя написать очерк, статью или даже заметку, если не собрано достаточное количество актуальной и интересной информации. Очень важно, отправляясь на редакционное задание, предварительно собрать сведения о героях и событиях будущего материала, продумать его построение, иметь навыки общения с людьми самых разных профессий. Но еще важнее документально зафиксировать весь ход своих наблюдений и бесед. Блокнот и авторучка здесь не самые лучшие помощники. Совсем другое дело, если сбор информации ведется с использованием диктофона или репортерского диктофона. В этом случае, например, при ведении беседы основное внимание сосредоточивается на ее содержании. Журналист имеет возможность «вести своего героя по теме», что-то уточняя, от чего-то отказываясь. Кроме того, что «качество» разговора будет значительно выше и доверительнее, сохранится живая интонация, стилистика речи и отдельные документальные куски беседы. И лишь фамилии и даты, во избежание возможных ошибок, следует записывать в блокноте. </a:t>
            </a: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2530" name="Picture 2" descr="Журналист Изображения – скачать бесплатно на Freepi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0"/>
            <a:ext cx="7488832" cy="6687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5940152" cy="659735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 практической работе журналисту часто помогает умение владеть кино-, видеокамерой. Во-первых, тот из журналистов, кто сам умеет снимать, проще найдет общий язык с кинооператором и подготовленный ими материал от этого только выиграет. Во-вторых, не всегда имеется возможность послать в командировку (особенно заграничную) сразу несколько человек. В этом случае камера в руках журналиста может принести пользу. В-третьих, есть темы, «выношенные» журналистом, которые ему хочется воплотить в реальное произведение. Подчас сделать это самому легче, чем объяснить оператору свой замысел. </a:t>
            </a:r>
            <a:endParaRPr lang="ru-RU" dirty="0"/>
          </a:p>
        </p:txBody>
      </p:sp>
      <p:pic>
        <p:nvPicPr>
          <p:cNvPr id="5122" name="Picture 2" descr="Камера видеонаблюдения рисунок (48 фото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620688"/>
            <a:ext cx="2952328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6336704" cy="640871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Использование технических средств дает возможность журналисту готовить материалы предельно достоверные и эмоциональные. Техника, способствуя повышению оперативности и эффективности журналистского труда, требует от журналиста определенных технических знаний и практических навыков. Помимо этого использование технических средств подразумевает – хранение полученной информации, ее сбережение, архивирование, а также использование в качестве доказательств в спорных ситуациях о достоверности услышанных или увиденных сведений и т.д.</a:t>
            </a:r>
            <a:endParaRPr lang="ru-RU" dirty="0"/>
          </a:p>
        </p:txBody>
      </p:sp>
      <p:pic>
        <p:nvPicPr>
          <p:cNvPr id="21506" name="Picture 2" descr="Журналист: векторные изображения и иллюстрации, которые можно скачать  бесплатно | Freepi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3609528"/>
            <a:ext cx="2699792" cy="2699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Система технических средств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u="sng" dirty="0" smtClean="0"/>
              <a:t>Система новых технических средств состоит из трех частей: </a:t>
            </a:r>
          </a:p>
          <a:p>
            <a:pPr algn="just"/>
            <a:r>
              <a:rPr lang="ru-RU" dirty="0" smtClean="0"/>
              <a:t>первую образует техника, которой пользуется журналист в своей индивидуальной творческой работе;</a:t>
            </a:r>
          </a:p>
          <a:p>
            <a:pPr algn="just"/>
            <a:r>
              <a:rPr lang="ru-RU" dirty="0" smtClean="0"/>
              <a:t>во вторую входят технические средства, обслуживающие весь редакционный коллектив; </a:t>
            </a:r>
          </a:p>
          <a:p>
            <a:pPr algn="just"/>
            <a:r>
              <a:rPr lang="ru-RU" dirty="0" smtClean="0"/>
              <a:t>третью часть составляет техника, используемая в редакции для выпуска номеров газеты или телерадиопрограмм.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8892480" cy="511256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/>
              <a:t>Дополнительные возможности, которые новая техника раскрывает перед журналистом, связаны прежде всего с использованием персонального компьютера (ПК), который находится на рабочем столе сотрудника редакции. Это в наше время основное орудие труда журналиста. ПК позволяет ему экономить свои силы и время, совмещая в своей работе несколько специальностей - публициста, создающего свой текст, редактора, обрабатывающего его, и машинистки, перепечатывающей материал. Таким образом, из рабочего процесса журналиста исключается ряд производственных операций, каждая из которых требовала немало времени. 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Умение эффективно использовать компьютерную технику является непременным условием успешной работы современного журналиста.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pic>
        <p:nvPicPr>
          <p:cNvPr id="18434" name="Picture 2" descr="Компьютер в png на прозрачном фон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2204864"/>
            <a:ext cx="4392488" cy="40836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70C0"/>
                </a:solidFill>
              </a:rPr>
              <a:t>Творческое задание: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Используя различные технические средства, проведи интервью с родителями на тему «Уроки семейного счастья».</a:t>
            </a:r>
          </a:p>
          <a:p>
            <a:r>
              <a:rPr lang="ru-RU" dirty="0" smtClean="0"/>
              <a:t>Создай отредактированный печатный текст.</a:t>
            </a:r>
          </a:p>
          <a:p>
            <a:r>
              <a:rPr lang="ru-RU" dirty="0" smtClean="0"/>
              <a:t>Не забудь подкрепить свой материал фотографиями (можно использовать фото из семейного архива).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319</Words>
  <Application>Microsoft Office PowerPoint</Application>
  <PresentationFormat>Экран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Технические средства в журналистике </vt:lpstr>
      <vt:lpstr>Технические средства в арсенале журналиста</vt:lpstr>
      <vt:lpstr>Слайд 3</vt:lpstr>
      <vt:lpstr> </vt:lpstr>
      <vt:lpstr>Слайд 5</vt:lpstr>
      <vt:lpstr>Система технических средств</vt:lpstr>
      <vt:lpstr>Слайд 7</vt:lpstr>
      <vt:lpstr>Умение эффективно использовать компьютерную технику является непременным условием успешной работы современного журналиста. </vt:lpstr>
      <vt:lpstr>Творческое задание: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Технические средства в журналистике </dc:title>
  <dc:creator>user</dc:creator>
  <cp:lastModifiedBy>user</cp:lastModifiedBy>
  <cp:revision>6</cp:revision>
  <dcterms:created xsi:type="dcterms:W3CDTF">2024-11-13T22:15:22Z</dcterms:created>
  <dcterms:modified xsi:type="dcterms:W3CDTF">2025-03-17T07:32:23Z</dcterms:modified>
</cp:coreProperties>
</file>