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3" r:id="rId9"/>
    <p:sldId id="270" r:id="rId10"/>
    <p:sldId id="264" r:id="rId11"/>
    <p:sldId id="269" r:id="rId12"/>
    <p:sldId id="266" r:id="rId13"/>
    <p:sldId id="267" r:id="rId14"/>
    <p:sldId id="262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7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FC703-F333-4603-B44F-2548D940722A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C3EE1-2A16-4E1D-A9C1-991351A218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C3EE1-2A16-4E1D-A9C1-991351A2187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фотографиями и иллюстрациями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AI generated Photo camera clipart design illustrati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824536" cy="3865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3400" cy="6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Применение эффектов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7416824" cy="492514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Размытие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smtClean="0"/>
              <a:t>Эффекты</a:t>
            </a:r>
            <a:r>
              <a:rPr lang="ru-RU" dirty="0" smtClean="0"/>
              <a:t>, такие как «Гауссово размытие», используются для создания мягкого фона в портретных снимках, чтобы главный объект выделялся больше. </a:t>
            </a:r>
          </a:p>
          <a:p>
            <a:r>
              <a:rPr lang="ru-RU" b="1" dirty="0" smtClean="0"/>
              <a:t>Добавление текстуры:</a:t>
            </a:r>
            <a:r>
              <a:rPr lang="ru-RU" dirty="0" smtClean="0"/>
              <a:t> </a:t>
            </a:r>
            <a:r>
              <a:rPr lang="ru-RU" dirty="0" smtClean="0"/>
              <a:t>Можно </a:t>
            </a:r>
            <a:r>
              <a:rPr lang="ru-RU" dirty="0" smtClean="0"/>
              <a:t>добавить текстуры, такие как шум или царапины, чтобы стилизовать фотографию под ретро или другое направление. </a:t>
            </a:r>
          </a:p>
          <a:p>
            <a:r>
              <a:rPr lang="ru-RU" b="1" dirty="0" smtClean="0"/>
              <a:t>Искажения:</a:t>
            </a:r>
            <a:r>
              <a:rPr lang="ru-RU" dirty="0" smtClean="0"/>
              <a:t> </a:t>
            </a:r>
            <a:r>
              <a:rPr lang="ru-RU" dirty="0" smtClean="0"/>
              <a:t>Некоторые </a:t>
            </a:r>
            <a:r>
              <a:rPr lang="ru-RU" dirty="0" smtClean="0"/>
              <a:t>эффекты позволяют искажать изображение, чтобы придать ему художественность. </a:t>
            </a:r>
          </a:p>
          <a:p>
            <a:r>
              <a:rPr lang="ru-RU" b="1" dirty="0" smtClean="0"/>
              <a:t>Ретушь:</a:t>
            </a:r>
            <a:r>
              <a:rPr lang="ru-RU" dirty="0" smtClean="0"/>
              <a:t> </a:t>
            </a:r>
            <a:r>
              <a:rPr lang="ru-RU" dirty="0" smtClean="0"/>
              <a:t>Эффекты </a:t>
            </a:r>
            <a:r>
              <a:rPr lang="ru-RU" dirty="0" smtClean="0"/>
              <a:t>используются для локальной коррекции света и </a:t>
            </a:r>
            <a:r>
              <a:rPr lang="ru-RU" dirty="0" smtClean="0"/>
              <a:t>тени, а </a:t>
            </a:r>
            <a:r>
              <a:rPr lang="ru-RU" dirty="0" smtClean="0"/>
              <a:t>также для изменения формы </a:t>
            </a:r>
            <a:r>
              <a:rPr lang="ru-RU" dirty="0" smtClean="0"/>
              <a:t>объектов.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84996" name="Picture 4" descr="A Clipart Image Of A Photographer Using A Professional Camera Mounted On A  Tripod. The Scene Depicts A Cartoon-Style Illustration Of A Person Engaged  In Photography. – Free Clipart #5914101 | Clipart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80868"/>
            <a:ext cx="1799900" cy="390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 descr="Фотоэффекты онлайн бесплатно – Can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2092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использовать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8531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Выберите </a:t>
            </a:r>
            <a:r>
              <a:rPr lang="ru-RU" b="1" dirty="0" smtClean="0"/>
              <a:t>программу-редактор:</a:t>
            </a:r>
            <a:r>
              <a:rPr lang="ru-RU" dirty="0" smtClean="0"/>
              <a:t> </a:t>
            </a:r>
            <a:r>
              <a:rPr lang="ru-RU" dirty="0" smtClean="0"/>
              <a:t>Для </a:t>
            </a:r>
            <a:r>
              <a:rPr lang="ru-RU" dirty="0" smtClean="0"/>
              <a:t>этого можно использовать как мобильные </a:t>
            </a:r>
            <a:r>
              <a:rPr lang="ru-RU" dirty="0" smtClean="0"/>
              <a:t>приложения (например,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Camera</a:t>
            </a:r>
            <a:r>
              <a:rPr lang="ru-RU" dirty="0" smtClean="0"/>
              <a:t>), </a:t>
            </a:r>
            <a:r>
              <a:rPr lang="ru-RU" dirty="0" smtClean="0"/>
              <a:t>так и профессиональные программы (например, </a:t>
            </a:r>
            <a:r>
              <a:rPr lang="ru-RU" dirty="0" err="1" smtClean="0"/>
              <a:t>Photoshop</a:t>
            </a:r>
            <a:r>
              <a:rPr lang="ru-RU" dirty="0" smtClean="0"/>
              <a:t>). </a:t>
            </a:r>
          </a:p>
          <a:p>
            <a:r>
              <a:rPr lang="ru-RU" b="1" dirty="0" smtClean="0"/>
              <a:t>Найдите раздел фильтров или эффектов:</a:t>
            </a:r>
            <a:r>
              <a:rPr lang="ru-RU" dirty="0" smtClean="0"/>
              <a:t> </a:t>
            </a:r>
            <a:r>
              <a:rPr lang="ru-RU" dirty="0" smtClean="0"/>
              <a:t>В </a:t>
            </a:r>
            <a:r>
              <a:rPr lang="ru-RU" dirty="0" smtClean="0"/>
              <a:t>большинстве программ они находятся в меню «Фильтры» или «Эффекты». </a:t>
            </a:r>
          </a:p>
          <a:p>
            <a:r>
              <a:rPr lang="ru-RU" b="1" dirty="0" smtClean="0"/>
              <a:t>Выберите нужный </a:t>
            </a:r>
            <a:r>
              <a:rPr lang="ru-RU" b="1" dirty="0" smtClean="0"/>
              <a:t>эффект:</a:t>
            </a:r>
            <a:r>
              <a:rPr lang="ru-RU" dirty="0" smtClean="0"/>
              <a:t> Пролистайте </a:t>
            </a:r>
            <a:r>
              <a:rPr lang="ru-RU" dirty="0" smtClean="0"/>
              <a:t>список, чтобы найти то, что соответствует вашим задачам. Некоторые эффекты можно комбинировать или настраивать более тонко. </a:t>
            </a:r>
          </a:p>
          <a:p>
            <a:r>
              <a:rPr lang="ru-RU" b="1" dirty="0" smtClean="0"/>
              <a:t>Примените </a:t>
            </a:r>
            <a:r>
              <a:rPr lang="ru-RU" b="1" dirty="0" smtClean="0"/>
              <a:t>и настройте:</a:t>
            </a:r>
            <a:r>
              <a:rPr lang="ru-RU" dirty="0" smtClean="0"/>
              <a:t> </a:t>
            </a:r>
            <a:r>
              <a:rPr lang="ru-RU" dirty="0" smtClean="0"/>
              <a:t>Посмотрите </a:t>
            </a:r>
            <a:r>
              <a:rPr lang="ru-RU" dirty="0" smtClean="0"/>
              <a:t>на результат и, если возможно, отрегулируйте степень воздействия эффекта. Например, параметр </a:t>
            </a:r>
            <a:r>
              <a:rPr lang="ru-RU" dirty="0" err="1" smtClean="0"/>
              <a:t>Radius</a:t>
            </a:r>
            <a:r>
              <a:rPr lang="ru-RU" dirty="0" smtClean="0"/>
              <a:t> в «Гауссовом размытии» позволяет контролировать степень размытия. </a:t>
            </a:r>
          </a:p>
          <a:p>
            <a:r>
              <a:rPr lang="ru-RU" b="1" dirty="0" smtClean="0"/>
              <a:t>Сохраните:</a:t>
            </a:r>
            <a:r>
              <a:rPr lang="ru-RU" dirty="0" smtClean="0"/>
              <a:t> </a:t>
            </a:r>
            <a:r>
              <a:rPr lang="ru-RU" dirty="0" smtClean="0"/>
              <a:t>После </a:t>
            </a:r>
            <a:r>
              <a:rPr lang="ru-RU" dirty="0" smtClean="0"/>
              <a:t>обработки сохраните изображение в нужном формате.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ctr"/>
            <a:r>
              <a:rPr lang="ru-RU" dirty="0" smtClean="0"/>
              <a:t>Используйте фильтры и эффекты умеренно, чтобы не потерять естественность изображения. </a:t>
            </a:r>
          </a:p>
          <a:p>
            <a:pPr fontAlgn="ctr"/>
            <a:r>
              <a:rPr lang="ru-RU" dirty="0" smtClean="0"/>
              <a:t>Не скачивайте программы из неофициальных источников, так как это может быть опасно. </a:t>
            </a:r>
          </a:p>
          <a:p>
            <a:r>
              <a:rPr lang="ru-RU" dirty="0" smtClean="0"/>
              <a:t>Используйте разные эффекты в зависимости от жанра фотографии: например, для портретов хорошо подходят фильтры для ретуши, а для пейзажей — фильтры для коррекции цвета.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Улучшение фотографий — это процесс, который требует времени и практики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495800"/>
          </a:xfrm>
        </p:spPr>
        <p:txBody>
          <a:bodyPr/>
          <a:lstStyle/>
          <a:p>
            <a:pPr algn="just"/>
            <a:r>
              <a:rPr lang="ru-RU" dirty="0" smtClean="0"/>
              <a:t>Экспериментируйте с различными методами и настройками, чтобы найти свой уникальный стиль и сделать </a:t>
            </a:r>
            <a:r>
              <a:rPr lang="ru-RU" dirty="0" smtClean="0"/>
              <a:t>ваши фотографии более профессиональными </a:t>
            </a:r>
            <a:r>
              <a:rPr lang="ru-RU" dirty="0" smtClean="0"/>
              <a:t>и привлекательными. </a:t>
            </a:r>
            <a:endParaRPr lang="ru-RU" dirty="0" smtClean="0"/>
          </a:p>
          <a:p>
            <a:pPr algn="just"/>
            <a:r>
              <a:rPr lang="ru-RU" dirty="0" smtClean="0"/>
              <a:t>Не </a:t>
            </a:r>
            <a:r>
              <a:rPr lang="ru-RU" dirty="0" smtClean="0"/>
              <a:t>бойтесь пробовать новые техники и подходы, и вы обязательно добьетесь отличных результатов.</a:t>
            </a:r>
            <a:endParaRPr lang="ru-RU" dirty="0"/>
          </a:p>
        </p:txBody>
      </p:sp>
      <p:sp>
        <p:nvSpPr>
          <p:cNvPr id="87042" name="AutoShape 2" descr="Ilustración de Cámara Y Fotos De Viaje y más Vectores Libres de Derechos de  Fotografía - Producto de arte y artesanía - Fotografía - Producto de arte y  artesanía, Cámara, Viaj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044" name="Picture 4" descr="путешествия иллюстрация фотоаппарат с фотографиями PNG , фото клипарт,  камера, фотография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3" cstate="print"/>
          <a:srcRect t="15502" b="7530"/>
          <a:stretch>
            <a:fillRect/>
          </a:stretch>
        </p:blipFill>
        <p:spPr bwMode="auto">
          <a:xfrm>
            <a:off x="2987824" y="4365104"/>
            <a:ext cx="2999656" cy="230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Создай два фото: портрет друга и пейзаж твоей улицы, соблюдая правила фотосъёмки. При желании можешь обработать фото. </a:t>
            </a:r>
            <a:endParaRPr lang="ru-RU" dirty="0"/>
          </a:p>
        </p:txBody>
      </p:sp>
      <p:pic>
        <p:nvPicPr>
          <p:cNvPr id="83972" name="Picture 4" descr="A cute cartoon style ofa professional photographer taking a picture with a  dslr camera | Premium AI-gener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996952"/>
            <a:ext cx="1975123" cy="3522585"/>
          </a:xfrm>
          <a:prstGeom prst="rect">
            <a:avLst/>
          </a:prstGeom>
          <a:noFill/>
        </p:spPr>
      </p:pic>
      <p:pic>
        <p:nvPicPr>
          <p:cNvPr id="83974" name="Picture 6" descr="Смешные картинки Спасибо за внимание для презентации по истории 27 фото"/>
          <p:cNvPicPr>
            <a:picLocks noChangeAspect="1" noChangeArrowheads="1"/>
          </p:cNvPicPr>
          <p:nvPr/>
        </p:nvPicPr>
        <p:blipFill>
          <a:blip r:embed="rId3" cstate="print"/>
          <a:srcRect t="7874" b="20997"/>
          <a:stretch>
            <a:fillRect/>
          </a:stretch>
        </p:blipFill>
        <p:spPr bwMode="auto">
          <a:xfrm>
            <a:off x="251521" y="3140968"/>
            <a:ext cx="6048672" cy="3226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чего журналисту нужны знания правильной фотосъёмки?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5651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Журналисту необходимо уметь фотографировать, так как это позволяет создавать визуальный </a:t>
            </a:r>
            <a:r>
              <a:rPr lang="ru-RU" dirty="0" err="1" smtClean="0"/>
              <a:t>контент</a:t>
            </a:r>
            <a:r>
              <a:rPr lang="ru-RU" dirty="0" smtClean="0"/>
              <a:t>, дополняющий текст, делать репортажи более полными и привлекательными, а также самостоятельно фиксировать важные события и факты. Фотография помогает формировать общественное мнение и рассказывать истории с большей эмоциональной </a:t>
            </a:r>
            <a:r>
              <a:rPr lang="ru-RU" dirty="0" smtClean="0"/>
              <a:t>силой.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5538" name="Picture 2" descr="Клипарт фотоаппарат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38410"/>
            <a:ext cx="2800028" cy="180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Основные причины, почему журналисту нужно уметь фотографировать: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Визуальная составляющая:</a:t>
            </a:r>
            <a:r>
              <a:rPr lang="ru-RU" sz="2000" dirty="0" smtClean="0"/>
              <a:t> </a:t>
            </a:r>
            <a:r>
              <a:rPr lang="ru-RU" sz="2000" dirty="0" smtClean="0"/>
              <a:t>Фотографии </a:t>
            </a:r>
            <a:r>
              <a:rPr lang="ru-RU" sz="2000" dirty="0" smtClean="0"/>
              <a:t>делают публикации более наглядными и привлекательными для читателя. </a:t>
            </a:r>
          </a:p>
          <a:p>
            <a:r>
              <a:rPr lang="ru-RU" sz="2000" b="1" dirty="0" smtClean="0"/>
              <a:t>Дополнительный источник информации:</a:t>
            </a:r>
            <a:r>
              <a:rPr lang="ru-RU" sz="2000" dirty="0" smtClean="0"/>
              <a:t> </a:t>
            </a:r>
            <a:r>
              <a:rPr lang="ru-RU" sz="2000" dirty="0" smtClean="0"/>
              <a:t>Снимки </a:t>
            </a:r>
            <a:r>
              <a:rPr lang="ru-RU" sz="2000" dirty="0" smtClean="0"/>
              <a:t>могут передать то, что сложно описать словами, запечатлеть эмоции, атмосферу события или его важные детали. </a:t>
            </a:r>
          </a:p>
          <a:p>
            <a:r>
              <a:rPr lang="ru-RU" sz="2000" b="1" dirty="0" smtClean="0"/>
              <a:t>Фиксация фактов:</a:t>
            </a:r>
            <a:r>
              <a:rPr lang="ru-RU" sz="2000" dirty="0" smtClean="0"/>
              <a:t> </a:t>
            </a:r>
            <a:r>
              <a:rPr lang="ru-RU" sz="2000" dirty="0" smtClean="0"/>
              <a:t>Журналист </a:t>
            </a:r>
            <a:r>
              <a:rPr lang="ru-RU" sz="2000" dirty="0" smtClean="0"/>
              <a:t>может самостоятельно документировать события, подтверждая их наличие на месте. </a:t>
            </a:r>
          </a:p>
          <a:p>
            <a:r>
              <a:rPr lang="ru-RU" sz="2000" b="1" dirty="0" smtClean="0"/>
              <a:t>Формирование общественного мнения:</a:t>
            </a:r>
            <a:r>
              <a:rPr lang="ru-RU" sz="2000" dirty="0" smtClean="0"/>
              <a:t> </a:t>
            </a:r>
            <a:r>
              <a:rPr lang="ru-RU" sz="2000" dirty="0" smtClean="0"/>
              <a:t>Фотожурналистика </a:t>
            </a:r>
            <a:r>
              <a:rPr lang="ru-RU" sz="2000" dirty="0" smtClean="0"/>
              <a:t>имеет огромное влияние на восприятие событий и способна привлекать внимание к социальным проблемам. </a:t>
            </a:r>
          </a:p>
          <a:p>
            <a:r>
              <a:rPr lang="ru-RU" sz="2000" b="1" dirty="0" smtClean="0"/>
              <a:t>Универсальность навыка:</a:t>
            </a:r>
            <a:r>
              <a:rPr lang="ru-RU" sz="2000" dirty="0" smtClean="0"/>
              <a:t> </a:t>
            </a:r>
            <a:r>
              <a:rPr lang="ru-RU" sz="2000" dirty="0" smtClean="0"/>
              <a:t>Современный </a:t>
            </a:r>
            <a:r>
              <a:rPr lang="ru-RU" sz="2000" dirty="0" smtClean="0"/>
              <a:t>журналист должен быть готов к </a:t>
            </a:r>
            <a:r>
              <a:rPr lang="ru-RU" sz="2000" dirty="0" err="1" smtClean="0"/>
              <a:t>мультимедийной</a:t>
            </a:r>
            <a:r>
              <a:rPr lang="ru-RU" sz="2000" dirty="0" smtClean="0"/>
              <a:t> работе, включая создание фото- и </a:t>
            </a:r>
            <a:r>
              <a:rPr lang="ru-RU" sz="2000" dirty="0" err="1" smtClean="0"/>
              <a:t>видеоконтента</a:t>
            </a:r>
            <a:r>
              <a:rPr lang="ru-RU" sz="2000" dirty="0" smtClean="0"/>
              <a:t>. </a:t>
            </a:r>
          </a:p>
          <a:p>
            <a:r>
              <a:rPr lang="ru-RU" sz="2000" b="1" dirty="0" smtClean="0"/>
              <a:t>Повышение ценности как специалиста:</a:t>
            </a:r>
            <a:r>
              <a:rPr lang="ru-RU" sz="2000" dirty="0" smtClean="0"/>
              <a:t> </a:t>
            </a:r>
            <a:r>
              <a:rPr lang="ru-RU" sz="2000" dirty="0" smtClean="0"/>
              <a:t>Умение </a:t>
            </a:r>
            <a:r>
              <a:rPr lang="ru-RU" sz="2000" dirty="0" smtClean="0"/>
              <a:t>работать с визуальным </a:t>
            </a:r>
            <a:r>
              <a:rPr lang="ru-RU" sz="2000" dirty="0" err="1" smtClean="0"/>
              <a:t>контентом</a:t>
            </a:r>
            <a:r>
              <a:rPr lang="ru-RU" sz="2000" dirty="0" smtClean="0"/>
              <a:t> делает журналиста более ценным сотрудником, особенно для изданий, где нет отдельного </a:t>
            </a:r>
            <a:r>
              <a:rPr lang="ru-RU" sz="2000" dirty="0" err="1" smtClean="0"/>
              <a:t>фоторедактора</a:t>
            </a:r>
            <a:r>
              <a:rPr lang="ru-RU" sz="2000" dirty="0" smtClean="0"/>
              <a:t>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Основы композиции: как сделать удачное фото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0070C0"/>
                </a:solidFill>
              </a:rPr>
              <a:t>Композиция</a:t>
            </a:r>
          </a:p>
          <a:p>
            <a:r>
              <a:rPr lang="ru-RU" b="1" dirty="0" smtClean="0"/>
              <a:t>Оставляйте </a:t>
            </a:r>
            <a:r>
              <a:rPr lang="ru-RU" b="1" dirty="0" smtClean="0"/>
              <a:t>воздух:</a:t>
            </a:r>
            <a:r>
              <a:rPr lang="ru-RU" dirty="0" smtClean="0"/>
              <a:t> </a:t>
            </a:r>
            <a:r>
              <a:rPr lang="ru-RU" dirty="0" smtClean="0"/>
              <a:t>Оставьте </a:t>
            </a:r>
            <a:r>
              <a:rPr lang="ru-RU" dirty="0" smtClean="0"/>
              <a:t>немного пространства вокруг объекта съемки. Не </a:t>
            </a:r>
            <a:r>
              <a:rPr lang="ru-RU" dirty="0" smtClean="0"/>
              <a:t>фотографируйте </a:t>
            </a:r>
            <a:r>
              <a:rPr lang="ru-RU" dirty="0" smtClean="0"/>
              <a:t>вплотную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Не </a:t>
            </a:r>
            <a:r>
              <a:rPr lang="ru-RU" b="1" dirty="0" smtClean="0"/>
              <a:t>обрезайте </a:t>
            </a:r>
            <a:r>
              <a:rPr lang="ru-RU" b="1" dirty="0" smtClean="0"/>
              <a:t>портрет:</a:t>
            </a:r>
            <a:r>
              <a:rPr lang="ru-RU" dirty="0" smtClean="0"/>
              <a:t> Старайтесь не </a:t>
            </a:r>
            <a:r>
              <a:rPr lang="ru-RU" dirty="0" smtClean="0"/>
              <a:t>обрезать портрет человека, следите, чтобы человек был в центре кадра или входил в него полностью.</a:t>
            </a:r>
            <a:r>
              <a:rPr lang="ru-RU" dirty="0" smtClean="0"/>
              <a:t>  </a:t>
            </a:r>
          </a:p>
          <a:p>
            <a:r>
              <a:rPr lang="ru-RU" b="1" dirty="0" smtClean="0"/>
              <a:t>Следите за горизонтом:</a:t>
            </a:r>
            <a:r>
              <a:rPr lang="ru-RU" dirty="0" smtClean="0"/>
              <a:t> </a:t>
            </a:r>
            <a:r>
              <a:rPr lang="ru-RU" dirty="0" smtClean="0"/>
              <a:t>Держите </a:t>
            </a:r>
            <a:r>
              <a:rPr lang="ru-RU" dirty="0" smtClean="0"/>
              <a:t>камеру ровно, чтобы линия горизонта была параллельна горизонтальным линиям сетки кадра. </a:t>
            </a:r>
          </a:p>
          <a:p>
            <a:r>
              <a:rPr lang="ru-RU" b="1" dirty="0" smtClean="0"/>
              <a:t>Ищите интересный ракурс:</a:t>
            </a:r>
            <a:r>
              <a:rPr lang="ru-RU" dirty="0" smtClean="0"/>
              <a:t> </a:t>
            </a:r>
            <a:r>
              <a:rPr lang="ru-RU" dirty="0" smtClean="0"/>
              <a:t>Не </a:t>
            </a:r>
            <a:r>
              <a:rPr lang="ru-RU" dirty="0" smtClean="0"/>
              <a:t>снимайте только с уровня груди. Попробуйте снимать снизу (объект будет казаться больше) или сверху (лицо будет визуально уже). </a:t>
            </a:r>
          </a:p>
          <a:p>
            <a:r>
              <a:rPr lang="ru-RU" b="1" dirty="0" smtClean="0"/>
              <a:t>Выбирайте фон:</a:t>
            </a:r>
            <a:r>
              <a:rPr lang="ru-RU" dirty="0" smtClean="0"/>
              <a:t> </a:t>
            </a:r>
            <a:r>
              <a:rPr lang="ru-RU" dirty="0" smtClean="0"/>
              <a:t>Убедитесь</a:t>
            </a:r>
            <a:r>
              <a:rPr lang="ru-RU" dirty="0" smtClean="0"/>
              <a:t>, что фон не перетягивает внимание от главного объекта и не содержит лишних деталей.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9090" name="Picture 2" descr="Съемка портрета: как избежать ошибок в освещении"/>
          <p:cNvPicPr>
            <a:picLocks noChangeAspect="1" noChangeArrowheads="1"/>
          </p:cNvPicPr>
          <p:nvPr/>
        </p:nvPicPr>
        <p:blipFill>
          <a:blip r:embed="rId2" cstate="print"/>
          <a:srcRect l="50394"/>
          <a:stretch>
            <a:fillRect/>
          </a:stretch>
        </p:blipFill>
        <p:spPr bwMode="auto">
          <a:xfrm>
            <a:off x="5147186" y="1628799"/>
            <a:ext cx="3169229" cy="4267969"/>
          </a:xfrm>
          <a:prstGeom prst="rect">
            <a:avLst/>
          </a:prstGeom>
          <a:noFill/>
        </p:spPr>
      </p:pic>
      <p:pic>
        <p:nvPicPr>
          <p:cNvPr id="5" name="Picture 2" descr="Съемка портрета: как избежать ошибок в освещении"/>
          <p:cNvPicPr>
            <a:picLocks noChangeAspect="1" noChangeArrowheads="1"/>
          </p:cNvPicPr>
          <p:nvPr/>
        </p:nvPicPr>
        <p:blipFill>
          <a:blip r:embed="rId2" cstate="print"/>
          <a:srcRect t="12070" r="51906"/>
          <a:stretch>
            <a:fillRect/>
          </a:stretch>
        </p:blipFill>
        <p:spPr bwMode="auto">
          <a:xfrm>
            <a:off x="1043608" y="1628800"/>
            <a:ext cx="347871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200" b="1" dirty="0" smtClean="0">
                <a:solidFill>
                  <a:srgbClr val="0070C0"/>
                </a:solidFill>
              </a:rPr>
              <a:t>Свет</a:t>
            </a:r>
          </a:p>
          <a:p>
            <a:r>
              <a:rPr lang="ru-RU" b="1" dirty="0" smtClean="0"/>
              <a:t>Естественный свет:</a:t>
            </a:r>
            <a:r>
              <a:rPr lang="ru-RU" dirty="0" smtClean="0"/>
              <a:t> </a:t>
            </a:r>
            <a:r>
              <a:rPr lang="ru-RU" dirty="0" smtClean="0"/>
              <a:t> Это </a:t>
            </a:r>
            <a:r>
              <a:rPr lang="ru-RU" dirty="0" smtClean="0"/>
              <a:t>лучший вариант. Снимайте в пасмурную погоду или в утренние/вечерние часы, когда свет мягкий. </a:t>
            </a:r>
            <a:endParaRPr lang="ru-RU" dirty="0" smtClean="0"/>
          </a:p>
          <a:p>
            <a:r>
              <a:rPr lang="ru-RU" b="1" dirty="0" smtClean="0"/>
              <a:t>Избегайте </a:t>
            </a:r>
            <a:r>
              <a:rPr lang="ru-RU" b="1" dirty="0" smtClean="0"/>
              <a:t>яркого солнца:</a:t>
            </a:r>
            <a:r>
              <a:rPr lang="ru-RU" dirty="0" smtClean="0"/>
              <a:t> </a:t>
            </a:r>
            <a:r>
              <a:rPr lang="ru-RU" dirty="0" smtClean="0"/>
              <a:t>Прямой </a:t>
            </a:r>
            <a:r>
              <a:rPr lang="ru-RU" dirty="0" smtClean="0"/>
              <a:t>солнечный свет создает жесткие тени. Если солнце светит прямо на вас, найдите тень или попросите его оказаться позади вас. </a:t>
            </a:r>
          </a:p>
          <a:p>
            <a:r>
              <a:rPr lang="ru-RU" b="1" dirty="0" smtClean="0"/>
              <a:t>Освещение в помещении:</a:t>
            </a:r>
            <a:r>
              <a:rPr lang="ru-RU" dirty="0" smtClean="0"/>
              <a:t> </a:t>
            </a:r>
            <a:r>
              <a:rPr lang="ru-RU" dirty="0" smtClean="0"/>
              <a:t>Подходите </a:t>
            </a:r>
            <a:r>
              <a:rPr lang="ru-RU" dirty="0" smtClean="0"/>
              <a:t>к окну, чтобы получить мягкий, ровный свет. Избегайте света прямо над головой, который создает нежелательные тени под глазами.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2 000+ Бесплатные Клипарт &amp; Наклейка изображения - Pixabay"/>
          <p:cNvPicPr>
            <a:picLocks noChangeAspect="1" noChangeArrowheads="1"/>
          </p:cNvPicPr>
          <p:nvPr/>
        </p:nvPicPr>
        <p:blipFill>
          <a:blip r:embed="rId2" cstate="print"/>
          <a:srcRect b="16798"/>
          <a:stretch>
            <a:fillRect/>
          </a:stretch>
        </p:blipFill>
        <p:spPr bwMode="auto">
          <a:xfrm>
            <a:off x="5868144" y="4714875"/>
            <a:ext cx="2376264" cy="1977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фотографий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1330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Д</a:t>
            </a:r>
            <a:r>
              <a:rPr lang="ru-RU" dirty="0" smtClean="0"/>
              <a:t>ля </a:t>
            </a:r>
            <a:r>
              <a:rPr lang="ru-RU" dirty="0" smtClean="0"/>
              <a:t>улучшения качества фотографий, исправления недостатков, придания особого стиля и настроения, а также для создания уникальных </a:t>
            </a:r>
            <a:r>
              <a:rPr lang="ru-RU" dirty="0" smtClean="0"/>
              <a:t>изображений используются</a:t>
            </a:r>
            <a:r>
              <a:rPr lang="ru-RU" dirty="0" smtClean="0"/>
              <a:t> </a:t>
            </a:r>
            <a:r>
              <a:rPr lang="ru-RU" dirty="0" smtClean="0"/>
              <a:t>фильтры </a:t>
            </a:r>
            <a:r>
              <a:rPr lang="ru-RU" dirty="0" smtClean="0"/>
              <a:t>и </a:t>
            </a:r>
            <a:r>
              <a:rPr lang="ru-RU" dirty="0" smtClean="0"/>
              <a:t>эффекты.</a:t>
            </a:r>
            <a:r>
              <a:rPr lang="ru-RU" dirty="0" smtClean="0"/>
              <a:t> Их применяют с помощью программного обеспечения для создания различных эффектов, таких как коррекция цвета и контрастности, размытие, добавление текстур или даже исправление формы лица. Фильтры — это готовые настройки, тогда как эффекты могут быть более тонкими и разнообразными.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Применение фильтров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Коррекция </a:t>
            </a:r>
            <a:r>
              <a:rPr lang="ru-RU" b="1" dirty="0" smtClean="0"/>
              <a:t>цветов и контрастности:</a:t>
            </a:r>
            <a:r>
              <a:rPr lang="ru-RU" dirty="0" smtClean="0"/>
              <a:t> </a:t>
            </a:r>
            <a:r>
              <a:rPr lang="ru-RU" dirty="0" smtClean="0"/>
              <a:t>Фильтры </a:t>
            </a:r>
            <a:r>
              <a:rPr lang="ru-RU" dirty="0" smtClean="0"/>
              <a:t>могут сделать цвета более насыщенными или, наоборот, придать снимку </a:t>
            </a:r>
            <a:r>
              <a:rPr lang="ru-RU" dirty="0" err="1" smtClean="0"/>
              <a:t>винтажный</a:t>
            </a:r>
            <a:r>
              <a:rPr lang="ru-RU" dirty="0" smtClean="0"/>
              <a:t> вид. Например, теплые фильтры создают уютную атмосферу, а черно-белые — классический вид. </a:t>
            </a:r>
          </a:p>
          <a:p>
            <a:r>
              <a:rPr lang="ru-RU" b="1" dirty="0" smtClean="0"/>
              <a:t>Улучшение качества:</a:t>
            </a:r>
            <a:r>
              <a:rPr lang="ru-RU" dirty="0" smtClean="0"/>
              <a:t> </a:t>
            </a:r>
            <a:r>
              <a:rPr lang="ru-RU" dirty="0" smtClean="0"/>
              <a:t>Фильтры </a:t>
            </a:r>
            <a:r>
              <a:rPr lang="ru-RU" dirty="0" smtClean="0"/>
              <a:t>способны повысить резкость, улучшить контрастность, устранить эффект «красных глаз» и исправить ошибки освещения. </a:t>
            </a:r>
          </a:p>
          <a:p>
            <a:r>
              <a:rPr lang="ru-RU" b="1" dirty="0" smtClean="0"/>
              <a:t>Стилизация:</a:t>
            </a:r>
            <a:r>
              <a:rPr lang="ru-RU" dirty="0" smtClean="0"/>
              <a:t> </a:t>
            </a:r>
            <a:r>
              <a:rPr lang="ru-RU" dirty="0" smtClean="0"/>
              <a:t>Можно </a:t>
            </a:r>
            <a:r>
              <a:rPr lang="ru-RU" dirty="0" smtClean="0"/>
              <a:t>придать фотографии определенный стиль, например, имитировать пленку, добавить шум или создать эффект «</a:t>
            </a:r>
            <a:r>
              <a:rPr lang="ru-RU" dirty="0" err="1" smtClean="0"/>
              <a:t>день-в-ночь</a:t>
            </a:r>
            <a:r>
              <a:rPr lang="ru-RU" dirty="0" smtClean="0"/>
              <a:t>». </a:t>
            </a:r>
          </a:p>
          <a:p>
            <a:r>
              <a:rPr lang="ru-RU" b="1" dirty="0" smtClean="0"/>
              <a:t>Исправление недостатков:</a:t>
            </a:r>
            <a:r>
              <a:rPr lang="ru-RU" dirty="0" smtClean="0"/>
              <a:t> </a:t>
            </a:r>
            <a:r>
              <a:rPr lang="ru-RU" dirty="0" smtClean="0"/>
              <a:t>Эффекты</a:t>
            </a:r>
            <a:r>
              <a:rPr lang="ru-RU" dirty="0" smtClean="0"/>
              <a:t>, такие как «Гауссово размытие» или «Частотное разложение», используются для смягчения кожи на портретах.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1138" name="Picture 2" descr="Фотофильтры онлайн для ПК | Бесплатные фотоэффекты и инструменты для  фотокоррек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75435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</TotalTime>
  <Words>162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Работа с фотографиями и иллюстрациями</vt:lpstr>
      <vt:lpstr>Для чего журналисту нужны знания правильной фотосъёмки?</vt:lpstr>
      <vt:lpstr>Основные причины, почему журналисту нужно уметь фотографировать:</vt:lpstr>
      <vt:lpstr>Основы композиции: как сделать удачное фото</vt:lpstr>
      <vt:lpstr>Слайд 5</vt:lpstr>
      <vt:lpstr>  </vt:lpstr>
      <vt:lpstr>Обработка фотографий</vt:lpstr>
      <vt:lpstr>Применение фильтров </vt:lpstr>
      <vt:lpstr>Слайд 9</vt:lpstr>
      <vt:lpstr>Применение эффектов </vt:lpstr>
      <vt:lpstr>Слайд 11</vt:lpstr>
      <vt:lpstr>Как использовать </vt:lpstr>
      <vt:lpstr>Советы</vt:lpstr>
      <vt:lpstr>Улучшение фотографий — это процесс, который требует времени и практики</vt:lpstr>
      <vt:lpstr>Творческое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фотографиями и иллюстрациями</dc:title>
  <dc:creator>user</dc:creator>
  <cp:lastModifiedBy>user</cp:lastModifiedBy>
  <cp:revision>6</cp:revision>
  <dcterms:created xsi:type="dcterms:W3CDTF">2025-10-22T21:17:33Z</dcterms:created>
  <dcterms:modified xsi:type="dcterms:W3CDTF">2025-10-22T22:10:17Z</dcterms:modified>
</cp:coreProperties>
</file>