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96" r:id="rId1"/>
  </p:sldMasterIdLst>
  <p:sldIdLst>
    <p:sldId id="265" r:id="rId2"/>
    <p:sldId id="257" r:id="rId3"/>
    <p:sldId id="304" r:id="rId4"/>
    <p:sldId id="279" r:id="rId5"/>
    <p:sldId id="296" r:id="rId6"/>
    <p:sldId id="278" r:id="rId7"/>
    <p:sldId id="280" r:id="rId8"/>
    <p:sldId id="293" r:id="rId9"/>
    <p:sldId id="281" r:id="rId10"/>
    <p:sldId id="261" r:id="rId11"/>
    <p:sldId id="283" r:id="rId12"/>
    <p:sldId id="286" r:id="rId13"/>
    <p:sldId id="284" r:id="rId14"/>
    <p:sldId id="294" r:id="rId15"/>
    <p:sldId id="285" r:id="rId16"/>
    <p:sldId id="306" r:id="rId17"/>
    <p:sldId id="307" r:id="rId18"/>
    <p:sldId id="324" r:id="rId19"/>
    <p:sldId id="308" r:id="rId20"/>
    <p:sldId id="309" r:id="rId21"/>
    <p:sldId id="310" r:id="rId22"/>
    <p:sldId id="311" r:id="rId23"/>
    <p:sldId id="312" r:id="rId24"/>
    <p:sldId id="313" r:id="rId25"/>
    <p:sldId id="327" r:id="rId26"/>
    <p:sldId id="314" r:id="rId27"/>
    <p:sldId id="266" r:id="rId28"/>
    <p:sldId id="315" r:id="rId29"/>
    <p:sldId id="303" r:id="rId30"/>
    <p:sldId id="263" r:id="rId31"/>
    <p:sldId id="305" r:id="rId32"/>
    <p:sldId id="318" r:id="rId33"/>
    <p:sldId id="320" r:id="rId34"/>
    <p:sldId id="317" r:id="rId35"/>
    <p:sldId id="316" r:id="rId36"/>
    <p:sldId id="319" r:id="rId37"/>
    <p:sldId id="321" r:id="rId38"/>
    <p:sldId id="322" r:id="rId39"/>
    <p:sldId id="323" r:id="rId40"/>
    <p:sldId id="326" r:id="rId41"/>
    <p:sldId id="328" r:id="rId42"/>
    <p:sldId id="329" r:id="rId43"/>
    <p:sldId id="330" r:id="rId4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895A8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8" autoAdjust="0"/>
    <p:restoredTop sz="94624" autoAdjust="0"/>
  </p:normalViewPr>
  <p:slideViewPr>
    <p:cSldViewPr>
      <p:cViewPr>
        <p:scale>
          <a:sx n="70" d="100"/>
          <a:sy n="70" d="100"/>
        </p:scale>
        <p:origin x="-1386" y="-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Заголовок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Овал 13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Дата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5646A4-5393-49EB-B551-C99C3C07B3EF}" type="datetimeFigureOut">
              <a:rPr lang="ru-RU" smtClean="0"/>
              <a:pPr/>
              <a:t>15.06.2023</a:t>
            </a:fld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6BEA184-31D2-4AF5-BB35-ABE9C7CC0B0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5646A4-5393-49EB-B551-C99C3C07B3EF}" type="datetimeFigureOut">
              <a:rPr lang="ru-RU" smtClean="0"/>
              <a:pPr/>
              <a:t>15.06.2023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EA184-31D2-4AF5-BB35-ABE9C7CC0B0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5646A4-5393-49EB-B551-C99C3C07B3EF}" type="datetimeFigureOut">
              <a:rPr lang="ru-RU" smtClean="0"/>
              <a:pPr/>
              <a:t>15.06.2023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EA184-31D2-4AF5-BB35-ABE9C7CC0B0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одержимое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5F5646A4-5393-49EB-B551-C99C3C07B3EF}" type="datetimeFigureOut">
              <a:rPr lang="ru-RU" smtClean="0"/>
              <a:pPr/>
              <a:t>15.06.2023</a:t>
            </a:fld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A6BEA184-31D2-4AF5-BB35-ABE9C7CC0B0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6" name="Нижний колонтитул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5646A4-5393-49EB-B551-C99C3C07B3EF}" type="datetimeFigureOut">
              <a:rPr lang="ru-RU" smtClean="0"/>
              <a:pPr/>
              <a:t>15.06.2023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EA184-31D2-4AF5-BB35-ABE9C7CC0B0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685800" y="4916992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5646A4-5393-49EB-B551-C99C3C07B3EF}" type="datetimeFigureOut">
              <a:rPr lang="ru-RU" smtClean="0"/>
              <a:pPr/>
              <a:t>15.06.2023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EA184-31D2-4AF5-BB35-ABE9C7CC0B0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EA184-31D2-4AF5-BB35-ABE9C7CC0B0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5646A4-5393-49EB-B551-C99C3C07B3EF}" type="datetimeFigureOut">
              <a:rPr lang="ru-RU" smtClean="0"/>
              <a:pPr/>
              <a:t>15.06.2023</a:t>
            </a:fld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2" name="Содержимое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4" name="Содержимое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5646A4-5393-49EB-B551-C99C3C07B3EF}" type="datetimeFigureOut">
              <a:rPr lang="ru-RU" smtClean="0"/>
              <a:pPr/>
              <a:t>15.06.2023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EA184-31D2-4AF5-BB35-ABE9C7CC0B0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5646A4-5393-49EB-B551-C99C3C07B3EF}" type="datetimeFigureOut">
              <a:rPr lang="ru-RU" smtClean="0"/>
              <a:pPr/>
              <a:t>15.06.2023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EA184-31D2-4AF5-BB35-ABE9C7CC0B0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Содержимое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1" name="Заголовок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Дата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5F5646A4-5393-49EB-B551-C99C3C07B3EF}" type="datetimeFigureOut">
              <a:rPr lang="ru-RU" smtClean="0"/>
              <a:pPr/>
              <a:t>15.06.2023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A6BEA184-31D2-4AF5-BB35-ABE9C7CC0B0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5646A4-5393-49EB-B551-C99C3C07B3EF}" type="datetimeFigureOut">
              <a:rPr lang="ru-RU" smtClean="0"/>
              <a:pPr/>
              <a:t>15.06.2023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6BEA184-31D2-4AF5-BB35-ABE9C7CC0B0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5F5646A4-5393-49EB-B551-C99C3C07B3EF}" type="datetimeFigureOut">
              <a:rPr lang="ru-RU" smtClean="0"/>
              <a:pPr/>
              <a:t>15.06.2023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fld id="{A6BEA184-31D2-4AF5-BB35-ABE9C7CC0B0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997" r:id="rId1"/>
    <p:sldLayoutId id="2147483998" r:id="rId2"/>
    <p:sldLayoutId id="2147483999" r:id="rId3"/>
    <p:sldLayoutId id="2147484000" r:id="rId4"/>
    <p:sldLayoutId id="2147484001" r:id="rId5"/>
    <p:sldLayoutId id="2147484002" r:id="rId6"/>
    <p:sldLayoutId id="2147484003" r:id="rId7"/>
    <p:sldLayoutId id="2147484004" r:id="rId8"/>
    <p:sldLayoutId id="2147484005" r:id="rId9"/>
    <p:sldLayoutId id="2147484006" r:id="rId10"/>
    <p:sldLayoutId id="2147484007" r:id="rId11"/>
  </p:sldLayoutIdLst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jpeg"/><Relationship Id="rId13" Type="http://schemas.openxmlformats.org/officeDocument/2006/relationships/image" Target="../media/image73.jpeg"/><Relationship Id="rId3" Type="http://schemas.openxmlformats.org/officeDocument/2006/relationships/image" Target="../media/image63.jpeg"/><Relationship Id="rId7" Type="http://schemas.openxmlformats.org/officeDocument/2006/relationships/image" Target="../media/image67.jpeg"/><Relationship Id="rId12" Type="http://schemas.openxmlformats.org/officeDocument/2006/relationships/image" Target="../media/image72.jpe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6.jpeg"/><Relationship Id="rId11" Type="http://schemas.openxmlformats.org/officeDocument/2006/relationships/image" Target="../media/image71.jpeg"/><Relationship Id="rId5" Type="http://schemas.openxmlformats.org/officeDocument/2006/relationships/image" Target="../media/image65.jpeg"/><Relationship Id="rId10" Type="http://schemas.openxmlformats.org/officeDocument/2006/relationships/image" Target="../media/image70.jpeg"/><Relationship Id="rId4" Type="http://schemas.openxmlformats.org/officeDocument/2006/relationships/image" Target="../media/image64.jpeg"/><Relationship Id="rId9" Type="http://schemas.openxmlformats.org/officeDocument/2006/relationships/image" Target="../media/image69.jpeg"/><Relationship Id="rId14" Type="http://schemas.openxmlformats.org/officeDocument/2006/relationships/image" Target="../media/image74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jpeg"/><Relationship Id="rId3" Type="http://schemas.openxmlformats.org/officeDocument/2006/relationships/image" Target="../media/image76.jpeg"/><Relationship Id="rId7" Type="http://schemas.openxmlformats.org/officeDocument/2006/relationships/image" Target="../media/image80.jpe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9.jpeg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jpeg"/><Relationship Id="rId13" Type="http://schemas.openxmlformats.org/officeDocument/2006/relationships/image" Target="../media/image92.jpeg"/><Relationship Id="rId3" Type="http://schemas.openxmlformats.org/officeDocument/2006/relationships/image" Target="../media/image82.jpeg"/><Relationship Id="rId7" Type="http://schemas.openxmlformats.org/officeDocument/2006/relationships/image" Target="../media/image86.jpeg"/><Relationship Id="rId12" Type="http://schemas.openxmlformats.org/officeDocument/2006/relationships/image" Target="../media/image91.jpe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5.jpeg"/><Relationship Id="rId11" Type="http://schemas.openxmlformats.org/officeDocument/2006/relationships/image" Target="../media/image90.jpeg"/><Relationship Id="rId5" Type="http://schemas.openxmlformats.org/officeDocument/2006/relationships/image" Target="../media/image84.jpeg"/><Relationship Id="rId10" Type="http://schemas.openxmlformats.org/officeDocument/2006/relationships/image" Target="../media/image89.jpeg"/><Relationship Id="rId4" Type="http://schemas.openxmlformats.org/officeDocument/2006/relationships/image" Target="../media/image83.jpeg"/><Relationship Id="rId9" Type="http://schemas.openxmlformats.org/officeDocument/2006/relationships/image" Target="../media/image88.jpeg"/><Relationship Id="rId14" Type="http://schemas.openxmlformats.org/officeDocument/2006/relationships/image" Target="../media/image93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jpeg"/><Relationship Id="rId13" Type="http://schemas.openxmlformats.org/officeDocument/2006/relationships/image" Target="../media/image105.jpeg"/><Relationship Id="rId3" Type="http://schemas.openxmlformats.org/officeDocument/2006/relationships/image" Target="../media/image95.jpeg"/><Relationship Id="rId7" Type="http://schemas.openxmlformats.org/officeDocument/2006/relationships/image" Target="../media/image99.jpeg"/><Relationship Id="rId12" Type="http://schemas.openxmlformats.org/officeDocument/2006/relationships/image" Target="../media/image104.jpe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8.jpeg"/><Relationship Id="rId11" Type="http://schemas.openxmlformats.org/officeDocument/2006/relationships/image" Target="../media/image103.jpeg"/><Relationship Id="rId5" Type="http://schemas.openxmlformats.org/officeDocument/2006/relationships/image" Target="../media/image97.jpeg"/><Relationship Id="rId10" Type="http://schemas.openxmlformats.org/officeDocument/2006/relationships/image" Target="../media/image102.jpeg"/><Relationship Id="rId4" Type="http://schemas.openxmlformats.org/officeDocument/2006/relationships/image" Target="../media/image96.jpeg"/><Relationship Id="rId9" Type="http://schemas.openxmlformats.org/officeDocument/2006/relationships/image" Target="../media/image101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jpeg"/><Relationship Id="rId13" Type="http://schemas.openxmlformats.org/officeDocument/2006/relationships/image" Target="../media/image116.jpeg"/><Relationship Id="rId3" Type="http://schemas.openxmlformats.org/officeDocument/2006/relationships/image" Target="../media/image106.jpeg"/><Relationship Id="rId7" Type="http://schemas.openxmlformats.org/officeDocument/2006/relationships/image" Target="../media/image110.jpeg"/><Relationship Id="rId12" Type="http://schemas.openxmlformats.org/officeDocument/2006/relationships/image" Target="../media/image115.jpe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9.jpeg"/><Relationship Id="rId11" Type="http://schemas.openxmlformats.org/officeDocument/2006/relationships/image" Target="../media/image114.jpeg"/><Relationship Id="rId5" Type="http://schemas.openxmlformats.org/officeDocument/2006/relationships/image" Target="../media/image108.jpeg"/><Relationship Id="rId10" Type="http://schemas.openxmlformats.org/officeDocument/2006/relationships/image" Target="../media/image113.jpeg"/><Relationship Id="rId4" Type="http://schemas.openxmlformats.org/officeDocument/2006/relationships/image" Target="../media/image107.jpeg"/><Relationship Id="rId9" Type="http://schemas.openxmlformats.org/officeDocument/2006/relationships/image" Target="../media/image112.jpeg"/><Relationship Id="rId14" Type="http://schemas.openxmlformats.org/officeDocument/2006/relationships/image" Target="../media/image11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.jpeg"/><Relationship Id="rId3" Type="http://schemas.openxmlformats.org/officeDocument/2006/relationships/image" Target="../media/image119.jpeg"/><Relationship Id="rId7" Type="http://schemas.openxmlformats.org/officeDocument/2006/relationships/image" Target="../media/image123.jpe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2.jpeg"/><Relationship Id="rId11" Type="http://schemas.openxmlformats.org/officeDocument/2006/relationships/image" Target="../media/image127.jpeg"/><Relationship Id="rId5" Type="http://schemas.openxmlformats.org/officeDocument/2006/relationships/image" Target="../media/image121.jpeg"/><Relationship Id="rId10" Type="http://schemas.openxmlformats.org/officeDocument/2006/relationships/image" Target="../media/image126.jpeg"/><Relationship Id="rId4" Type="http://schemas.openxmlformats.org/officeDocument/2006/relationships/image" Target="../media/image120.jpeg"/><Relationship Id="rId9" Type="http://schemas.openxmlformats.org/officeDocument/2006/relationships/image" Target="../media/image125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3.jpeg"/><Relationship Id="rId13" Type="http://schemas.openxmlformats.org/officeDocument/2006/relationships/image" Target="../media/image138.jpeg"/><Relationship Id="rId3" Type="http://schemas.openxmlformats.org/officeDocument/2006/relationships/image" Target="../media/image128.jpeg"/><Relationship Id="rId7" Type="http://schemas.openxmlformats.org/officeDocument/2006/relationships/image" Target="../media/image132.jpeg"/><Relationship Id="rId12" Type="http://schemas.openxmlformats.org/officeDocument/2006/relationships/image" Target="../media/image137.jpe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1.jpeg"/><Relationship Id="rId11" Type="http://schemas.openxmlformats.org/officeDocument/2006/relationships/image" Target="../media/image136.jpeg"/><Relationship Id="rId5" Type="http://schemas.openxmlformats.org/officeDocument/2006/relationships/image" Target="../media/image130.jpeg"/><Relationship Id="rId10" Type="http://schemas.openxmlformats.org/officeDocument/2006/relationships/image" Target="../media/image135.jpeg"/><Relationship Id="rId4" Type="http://schemas.openxmlformats.org/officeDocument/2006/relationships/image" Target="../media/image129.jpeg"/><Relationship Id="rId9" Type="http://schemas.openxmlformats.org/officeDocument/2006/relationships/image" Target="../media/image134.jpeg"/><Relationship Id="rId14" Type="http://schemas.openxmlformats.org/officeDocument/2006/relationships/image" Target="../media/image13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5.jpeg"/><Relationship Id="rId13" Type="http://schemas.openxmlformats.org/officeDocument/2006/relationships/image" Target="../media/image150.jpeg"/><Relationship Id="rId18" Type="http://schemas.openxmlformats.org/officeDocument/2006/relationships/image" Target="../media/image155.jpeg"/><Relationship Id="rId3" Type="http://schemas.openxmlformats.org/officeDocument/2006/relationships/image" Target="../media/image140.jpeg"/><Relationship Id="rId7" Type="http://schemas.openxmlformats.org/officeDocument/2006/relationships/image" Target="../media/image144.jpeg"/><Relationship Id="rId12" Type="http://schemas.openxmlformats.org/officeDocument/2006/relationships/image" Target="../media/image149.jpeg"/><Relationship Id="rId17" Type="http://schemas.openxmlformats.org/officeDocument/2006/relationships/image" Target="../media/image154.jpeg"/><Relationship Id="rId2" Type="http://schemas.openxmlformats.org/officeDocument/2006/relationships/image" Target="../media/image94.png"/><Relationship Id="rId16" Type="http://schemas.openxmlformats.org/officeDocument/2006/relationships/image" Target="../media/image15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3.jpeg"/><Relationship Id="rId11" Type="http://schemas.openxmlformats.org/officeDocument/2006/relationships/image" Target="../media/image148.jpeg"/><Relationship Id="rId5" Type="http://schemas.openxmlformats.org/officeDocument/2006/relationships/image" Target="../media/image142.jpeg"/><Relationship Id="rId15" Type="http://schemas.openxmlformats.org/officeDocument/2006/relationships/image" Target="../media/image152.jpeg"/><Relationship Id="rId10" Type="http://schemas.openxmlformats.org/officeDocument/2006/relationships/image" Target="../media/image147.jpeg"/><Relationship Id="rId19" Type="http://schemas.openxmlformats.org/officeDocument/2006/relationships/image" Target="../media/image156.jpeg"/><Relationship Id="rId4" Type="http://schemas.openxmlformats.org/officeDocument/2006/relationships/image" Target="../media/image141.jpeg"/><Relationship Id="rId9" Type="http://schemas.openxmlformats.org/officeDocument/2006/relationships/image" Target="../media/image146.jpeg"/><Relationship Id="rId14" Type="http://schemas.openxmlformats.org/officeDocument/2006/relationships/image" Target="../media/image151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2.jpeg"/><Relationship Id="rId3" Type="http://schemas.openxmlformats.org/officeDocument/2006/relationships/image" Target="../media/image157.jpeg"/><Relationship Id="rId7" Type="http://schemas.openxmlformats.org/officeDocument/2006/relationships/image" Target="../media/image161.jpe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0.jpeg"/><Relationship Id="rId11" Type="http://schemas.openxmlformats.org/officeDocument/2006/relationships/image" Target="../media/image165.jpeg"/><Relationship Id="rId5" Type="http://schemas.openxmlformats.org/officeDocument/2006/relationships/image" Target="../media/image159.jpeg"/><Relationship Id="rId10" Type="http://schemas.openxmlformats.org/officeDocument/2006/relationships/image" Target="../media/image164.jpeg"/><Relationship Id="rId4" Type="http://schemas.openxmlformats.org/officeDocument/2006/relationships/image" Target="../media/image158.jpeg"/><Relationship Id="rId9" Type="http://schemas.openxmlformats.org/officeDocument/2006/relationships/image" Target="../media/image163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1.jpeg"/><Relationship Id="rId13" Type="http://schemas.openxmlformats.org/officeDocument/2006/relationships/image" Target="../media/image176.jpeg"/><Relationship Id="rId18" Type="http://schemas.openxmlformats.org/officeDocument/2006/relationships/image" Target="../media/image181.jpeg"/><Relationship Id="rId3" Type="http://schemas.openxmlformats.org/officeDocument/2006/relationships/image" Target="../media/image166.jpeg"/><Relationship Id="rId7" Type="http://schemas.openxmlformats.org/officeDocument/2006/relationships/image" Target="../media/image170.jpeg"/><Relationship Id="rId12" Type="http://schemas.openxmlformats.org/officeDocument/2006/relationships/image" Target="../media/image175.jpeg"/><Relationship Id="rId17" Type="http://schemas.openxmlformats.org/officeDocument/2006/relationships/image" Target="../media/image180.jpeg"/><Relationship Id="rId2" Type="http://schemas.openxmlformats.org/officeDocument/2006/relationships/image" Target="../media/image94.png"/><Relationship Id="rId16" Type="http://schemas.openxmlformats.org/officeDocument/2006/relationships/image" Target="../media/image179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9.jpeg"/><Relationship Id="rId11" Type="http://schemas.openxmlformats.org/officeDocument/2006/relationships/image" Target="../media/image174.jpeg"/><Relationship Id="rId5" Type="http://schemas.openxmlformats.org/officeDocument/2006/relationships/image" Target="../media/image168.jpeg"/><Relationship Id="rId15" Type="http://schemas.openxmlformats.org/officeDocument/2006/relationships/image" Target="../media/image178.jpeg"/><Relationship Id="rId10" Type="http://schemas.openxmlformats.org/officeDocument/2006/relationships/image" Target="../media/image173.jpeg"/><Relationship Id="rId4" Type="http://schemas.openxmlformats.org/officeDocument/2006/relationships/image" Target="../media/image167.jpeg"/><Relationship Id="rId9" Type="http://schemas.openxmlformats.org/officeDocument/2006/relationships/image" Target="../media/image172.jpeg"/><Relationship Id="rId14" Type="http://schemas.openxmlformats.org/officeDocument/2006/relationships/image" Target="../media/image177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7.jpeg"/><Relationship Id="rId13" Type="http://schemas.openxmlformats.org/officeDocument/2006/relationships/image" Target="../media/image192.jpeg"/><Relationship Id="rId18" Type="http://schemas.openxmlformats.org/officeDocument/2006/relationships/image" Target="../media/image197.jpeg"/><Relationship Id="rId26" Type="http://schemas.openxmlformats.org/officeDocument/2006/relationships/image" Target="../media/image205.jpeg"/><Relationship Id="rId3" Type="http://schemas.openxmlformats.org/officeDocument/2006/relationships/image" Target="../media/image182.jpeg"/><Relationship Id="rId21" Type="http://schemas.openxmlformats.org/officeDocument/2006/relationships/image" Target="../media/image200.jpeg"/><Relationship Id="rId7" Type="http://schemas.openxmlformats.org/officeDocument/2006/relationships/image" Target="../media/image186.jpeg"/><Relationship Id="rId12" Type="http://schemas.openxmlformats.org/officeDocument/2006/relationships/image" Target="../media/image191.jpeg"/><Relationship Id="rId17" Type="http://schemas.openxmlformats.org/officeDocument/2006/relationships/image" Target="../media/image196.jpeg"/><Relationship Id="rId25" Type="http://schemas.openxmlformats.org/officeDocument/2006/relationships/image" Target="../media/image204.jpeg"/><Relationship Id="rId2" Type="http://schemas.openxmlformats.org/officeDocument/2006/relationships/image" Target="../media/image94.png"/><Relationship Id="rId16" Type="http://schemas.openxmlformats.org/officeDocument/2006/relationships/image" Target="../media/image195.jpeg"/><Relationship Id="rId20" Type="http://schemas.openxmlformats.org/officeDocument/2006/relationships/image" Target="../media/image199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5.jpeg"/><Relationship Id="rId11" Type="http://schemas.openxmlformats.org/officeDocument/2006/relationships/image" Target="../media/image190.jpeg"/><Relationship Id="rId24" Type="http://schemas.openxmlformats.org/officeDocument/2006/relationships/image" Target="../media/image203.jpeg"/><Relationship Id="rId5" Type="http://schemas.openxmlformats.org/officeDocument/2006/relationships/image" Target="../media/image184.jpeg"/><Relationship Id="rId15" Type="http://schemas.openxmlformats.org/officeDocument/2006/relationships/image" Target="../media/image194.jpeg"/><Relationship Id="rId23" Type="http://schemas.openxmlformats.org/officeDocument/2006/relationships/image" Target="../media/image202.jpeg"/><Relationship Id="rId10" Type="http://schemas.openxmlformats.org/officeDocument/2006/relationships/image" Target="../media/image189.jpeg"/><Relationship Id="rId19" Type="http://schemas.openxmlformats.org/officeDocument/2006/relationships/image" Target="../media/image198.jpeg"/><Relationship Id="rId4" Type="http://schemas.openxmlformats.org/officeDocument/2006/relationships/image" Target="../media/image183.jpeg"/><Relationship Id="rId9" Type="http://schemas.openxmlformats.org/officeDocument/2006/relationships/image" Target="../media/image188.jpeg"/><Relationship Id="rId14" Type="http://schemas.openxmlformats.org/officeDocument/2006/relationships/image" Target="../media/image193.jpeg"/><Relationship Id="rId22" Type="http://schemas.openxmlformats.org/officeDocument/2006/relationships/image" Target="../media/image201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1.jpeg"/><Relationship Id="rId13" Type="http://schemas.openxmlformats.org/officeDocument/2006/relationships/image" Target="../media/image216.jpeg"/><Relationship Id="rId3" Type="http://schemas.openxmlformats.org/officeDocument/2006/relationships/image" Target="../media/image206.jpeg"/><Relationship Id="rId7" Type="http://schemas.openxmlformats.org/officeDocument/2006/relationships/image" Target="../media/image210.jpeg"/><Relationship Id="rId12" Type="http://schemas.openxmlformats.org/officeDocument/2006/relationships/image" Target="../media/image215.jpe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09.jpeg"/><Relationship Id="rId11" Type="http://schemas.openxmlformats.org/officeDocument/2006/relationships/image" Target="../media/image214.jpeg"/><Relationship Id="rId5" Type="http://schemas.openxmlformats.org/officeDocument/2006/relationships/image" Target="../media/image208.jpeg"/><Relationship Id="rId10" Type="http://schemas.openxmlformats.org/officeDocument/2006/relationships/image" Target="../media/image213.jpeg"/><Relationship Id="rId4" Type="http://schemas.openxmlformats.org/officeDocument/2006/relationships/image" Target="../media/image207.jpeg"/><Relationship Id="rId9" Type="http://schemas.openxmlformats.org/officeDocument/2006/relationships/image" Target="../media/image212.jpeg"/><Relationship Id="rId14" Type="http://schemas.openxmlformats.org/officeDocument/2006/relationships/image" Target="../media/image21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8.jpe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9.jpe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2.jpeg"/><Relationship Id="rId5" Type="http://schemas.openxmlformats.org/officeDocument/2006/relationships/image" Target="../media/image221.jpeg"/><Relationship Id="rId4" Type="http://schemas.openxmlformats.org/officeDocument/2006/relationships/image" Target="../media/image220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9.jpeg"/><Relationship Id="rId3" Type="http://schemas.openxmlformats.org/officeDocument/2006/relationships/image" Target="../media/image224.jpeg"/><Relationship Id="rId7" Type="http://schemas.openxmlformats.org/officeDocument/2006/relationships/image" Target="../media/image228.jpeg"/><Relationship Id="rId2" Type="http://schemas.openxmlformats.org/officeDocument/2006/relationships/image" Target="../media/image22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7.jpeg"/><Relationship Id="rId5" Type="http://schemas.openxmlformats.org/officeDocument/2006/relationships/image" Target="../media/image226.jpeg"/><Relationship Id="rId4" Type="http://schemas.openxmlformats.org/officeDocument/2006/relationships/image" Target="../media/image225.jpeg"/><Relationship Id="rId9" Type="http://schemas.openxmlformats.org/officeDocument/2006/relationships/image" Target="../media/image230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1.jpeg"/><Relationship Id="rId7" Type="http://schemas.openxmlformats.org/officeDocument/2006/relationships/image" Target="../media/image235.jpeg"/><Relationship Id="rId2" Type="http://schemas.openxmlformats.org/officeDocument/2006/relationships/image" Target="../media/image22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34.jpeg"/><Relationship Id="rId5" Type="http://schemas.openxmlformats.org/officeDocument/2006/relationships/image" Target="../media/image233.jpeg"/><Relationship Id="rId4" Type="http://schemas.openxmlformats.org/officeDocument/2006/relationships/image" Target="../media/image232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2.jpeg"/><Relationship Id="rId3" Type="http://schemas.openxmlformats.org/officeDocument/2006/relationships/image" Target="../media/image237.jpeg"/><Relationship Id="rId7" Type="http://schemas.openxmlformats.org/officeDocument/2006/relationships/image" Target="../media/image241.jpeg"/><Relationship Id="rId2" Type="http://schemas.openxmlformats.org/officeDocument/2006/relationships/image" Target="../media/image23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40.jpeg"/><Relationship Id="rId11" Type="http://schemas.openxmlformats.org/officeDocument/2006/relationships/image" Target="../media/image245.jpeg"/><Relationship Id="rId5" Type="http://schemas.openxmlformats.org/officeDocument/2006/relationships/image" Target="../media/image239.jpeg"/><Relationship Id="rId10" Type="http://schemas.openxmlformats.org/officeDocument/2006/relationships/image" Target="../media/image244.jpeg"/><Relationship Id="rId4" Type="http://schemas.openxmlformats.org/officeDocument/2006/relationships/image" Target="../media/image238.jpeg"/><Relationship Id="rId9" Type="http://schemas.openxmlformats.org/officeDocument/2006/relationships/image" Target="../media/image243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Relationship Id="rId9" Type="http://schemas.openxmlformats.org/officeDocument/2006/relationships/image" Target="../media/image12.jpe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1.jpeg"/><Relationship Id="rId3" Type="http://schemas.openxmlformats.org/officeDocument/2006/relationships/image" Target="../media/image246.jpeg"/><Relationship Id="rId7" Type="http://schemas.openxmlformats.org/officeDocument/2006/relationships/image" Target="../media/image250.jpeg"/><Relationship Id="rId2" Type="http://schemas.openxmlformats.org/officeDocument/2006/relationships/image" Target="../media/image23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49.jpeg"/><Relationship Id="rId11" Type="http://schemas.openxmlformats.org/officeDocument/2006/relationships/image" Target="../media/image254.jpeg"/><Relationship Id="rId5" Type="http://schemas.openxmlformats.org/officeDocument/2006/relationships/image" Target="../media/image248.jpeg"/><Relationship Id="rId10" Type="http://schemas.openxmlformats.org/officeDocument/2006/relationships/image" Target="../media/image253.jpeg"/><Relationship Id="rId4" Type="http://schemas.openxmlformats.org/officeDocument/2006/relationships/image" Target="../media/image247.jpeg"/><Relationship Id="rId9" Type="http://schemas.openxmlformats.org/officeDocument/2006/relationships/image" Target="../media/image252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0.jpeg"/><Relationship Id="rId3" Type="http://schemas.openxmlformats.org/officeDocument/2006/relationships/image" Target="../media/image255.jpeg"/><Relationship Id="rId7" Type="http://schemas.openxmlformats.org/officeDocument/2006/relationships/image" Target="../media/image259.jpeg"/><Relationship Id="rId2" Type="http://schemas.openxmlformats.org/officeDocument/2006/relationships/image" Target="../media/image23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8.jpeg"/><Relationship Id="rId5" Type="http://schemas.openxmlformats.org/officeDocument/2006/relationships/image" Target="../media/image257.jpeg"/><Relationship Id="rId4" Type="http://schemas.openxmlformats.org/officeDocument/2006/relationships/image" Target="../media/image256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1.jpeg"/><Relationship Id="rId7" Type="http://schemas.openxmlformats.org/officeDocument/2006/relationships/image" Target="../media/image265.jpeg"/><Relationship Id="rId2" Type="http://schemas.openxmlformats.org/officeDocument/2006/relationships/image" Target="../media/image23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64.jpeg"/><Relationship Id="rId5" Type="http://schemas.openxmlformats.org/officeDocument/2006/relationships/image" Target="../media/image263.jpeg"/><Relationship Id="rId4" Type="http://schemas.openxmlformats.org/officeDocument/2006/relationships/image" Target="../media/image262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6.jpeg"/><Relationship Id="rId2" Type="http://schemas.openxmlformats.org/officeDocument/2006/relationships/image" Target="../media/image23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69.jpeg"/><Relationship Id="rId5" Type="http://schemas.openxmlformats.org/officeDocument/2006/relationships/image" Target="../media/image268.jpeg"/><Relationship Id="rId4" Type="http://schemas.openxmlformats.org/officeDocument/2006/relationships/image" Target="../media/image267.jpe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5.jpeg"/><Relationship Id="rId3" Type="http://schemas.openxmlformats.org/officeDocument/2006/relationships/image" Target="../media/image270.jpeg"/><Relationship Id="rId7" Type="http://schemas.openxmlformats.org/officeDocument/2006/relationships/image" Target="../media/image274.jpeg"/><Relationship Id="rId2" Type="http://schemas.openxmlformats.org/officeDocument/2006/relationships/image" Target="../media/image23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73.jpeg"/><Relationship Id="rId5" Type="http://schemas.openxmlformats.org/officeDocument/2006/relationships/image" Target="../media/image272.jpeg"/><Relationship Id="rId4" Type="http://schemas.openxmlformats.org/officeDocument/2006/relationships/image" Target="../media/image271.jpeg"/><Relationship Id="rId9" Type="http://schemas.openxmlformats.org/officeDocument/2006/relationships/image" Target="../media/image276.jpe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2.jpeg"/><Relationship Id="rId3" Type="http://schemas.openxmlformats.org/officeDocument/2006/relationships/image" Target="../media/image277.jpeg"/><Relationship Id="rId7" Type="http://schemas.openxmlformats.org/officeDocument/2006/relationships/image" Target="../media/image281.jpeg"/><Relationship Id="rId2" Type="http://schemas.openxmlformats.org/officeDocument/2006/relationships/image" Target="../media/image23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80.jpeg"/><Relationship Id="rId5" Type="http://schemas.openxmlformats.org/officeDocument/2006/relationships/image" Target="../media/image279.jpeg"/><Relationship Id="rId4" Type="http://schemas.openxmlformats.org/officeDocument/2006/relationships/image" Target="../media/image278.jpe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8.jpeg"/><Relationship Id="rId3" Type="http://schemas.openxmlformats.org/officeDocument/2006/relationships/image" Target="../media/image283.jpeg"/><Relationship Id="rId7" Type="http://schemas.openxmlformats.org/officeDocument/2006/relationships/image" Target="../media/image287.jpeg"/><Relationship Id="rId2" Type="http://schemas.openxmlformats.org/officeDocument/2006/relationships/image" Target="../media/image23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86.jpeg"/><Relationship Id="rId5" Type="http://schemas.openxmlformats.org/officeDocument/2006/relationships/image" Target="../media/image285.jpeg"/><Relationship Id="rId4" Type="http://schemas.openxmlformats.org/officeDocument/2006/relationships/image" Target="../media/image284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0.jpeg"/><Relationship Id="rId2" Type="http://schemas.openxmlformats.org/officeDocument/2006/relationships/image" Target="../media/image289.jpe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1.jpeg"/><Relationship Id="rId2" Type="http://schemas.openxmlformats.org/officeDocument/2006/relationships/image" Target="../media/image289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93.jpeg"/><Relationship Id="rId4" Type="http://schemas.openxmlformats.org/officeDocument/2006/relationships/image" Target="../media/image292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4.jpeg"/><Relationship Id="rId2" Type="http://schemas.openxmlformats.org/officeDocument/2006/relationships/image" Target="../media/image289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6.jpeg"/><Relationship Id="rId2" Type="http://schemas.openxmlformats.org/officeDocument/2006/relationships/image" Target="../media/image295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98.jpeg"/><Relationship Id="rId4" Type="http://schemas.openxmlformats.org/officeDocument/2006/relationships/image" Target="../media/image297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9.jpeg"/><Relationship Id="rId2" Type="http://schemas.openxmlformats.org/officeDocument/2006/relationships/image" Target="../media/image295.jpe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0.jpeg"/><Relationship Id="rId2" Type="http://schemas.openxmlformats.org/officeDocument/2006/relationships/image" Target="../media/image29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01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2.jpeg"/><Relationship Id="rId2" Type="http://schemas.openxmlformats.org/officeDocument/2006/relationships/image" Target="../media/image29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03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12" Type="http://schemas.openxmlformats.org/officeDocument/2006/relationships/image" Target="../media/image30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4.jpeg"/><Relationship Id="rId11" Type="http://schemas.openxmlformats.org/officeDocument/2006/relationships/image" Target="../media/image29.jpeg"/><Relationship Id="rId5" Type="http://schemas.openxmlformats.org/officeDocument/2006/relationships/image" Target="../media/image23.jpeg"/><Relationship Id="rId10" Type="http://schemas.openxmlformats.org/officeDocument/2006/relationships/image" Target="../media/image28.jpeg"/><Relationship Id="rId4" Type="http://schemas.openxmlformats.org/officeDocument/2006/relationships/image" Target="../media/image22.jpeg"/><Relationship Id="rId9" Type="http://schemas.openxmlformats.org/officeDocument/2006/relationships/image" Target="../media/image27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31.jpeg"/><Relationship Id="rId7" Type="http://schemas.openxmlformats.org/officeDocument/2006/relationships/image" Target="../media/image35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10" Type="http://schemas.openxmlformats.org/officeDocument/2006/relationships/image" Target="../media/image38.jpeg"/><Relationship Id="rId4" Type="http://schemas.openxmlformats.org/officeDocument/2006/relationships/image" Target="../media/image32.jpeg"/><Relationship Id="rId9" Type="http://schemas.openxmlformats.org/officeDocument/2006/relationships/image" Target="../media/image37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image" Target="../media/image40.jpeg"/><Relationship Id="rId7" Type="http://schemas.openxmlformats.org/officeDocument/2006/relationships/image" Target="../media/image44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image" Target="../media/image46.jpeg"/><Relationship Id="rId7" Type="http://schemas.openxmlformats.org/officeDocument/2006/relationships/image" Target="../media/image5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10" Type="http://schemas.openxmlformats.org/officeDocument/2006/relationships/image" Target="../media/image53.jpeg"/><Relationship Id="rId4" Type="http://schemas.openxmlformats.org/officeDocument/2006/relationships/image" Target="../media/image47.jpeg"/><Relationship Id="rId9" Type="http://schemas.openxmlformats.org/officeDocument/2006/relationships/image" Target="../media/image5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57166"/>
            <a:ext cx="8229600" cy="2428892"/>
          </a:xfrm>
        </p:spPr>
        <p:txBody>
          <a:bodyPr>
            <a:noAutofit/>
          </a:bodyPr>
          <a:lstStyle/>
          <a:p>
            <a:pPr algn="ctr"/>
            <a:r>
              <a:rPr lang="ru-RU" sz="4000" dirty="0" smtClean="0">
                <a:solidFill>
                  <a:srgbClr val="0895A8"/>
                </a:solidFill>
                <a:latin typeface="Comic Sans MS" pitchFamily="66" charset="0"/>
              </a:rPr>
              <a:t>Итоговая выставка объединений художественно-эстетической направленности в МКУ ДТ </a:t>
            </a:r>
            <a:br>
              <a:rPr lang="ru-RU" sz="4000" dirty="0" smtClean="0">
                <a:solidFill>
                  <a:srgbClr val="0895A8"/>
                </a:solidFill>
                <a:latin typeface="Comic Sans MS" pitchFamily="66" charset="0"/>
              </a:rPr>
            </a:br>
            <a:r>
              <a:rPr lang="ru-RU" sz="4400" dirty="0" smtClean="0">
                <a:solidFill>
                  <a:srgbClr val="0895A8"/>
                </a:solidFill>
                <a:latin typeface="Comic Sans MS" pitchFamily="66" charset="0"/>
              </a:rPr>
              <a:t>2022-2023</a:t>
            </a:r>
            <a:r>
              <a:rPr lang="ru-RU" sz="4000" dirty="0" smtClean="0">
                <a:solidFill>
                  <a:srgbClr val="0895A8"/>
                </a:solidFill>
                <a:latin typeface="Comic Sans MS" pitchFamily="66" charset="0"/>
              </a:rPr>
              <a:t> учебного года</a:t>
            </a:r>
            <a:endParaRPr lang="ru-RU" sz="4000" dirty="0">
              <a:solidFill>
                <a:srgbClr val="0895A8"/>
              </a:solidFill>
              <a:latin typeface="Comic Sans MS" pitchFamily="66" charset="0"/>
            </a:endParaRPr>
          </a:p>
        </p:txBody>
      </p:sp>
      <p:pic>
        <p:nvPicPr>
          <p:cNvPr id="6146" name="Picture 2" descr="C:\Users\ДДТ\Desktop\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2996952"/>
            <a:ext cx="8215370" cy="338931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011222"/>
          </a:xfrm>
        </p:spPr>
        <p:txBody>
          <a:bodyPr/>
          <a:lstStyle/>
          <a:p>
            <a:r>
              <a:rPr lang="ru-RU" dirty="0" smtClean="0">
                <a:solidFill>
                  <a:srgbClr val="0070C0"/>
                </a:solidFill>
                <a:latin typeface="Comic Sans MS" pitchFamily="66" charset="0"/>
              </a:rPr>
              <a:t> </a:t>
            </a:r>
            <a:r>
              <a:rPr lang="ru-RU" b="1" dirty="0" smtClean="0">
                <a:solidFill>
                  <a:srgbClr val="0895A8"/>
                </a:solidFill>
                <a:latin typeface="Comic Sans MS" pitchFamily="66" charset="0"/>
              </a:rPr>
              <a:t>Изостудия «Акварелька»</a:t>
            </a:r>
            <a:endParaRPr lang="ru-RU" b="1" dirty="0">
              <a:solidFill>
                <a:srgbClr val="0895A8"/>
              </a:solidFill>
              <a:latin typeface="Comic Sans MS" pitchFamily="66" charset="0"/>
            </a:endParaRPr>
          </a:p>
        </p:txBody>
      </p:sp>
      <p:pic>
        <p:nvPicPr>
          <p:cNvPr id="1026" name="Picture 2" descr="C:\Users\Галина\Desktop\850979ab6b566fa253391bdde0c98dfd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24328" y="188640"/>
            <a:ext cx="1137098" cy="1163157"/>
          </a:xfrm>
          <a:prstGeom prst="rect">
            <a:avLst/>
          </a:prstGeom>
          <a:noFill/>
        </p:spPr>
      </p:pic>
      <p:pic>
        <p:nvPicPr>
          <p:cNvPr id="11" name="Рисунок 10" descr="D:\всё\работы кружков 2022-2023\акварелька\tqbixzh3s34scw4ccw40gog04oo0c4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1484784"/>
            <a:ext cx="8136904" cy="4968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11222"/>
          </a:xfrm>
        </p:spPr>
        <p:txBody>
          <a:bodyPr/>
          <a:lstStyle/>
          <a:p>
            <a:r>
              <a:rPr lang="ru-RU" dirty="0" smtClean="0">
                <a:solidFill>
                  <a:srgbClr val="0070C0"/>
                </a:solidFill>
                <a:latin typeface="Comic Sans MS" pitchFamily="66" charset="0"/>
              </a:rPr>
              <a:t> </a:t>
            </a:r>
            <a:r>
              <a:rPr lang="ru-RU" b="1" dirty="0" smtClean="0">
                <a:solidFill>
                  <a:srgbClr val="0895A8"/>
                </a:solidFill>
                <a:latin typeface="Comic Sans MS" pitchFamily="66" charset="0"/>
              </a:rPr>
              <a:t>Изостудия «Акварелька»</a:t>
            </a:r>
            <a:endParaRPr lang="ru-RU" b="1" dirty="0">
              <a:solidFill>
                <a:srgbClr val="0895A8"/>
              </a:solidFill>
              <a:latin typeface="Comic Sans MS" pitchFamily="66" charset="0"/>
            </a:endParaRPr>
          </a:p>
        </p:txBody>
      </p:sp>
      <p:pic>
        <p:nvPicPr>
          <p:cNvPr id="1026" name="Picture 2" descr="C:\Users\Галина\Desktop\850979ab6b566fa253391bdde0c98dfd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24328" y="188640"/>
            <a:ext cx="1066704" cy="1091149"/>
          </a:xfrm>
          <a:prstGeom prst="rect">
            <a:avLst/>
          </a:prstGeom>
          <a:noFill/>
        </p:spPr>
      </p:pic>
      <p:pic>
        <p:nvPicPr>
          <p:cNvPr id="10" name="Рисунок 9" descr="D:\всё\работы кружков 2022-2023\акварелька\IMG20221222083107.jpg"/>
          <p:cNvPicPr/>
          <p:nvPr/>
        </p:nvPicPr>
        <p:blipFill>
          <a:blip r:embed="rId3" cstate="print"/>
          <a:srcRect b="3488"/>
          <a:stretch>
            <a:fillRect/>
          </a:stretch>
        </p:blipFill>
        <p:spPr bwMode="auto">
          <a:xfrm>
            <a:off x="323528" y="1556792"/>
            <a:ext cx="4248472" cy="259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D:\всё\работы кружков 2022-2023\акварелька\IMG20221222083057.jpg"/>
          <p:cNvPicPr/>
          <p:nvPr/>
        </p:nvPicPr>
        <p:blipFill>
          <a:blip r:embed="rId4" cstate="print"/>
          <a:srcRect t="8287" r="3039" b="8840"/>
          <a:stretch>
            <a:fillRect/>
          </a:stretch>
        </p:blipFill>
        <p:spPr bwMode="auto">
          <a:xfrm>
            <a:off x="4355976" y="3717032"/>
            <a:ext cx="4536504" cy="27332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 descr="D:\всё\работы кружков 2022-2023\акварелька\IMG_20221227_091647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64088" y="1628800"/>
            <a:ext cx="2808312" cy="1944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11222"/>
          </a:xfrm>
        </p:spPr>
        <p:txBody>
          <a:bodyPr/>
          <a:lstStyle/>
          <a:p>
            <a:r>
              <a:rPr lang="ru-RU" dirty="0" smtClean="0">
                <a:solidFill>
                  <a:srgbClr val="0070C0"/>
                </a:solidFill>
                <a:latin typeface="Comic Sans MS" pitchFamily="66" charset="0"/>
              </a:rPr>
              <a:t> </a:t>
            </a:r>
            <a:r>
              <a:rPr lang="ru-RU" b="1" dirty="0" smtClean="0">
                <a:solidFill>
                  <a:srgbClr val="0895A8"/>
                </a:solidFill>
                <a:latin typeface="Comic Sans MS" pitchFamily="66" charset="0"/>
              </a:rPr>
              <a:t>Изостудия «Акварелька»</a:t>
            </a:r>
            <a:endParaRPr lang="ru-RU" b="1" dirty="0">
              <a:solidFill>
                <a:srgbClr val="0895A8"/>
              </a:solidFill>
              <a:latin typeface="Comic Sans MS" pitchFamily="66" charset="0"/>
            </a:endParaRPr>
          </a:p>
        </p:txBody>
      </p:sp>
      <p:pic>
        <p:nvPicPr>
          <p:cNvPr id="1026" name="Picture 2" descr="C:\Users\Галина\Desktop\850979ab6b566fa253391bdde0c98dfd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24328" y="188640"/>
            <a:ext cx="1066704" cy="1091149"/>
          </a:xfrm>
          <a:prstGeom prst="rect">
            <a:avLst/>
          </a:prstGeom>
          <a:noFill/>
        </p:spPr>
      </p:pic>
      <p:pic>
        <p:nvPicPr>
          <p:cNvPr id="8" name="Рисунок 7" descr="D:\всё\работы кружков 2022-2023\акварелька\ангелы\1673359576359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47864" y="1556792"/>
            <a:ext cx="2520280" cy="1872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D:\всё\работы кружков 2022-2023\акварелька\ангелы\1673359576349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63688" y="1340768"/>
            <a:ext cx="1440160" cy="18664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D:\всё\работы кружков 2022-2023\акварелька\ангелы\1673359576341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92280" y="3573017"/>
            <a:ext cx="1907704" cy="1296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D:\всё\работы кружков 2022-2023\акварелька\ангелы\IMG-20221229-WA0021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9512" y="5157192"/>
            <a:ext cx="1944216" cy="1368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 descr="D:\всё\работы кружков 2022-2023\акварелька\ангелы\IMG-20221229-WA0020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79512" y="3573016"/>
            <a:ext cx="1944216" cy="1368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12" descr="D:\всё\работы кружков 2022-2023\акварелька\ангелы\IMG-20221229-WA0019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79512" y="1412776"/>
            <a:ext cx="1440160" cy="1872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Рисунок 13" descr="D:\всё\работы кружков 2022-2023\акварелька\ангелы\1673359668350.jpg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524328" y="1412776"/>
            <a:ext cx="1403648" cy="1872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Рисунок 14" descr="D:\всё\работы кружков 2022-2023\акварелька\ангелы\1673359668340.jpg"/>
          <p:cNvPicPr/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508104" y="4077072"/>
            <a:ext cx="1512168" cy="2088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Рисунок 15" descr="D:\всё\работы кружков 2022-2023\акварелька\ангелы\1673359668331.jpg"/>
          <p:cNvPicPr/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012160" y="1340768"/>
            <a:ext cx="1420083" cy="1872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Рисунок 16" descr="D:\всё\работы кружков 2022-2023\акварелька\ангелы\1673359576384.jpg"/>
          <p:cNvPicPr/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3851920" y="3717032"/>
            <a:ext cx="1512168" cy="216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Рисунок 17" descr="D:\всё\работы кружков 2022-2023\акварелька\ангелы\1673359576376.jpg"/>
          <p:cNvPicPr/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7092280" y="5157192"/>
            <a:ext cx="1872208" cy="1368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Рисунок 18" descr="D:\всё\работы кружков 2022-2023\акварелька\ангелы\1673359576367.jpg"/>
          <p:cNvPicPr/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2195736" y="4077072"/>
            <a:ext cx="1512168" cy="2088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11222"/>
          </a:xfrm>
        </p:spPr>
        <p:txBody>
          <a:bodyPr/>
          <a:lstStyle/>
          <a:p>
            <a:r>
              <a:rPr lang="ru-RU" dirty="0" smtClean="0">
                <a:solidFill>
                  <a:srgbClr val="0070C0"/>
                </a:solidFill>
                <a:latin typeface="Comic Sans MS" pitchFamily="66" charset="0"/>
              </a:rPr>
              <a:t> </a:t>
            </a:r>
            <a:r>
              <a:rPr lang="ru-RU" b="1" dirty="0" smtClean="0">
                <a:solidFill>
                  <a:srgbClr val="0895A8"/>
                </a:solidFill>
                <a:latin typeface="Comic Sans MS" pitchFamily="66" charset="0"/>
              </a:rPr>
              <a:t>Изостудия «Акварелька»</a:t>
            </a:r>
            <a:endParaRPr lang="ru-RU" b="1" dirty="0">
              <a:solidFill>
                <a:srgbClr val="0895A8"/>
              </a:solidFill>
              <a:latin typeface="Comic Sans MS" pitchFamily="66" charset="0"/>
            </a:endParaRPr>
          </a:p>
        </p:txBody>
      </p:sp>
      <p:pic>
        <p:nvPicPr>
          <p:cNvPr id="1026" name="Picture 2" descr="C:\Users\Галина\Desktop\850979ab6b566fa253391bdde0c98dfd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80312" y="188640"/>
            <a:ext cx="1277888" cy="1307173"/>
          </a:xfrm>
          <a:prstGeom prst="rect">
            <a:avLst/>
          </a:prstGeom>
          <a:noFill/>
        </p:spPr>
      </p:pic>
      <p:pic>
        <p:nvPicPr>
          <p:cNvPr id="5" name="Рисунок 4" descr="D:\всё\работы кружков 2022-2023\акварелька\гратаж\IMG_20230124_115725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1700808"/>
            <a:ext cx="5616624" cy="3168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D:\всё\работы кружков 2022-2023\акварелька\гратаж\1674120235733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44208" y="1628800"/>
            <a:ext cx="2325241" cy="1584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D:\всё\работы кружков 2022-2023\акварелька\гратаж\1674120235740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635896" y="5085184"/>
            <a:ext cx="2304256" cy="15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D:\всё\работы кружков 2022-2023\акварелька\гратаж\1674120235752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444208" y="5085184"/>
            <a:ext cx="2304256" cy="1584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D:\всё\работы кружков 2022-2023\акварелька\гратаж\1674120377517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27584" y="5085184"/>
            <a:ext cx="2304256" cy="1584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D:\всё\работы кружков 2022-2023\акварелька\гратаж\1674120377544.jpg"/>
          <p:cNvPicPr/>
          <p:nvPr/>
        </p:nvPicPr>
        <p:blipFill>
          <a:blip r:embed="rId8" cstate="print"/>
          <a:srcRect l="2046" t="5807" r="3325" b="7427"/>
          <a:stretch>
            <a:fillRect/>
          </a:stretch>
        </p:blipFill>
        <p:spPr bwMode="auto">
          <a:xfrm>
            <a:off x="6444208" y="3356992"/>
            <a:ext cx="2304256" cy="15697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11222"/>
          </a:xfrm>
        </p:spPr>
        <p:txBody>
          <a:bodyPr/>
          <a:lstStyle/>
          <a:p>
            <a:r>
              <a:rPr lang="ru-RU" dirty="0" smtClean="0">
                <a:solidFill>
                  <a:srgbClr val="0070C0"/>
                </a:solidFill>
                <a:latin typeface="Comic Sans MS" pitchFamily="66" charset="0"/>
              </a:rPr>
              <a:t> </a:t>
            </a:r>
            <a:r>
              <a:rPr lang="ru-RU" b="1" dirty="0" smtClean="0">
                <a:solidFill>
                  <a:srgbClr val="0895A8"/>
                </a:solidFill>
                <a:latin typeface="Comic Sans MS" pitchFamily="66" charset="0"/>
              </a:rPr>
              <a:t>Изостудия «Акварелька»</a:t>
            </a:r>
            <a:endParaRPr lang="ru-RU" b="1" dirty="0">
              <a:solidFill>
                <a:srgbClr val="0895A8"/>
              </a:solidFill>
              <a:latin typeface="Comic Sans MS" pitchFamily="66" charset="0"/>
            </a:endParaRPr>
          </a:p>
        </p:txBody>
      </p:sp>
      <p:pic>
        <p:nvPicPr>
          <p:cNvPr id="1026" name="Picture 2" descr="C:\Users\Галина\Desktop\850979ab6b566fa253391bdde0c98dfd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80312" y="188640"/>
            <a:ext cx="1277888" cy="1307173"/>
          </a:xfrm>
          <a:prstGeom prst="rect">
            <a:avLst/>
          </a:prstGeom>
          <a:noFill/>
        </p:spPr>
      </p:pic>
      <p:pic>
        <p:nvPicPr>
          <p:cNvPr id="10" name="Рисунок 9" descr="D:\всё\работы кружков 2022-2023\акварелька\утро и вечер\1673592964525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403973">
            <a:off x="251520" y="1772816"/>
            <a:ext cx="1728192" cy="1296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D:\всё\работы кружков 2022-2023\акварелька\утро и вечер\1673592964516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1416541">
            <a:off x="251520" y="3284984"/>
            <a:ext cx="1728192" cy="13155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 descr="D:\всё\работы кружков 2022-2023\акварелька\утро и вечер\1673592964509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48264" y="4941168"/>
            <a:ext cx="1979712" cy="1440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12" descr="D:\всё\работы кружков 2022-2023\акварелька\утро и вечер\1673592964501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1520" y="4941168"/>
            <a:ext cx="2016224" cy="1442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Рисунок 13" descr="D:\всё\работы кружков 2022-2023\акварелька\утро и вечер\1673592964491.jpg"/>
          <p:cNvPicPr/>
          <p:nvPr/>
        </p:nvPicPr>
        <p:blipFill>
          <a:blip r:embed="rId7" cstate="print"/>
          <a:srcRect l="1500" b="3916"/>
          <a:stretch>
            <a:fillRect/>
          </a:stretch>
        </p:blipFill>
        <p:spPr bwMode="auto">
          <a:xfrm>
            <a:off x="2267744" y="1772816"/>
            <a:ext cx="1656184" cy="1224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Рисунок 14" descr="D:\всё\работы кружков 2022-2023\акварелька\утро и вечер\1673592964482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240340" y="3271039"/>
            <a:ext cx="1656184" cy="1296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Рисунок 15" descr="D:\всё\работы кружков 2022-2023\акварелька\утро и вечер\1673593310577.jpg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 rot="177432">
            <a:off x="4170574" y="1815623"/>
            <a:ext cx="1691258" cy="12307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Рисунок 16" descr="D:\всё\работы кружков 2022-2023\акварелька\утро и вечер\1673593310568.jpg"/>
          <p:cNvPicPr/>
          <p:nvPr/>
        </p:nvPicPr>
        <p:blipFill>
          <a:blip r:embed="rId10" cstate="print"/>
          <a:srcRect/>
          <a:stretch>
            <a:fillRect/>
          </a:stretch>
        </p:blipFill>
        <p:spPr bwMode="auto">
          <a:xfrm rot="197530">
            <a:off x="4139952" y="3284984"/>
            <a:ext cx="1728192" cy="1296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Рисунок 17" descr="D:\всё\работы кружков 2022-2023\акварелька\утро и вечер\1673593310549.jpg"/>
          <p:cNvPicPr/>
          <p:nvPr/>
        </p:nvPicPr>
        <p:blipFill>
          <a:blip r:embed="rId11" cstate="print"/>
          <a:srcRect t="3180" r="4123"/>
          <a:stretch>
            <a:fillRect/>
          </a:stretch>
        </p:blipFill>
        <p:spPr bwMode="auto">
          <a:xfrm>
            <a:off x="4716016" y="5013176"/>
            <a:ext cx="2016224" cy="14298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Рисунок 18" descr="D:\всё\работы кружков 2022-2023\акварелька\утро и вечер\1673593511685.jpg"/>
          <p:cNvPicPr/>
          <p:nvPr/>
        </p:nvPicPr>
        <p:blipFill>
          <a:blip r:embed="rId12" cstate="print"/>
          <a:srcRect l="2941"/>
          <a:stretch>
            <a:fillRect/>
          </a:stretch>
        </p:blipFill>
        <p:spPr bwMode="auto">
          <a:xfrm>
            <a:off x="2483768" y="5013176"/>
            <a:ext cx="2088232" cy="14215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Рисунок 19" descr="D:\всё\работы кружков 2022-2023\акварелька\утро и вечер\1673593511678.jpg"/>
          <p:cNvPicPr/>
          <p:nvPr/>
        </p:nvPicPr>
        <p:blipFill>
          <a:blip r:embed="rId13" cstate="print"/>
          <a:srcRect/>
          <a:stretch>
            <a:fillRect/>
          </a:stretch>
        </p:blipFill>
        <p:spPr bwMode="auto">
          <a:xfrm rot="222045">
            <a:off x="6084168" y="2132856"/>
            <a:ext cx="1368152" cy="18418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Рисунок 20" descr="D:\всё\работы кружков 2022-2023\акварелька\утро и вечер\1673593511671.jpg"/>
          <p:cNvPicPr/>
          <p:nvPr/>
        </p:nvPicPr>
        <p:blipFill>
          <a:blip r:embed="rId14" cstate="print"/>
          <a:srcRect/>
          <a:stretch>
            <a:fillRect/>
          </a:stretch>
        </p:blipFill>
        <p:spPr bwMode="auto">
          <a:xfrm rot="181811">
            <a:off x="7572108" y="2599775"/>
            <a:ext cx="1368152" cy="18439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11222"/>
          </a:xfrm>
        </p:spPr>
        <p:txBody>
          <a:bodyPr/>
          <a:lstStyle/>
          <a:p>
            <a:r>
              <a:rPr lang="ru-RU" dirty="0" smtClean="0">
                <a:solidFill>
                  <a:srgbClr val="0070C0"/>
                </a:solidFill>
                <a:latin typeface="Comic Sans MS" pitchFamily="66" charset="0"/>
              </a:rPr>
              <a:t> </a:t>
            </a:r>
            <a:r>
              <a:rPr lang="ru-RU" b="1" dirty="0" smtClean="0">
                <a:solidFill>
                  <a:srgbClr val="0895A8"/>
                </a:solidFill>
                <a:latin typeface="Comic Sans MS" pitchFamily="66" charset="0"/>
              </a:rPr>
              <a:t>Изостудия «Акварелька»</a:t>
            </a:r>
            <a:endParaRPr lang="ru-RU" b="1" dirty="0">
              <a:solidFill>
                <a:srgbClr val="0895A8"/>
              </a:solidFill>
              <a:latin typeface="Comic Sans MS" pitchFamily="66" charset="0"/>
            </a:endParaRPr>
          </a:p>
        </p:txBody>
      </p:sp>
      <p:pic>
        <p:nvPicPr>
          <p:cNvPr id="1026" name="Picture 2" descr="C:\Users\Галина\Desktop\850979ab6b566fa253391bdde0c98dfd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96336" y="188640"/>
            <a:ext cx="1061864" cy="1086199"/>
          </a:xfrm>
          <a:prstGeom prst="rect">
            <a:avLst/>
          </a:prstGeom>
          <a:noFill/>
        </p:spPr>
      </p:pic>
      <p:pic>
        <p:nvPicPr>
          <p:cNvPr id="11" name="Рисунок 10" descr="D:\всё\работы кружков 2022-2023\акварелька\8 марта\IMG-20230307-WA0006.jpg"/>
          <p:cNvPicPr/>
          <p:nvPr/>
        </p:nvPicPr>
        <p:blipFill>
          <a:blip r:embed="rId3" cstate="print"/>
          <a:srcRect l="17004" r="25506"/>
          <a:stretch>
            <a:fillRect/>
          </a:stretch>
        </p:blipFill>
        <p:spPr bwMode="auto">
          <a:xfrm>
            <a:off x="3779912" y="1700808"/>
            <a:ext cx="1512168" cy="18680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 descr="D:\всё\работы кружков 2022-2023\акварелька\8 марта\IMG-20230307-WA0005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1416299">
            <a:off x="2030137" y="1669728"/>
            <a:ext cx="1584176" cy="19305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12" descr="D:\всё\работы кружков 2022-2023\акварелька\8 марта\IMG-20230307-WA0004.jpg"/>
          <p:cNvPicPr/>
          <p:nvPr/>
        </p:nvPicPr>
        <p:blipFill>
          <a:blip r:embed="rId5" cstate="print"/>
          <a:srcRect l="27083" r="13333"/>
          <a:stretch>
            <a:fillRect/>
          </a:stretch>
        </p:blipFill>
        <p:spPr bwMode="auto">
          <a:xfrm rot="21371289">
            <a:off x="1749568" y="4552095"/>
            <a:ext cx="1352330" cy="17865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Рисунок 13" descr="D:\всё\работы кружков 2022-2023\акварелька\8 марта\IMG-20230307-WA0003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177834">
            <a:off x="5484401" y="1667210"/>
            <a:ext cx="1535058" cy="1908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Рисунок 14" descr="D:\всё\работы кружков 2022-2023\акварелька\8 марта\IMG-20230307-WA0002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21373547">
            <a:off x="179512" y="4077072"/>
            <a:ext cx="1440160" cy="18409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Рисунок 15" descr="D:\всё\работы кружков 2022-2023\акварелька\8 марта\IMG-20230307-WA0001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225980">
            <a:off x="6012160" y="4581128"/>
            <a:ext cx="1440160" cy="18409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Рисунок 16" descr="D:\всё\работы кружков 2022-2023\акварелька\8 марта\IMG-20230307-WA0000.jpg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 rot="181114">
            <a:off x="7308304" y="1628800"/>
            <a:ext cx="1584176" cy="19042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Рисунок 17" descr="D:\всё\работы кружков 2022-2023\акварелька\8 марта\IMG-20230307-WA0008.jpg"/>
          <p:cNvPicPr/>
          <p:nvPr/>
        </p:nvPicPr>
        <p:blipFill>
          <a:blip r:embed="rId10" cstate="print"/>
          <a:srcRect l="8350" t="9375" r="12922" b="8482"/>
          <a:stretch>
            <a:fillRect/>
          </a:stretch>
        </p:blipFill>
        <p:spPr bwMode="auto">
          <a:xfrm rot="150513">
            <a:off x="7524328" y="4005064"/>
            <a:ext cx="1440160" cy="18246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Рисунок 18" descr="D:\всё\работы кружков 2022-2023\акварелька\8 марта\IMG-20230307-WA0007.jpg"/>
          <p:cNvPicPr/>
          <p:nvPr/>
        </p:nvPicPr>
        <p:blipFill>
          <a:blip r:embed="rId11" cstate="print"/>
          <a:srcRect t="1667" r="2903"/>
          <a:stretch>
            <a:fillRect/>
          </a:stretch>
        </p:blipFill>
        <p:spPr bwMode="auto">
          <a:xfrm rot="21345699">
            <a:off x="251520" y="1628800"/>
            <a:ext cx="1512168" cy="19022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Рисунок 19" descr="D:\всё\работы кружков 2022-2023\акварелька\8 марта\IMG-20230307-WA0012.jpg"/>
          <p:cNvPicPr/>
          <p:nvPr/>
        </p:nvPicPr>
        <p:blipFill>
          <a:blip r:embed="rId12" cstate="print"/>
          <a:srcRect/>
          <a:stretch>
            <a:fillRect/>
          </a:stretch>
        </p:blipFill>
        <p:spPr bwMode="auto">
          <a:xfrm rot="21374778">
            <a:off x="3190489" y="3973517"/>
            <a:ext cx="1296144" cy="18341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Рисунок 20" descr="D:\всё\работы кружков 2022-2023\акварелька\8 марта\IMG-20230307-WA0011.jpg"/>
          <p:cNvPicPr/>
          <p:nvPr/>
        </p:nvPicPr>
        <p:blipFill>
          <a:blip r:embed="rId13" cstate="print"/>
          <a:srcRect/>
          <a:stretch>
            <a:fillRect/>
          </a:stretch>
        </p:blipFill>
        <p:spPr bwMode="auto">
          <a:xfrm rot="259151">
            <a:off x="4567043" y="3981973"/>
            <a:ext cx="1368152" cy="1832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11222"/>
          </a:xfrm>
        </p:spPr>
        <p:txBody>
          <a:bodyPr/>
          <a:lstStyle/>
          <a:p>
            <a:r>
              <a:rPr lang="ru-RU" dirty="0" smtClean="0">
                <a:solidFill>
                  <a:srgbClr val="0070C0"/>
                </a:solidFill>
                <a:latin typeface="Comic Sans MS" pitchFamily="66" charset="0"/>
              </a:rPr>
              <a:t> </a:t>
            </a:r>
            <a:r>
              <a:rPr lang="ru-RU" b="1" dirty="0" smtClean="0">
                <a:solidFill>
                  <a:srgbClr val="0895A8"/>
                </a:solidFill>
                <a:latin typeface="Comic Sans MS" pitchFamily="66" charset="0"/>
              </a:rPr>
              <a:t>Изостудия «Акварелька»</a:t>
            </a:r>
            <a:endParaRPr lang="ru-RU" b="1" dirty="0">
              <a:solidFill>
                <a:srgbClr val="0895A8"/>
              </a:solidFill>
              <a:latin typeface="Comic Sans MS" pitchFamily="66" charset="0"/>
            </a:endParaRPr>
          </a:p>
        </p:txBody>
      </p:sp>
      <p:pic>
        <p:nvPicPr>
          <p:cNvPr id="1026" name="Picture 2" descr="C:\Users\Галина\Desktop\850979ab6b566fa253391bdde0c98dfd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96336" y="188640"/>
            <a:ext cx="1061864" cy="1086199"/>
          </a:xfrm>
          <a:prstGeom prst="rect">
            <a:avLst/>
          </a:prstGeom>
          <a:noFill/>
        </p:spPr>
      </p:pic>
      <p:pic>
        <p:nvPicPr>
          <p:cNvPr id="22" name="Рисунок 21" descr="D:\всё\работы кружков 2022-2023\акварелька\животные и птицы\Климов Егор.jpg"/>
          <p:cNvPicPr/>
          <p:nvPr/>
        </p:nvPicPr>
        <p:blipFill>
          <a:blip r:embed="rId3" cstate="print"/>
          <a:srcRect l="13397" t="9781" r="12000" b="10365"/>
          <a:stretch>
            <a:fillRect/>
          </a:stretch>
        </p:blipFill>
        <p:spPr bwMode="auto">
          <a:xfrm>
            <a:off x="5508104" y="1412776"/>
            <a:ext cx="1187287" cy="16581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Рисунок 22" descr="D:\всё\работы кружков 2022-2023\акварелька\животные и птицы\Келейников Тимофей.jpg"/>
          <p:cNvPicPr/>
          <p:nvPr/>
        </p:nvPicPr>
        <p:blipFill>
          <a:blip r:embed="rId4" cstate="print"/>
          <a:srcRect l="11708" t="9254" r="12488" b="11045"/>
          <a:stretch>
            <a:fillRect/>
          </a:stretch>
        </p:blipFill>
        <p:spPr bwMode="auto">
          <a:xfrm>
            <a:off x="4139952" y="1412776"/>
            <a:ext cx="1224136" cy="16912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Рисунок 23" descr="D:\всё\работы кружков 2022-2023\акварелька\животные и птицы\Воронцова Надя.jpg"/>
          <p:cNvPicPr/>
          <p:nvPr/>
        </p:nvPicPr>
        <p:blipFill>
          <a:blip r:embed="rId5" cstate="print"/>
          <a:srcRect l="11607" t="9850" r="11607" b="9516"/>
          <a:stretch>
            <a:fillRect/>
          </a:stretch>
        </p:blipFill>
        <p:spPr bwMode="auto">
          <a:xfrm>
            <a:off x="1475656" y="1412776"/>
            <a:ext cx="1152128" cy="16505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Рисунок 24" descr="D:\всё\работы кружков 2022-2023\акварелька\животные и птицы\Хоменко Варя.jpg"/>
          <p:cNvPicPr/>
          <p:nvPr/>
        </p:nvPicPr>
        <p:blipFill>
          <a:blip r:embed="rId6" cstate="print"/>
          <a:srcRect l="11611" t="9584" r="14455" b="10669"/>
          <a:stretch>
            <a:fillRect/>
          </a:stretch>
        </p:blipFill>
        <p:spPr bwMode="auto">
          <a:xfrm>
            <a:off x="179512" y="1412776"/>
            <a:ext cx="1224136" cy="16788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Рисунок 25" descr="D:\всё\работы кружков 2022-2023\акварелька\животные и птицы\Полякова Анна.jpg"/>
          <p:cNvPicPr/>
          <p:nvPr/>
        </p:nvPicPr>
        <p:blipFill>
          <a:blip r:embed="rId7" cstate="print"/>
          <a:srcRect l="12307" t="8333" r="12313" b="13597"/>
          <a:stretch>
            <a:fillRect/>
          </a:stretch>
        </p:blipFill>
        <p:spPr bwMode="auto">
          <a:xfrm>
            <a:off x="2771800" y="1412776"/>
            <a:ext cx="1224136" cy="1656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Рисунок 26" descr="D:\всё\работы кружков 2022-2023\акварелька\животные и птицы\Гиесова Самия.jpg"/>
          <p:cNvPicPr/>
          <p:nvPr/>
        </p:nvPicPr>
        <p:blipFill>
          <a:blip r:embed="rId8" cstate="print"/>
          <a:srcRect l="11412" t="11634" r="10820" b="14958"/>
          <a:stretch>
            <a:fillRect/>
          </a:stretch>
        </p:blipFill>
        <p:spPr bwMode="auto">
          <a:xfrm rot="21431103">
            <a:off x="467544" y="3284984"/>
            <a:ext cx="2232248" cy="1574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Рисунок 27" descr="D:\всё\работы кружков 2022-2023\акварелька\животные и птицы\Газаева Карина.jpg"/>
          <p:cNvPicPr/>
          <p:nvPr/>
        </p:nvPicPr>
        <p:blipFill>
          <a:blip r:embed="rId9" cstate="print"/>
          <a:srcRect l="9937" t="13333" r="9725" b="12500"/>
          <a:stretch>
            <a:fillRect/>
          </a:stretch>
        </p:blipFill>
        <p:spPr bwMode="auto">
          <a:xfrm>
            <a:off x="3419872" y="3284984"/>
            <a:ext cx="2304256" cy="1609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Рисунок 28" descr="D:\всё\работы кружков 2022-2023\акварелька\животные и птицы\Виноградов Ваня.jpg"/>
          <p:cNvPicPr/>
          <p:nvPr/>
        </p:nvPicPr>
        <p:blipFill>
          <a:blip r:embed="rId10" cstate="print"/>
          <a:srcRect l="9830" t="12172" r="10650" b="12410"/>
          <a:stretch>
            <a:fillRect/>
          </a:stretch>
        </p:blipFill>
        <p:spPr bwMode="auto">
          <a:xfrm rot="166420">
            <a:off x="6372200" y="3284984"/>
            <a:ext cx="2263899" cy="1584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" name="Рисунок 30" descr="D:\всё\работы кружков 2022-2023\акварелька\животные и птицы\Шарапова Катя.jpg"/>
          <p:cNvPicPr/>
          <p:nvPr/>
        </p:nvPicPr>
        <p:blipFill>
          <a:blip r:embed="rId11" cstate="print"/>
          <a:srcRect l="10694" t="11150" r="11368" b="12788"/>
          <a:stretch>
            <a:fillRect/>
          </a:stretch>
        </p:blipFill>
        <p:spPr bwMode="auto">
          <a:xfrm rot="225926">
            <a:off x="6084168" y="5013176"/>
            <a:ext cx="2304256" cy="1584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" name="Рисунок 31" descr="D:\всё\работы кружков 2022-2023\акварелька\животные и птицы\Тараканова Арина.jpg"/>
          <p:cNvPicPr/>
          <p:nvPr/>
        </p:nvPicPr>
        <p:blipFill>
          <a:blip r:embed="rId12" cstate="print"/>
          <a:srcRect l="9160" t="11644" r="10433" b="12329"/>
          <a:stretch>
            <a:fillRect/>
          </a:stretch>
        </p:blipFill>
        <p:spPr bwMode="auto">
          <a:xfrm>
            <a:off x="6804248" y="1412776"/>
            <a:ext cx="2160241" cy="1663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" name="Рисунок 32" descr="D:\всё\работы кружков 2022-2023\акварелька\животные и птицы\Нуралиева Амина.jpg"/>
          <p:cNvPicPr/>
          <p:nvPr/>
        </p:nvPicPr>
        <p:blipFill>
          <a:blip r:embed="rId13" cstate="print"/>
          <a:srcRect l="9312" t="9894" r="9276" b="13781"/>
          <a:stretch>
            <a:fillRect/>
          </a:stretch>
        </p:blipFill>
        <p:spPr bwMode="auto">
          <a:xfrm rot="21392292">
            <a:off x="755576" y="5013176"/>
            <a:ext cx="2232248" cy="15713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" name="Рисунок 33" descr="D:\всё\работы кружков 2022-2023\акварелька\животные и птицы\Кувыркова Варя.jpg"/>
          <p:cNvPicPr/>
          <p:nvPr/>
        </p:nvPicPr>
        <p:blipFill>
          <a:blip r:embed="rId14" cstate="print"/>
          <a:srcRect l="10357" t="12077" r="9286" b="10628"/>
          <a:stretch>
            <a:fillRect/>
          </a:stretch>
        </p:blipFill>
        <p:spPr bwMode="auto">
          <a:xfrm>
            <a:off x="3419872" y="5013176"/>
            <a:ext cx="2304256" cy="1596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11222"/>
          </a:xfrm>
        </p:spPr>
        <p:txBody>
          <a:bodyPr/>
          <a:lstStyle/>
          <a:p>
            <a:r>
              <a:rPr lang="ru-RU" dirty="0" smtClean="0">
                <a:solidFill>
                  <a:srgbClr val="0070C0"/>
                </a:solidFill>
                <a:latin typeface="Comic Sans MS" pitchFamily="66" charset="0"/>
              </a:rPr>
              <a:t> </a:t>
            </a:r>
            <a:r>
              <a:rPr lang="ru-RU" b="1" dirty="0" smtClean="0">
                <a:solidFill>
                  <a:srgbClr val="0895A8"/>
                </a:solidFill>
                <a:latin typeface="Comic Sans MS" pitchFamily="66" charset="0"/>
              </a:rPr>
              <a:t>Изостудия «Акварелька»</a:t>
            </a:r>
            <a:endParaRPr lang="ru-RU" b="1" dirty="0">
              <a:solidFill>
                <a:srgbClr val="0895A8"/>
              </a:solidFill>
              <a:latin typeface="Comic Sans MS" pitchFamily="66" charset="0"/>
            </a:endParaRPr>
          </a:p>
        </p:txBody>
      </p:sp>
      <p:pic>
        <p:nvPicPr>
          <p:cNvPr id="1026" name="Picture 2" descr="C:\Users\Галина\Desktop\850979ab6b566fa253391bdde0c98dfd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96336" y="188640"/>
            <a:ext cx="1061864" cy="1086199"/>
          </a:xfrm>
          <a:prstGeom prst="rect">
            <a:avLst/>
          </a:prstGeom>
          <a:noFill/>
        </p:spPr>
      </p:pic>
      <p:pic>
        <p:nvPicPr>
          <p:cNvPr id="13" name="Рисунок 12" descr="D:\всё\работы кружков 2022-2023\акварелька\1680010014840.jpg"/>
          <p:cNvPicPr/>
          <p:nvPr/>
        </p:nvPicPr>
        <p:blipFill>
          <a:blip r:embed="rId3" cstate="print"/>
          <a:srcRect t="11538" b="7692"/>
          <a:stretch>
            <a:fillRect/>
          </a:stretch>
        </p:blipFill>
        <p:spPr bwMode="auto">
          <a:xfrm>
            <a:off x="323528" y="1412776"/>
            <a:ext cx="8496944" cy="5040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11222"/>
          </a:xfrm>
        </p:spPr>
        <p:txBody>
          <a:bodyPr/>
          <a:lstStyle/>
          <a:p>
            <a:r>
              <a:rPr lang="ru-RU" dirty="0" smtClean="0">
                <a:solidFill>
                  <a:srgbClr val="0070C0"/>
                </a:solidFill>
                <a:latin typeface="Comic Sans MS" pitchFamily="66" charset="0"/>
              </a:rPr>
              <a:t> </a:t>
            </a:r>
            <a:r>
              <a:rPr lang="ru-RU" b="1" dirty="0" smtClean="0">
                <a:solidFill>
                  <a:srgbClr val="0895A8"/>
                </a:solidFill>
                <a:latin typeface="Comic Sans MS" pitchFamily="66" charset="0"/>
              </a:rPr>
              <a:t>Изостудия «Акварелька»</a:t>
            </a:r>
            <a:endParaRPr lang="ru-RU" b="1" dirty="0">
              <a:solidFill>
                <a:srgbClr val="0895A8"/>
              </a:solidFill>
              <a:latin typeface="Comic Sans MS" pitchFamily="66" charset="0"/>
            </a:endParaRPr>
          </a:p>
        </p:txBody>
      </p:sp>
      <p:pic>
        <p:nvPicPr>
          <p:cNvPr id="1026" name="Picture 2" descr="C:\Users\Галина\Desktop\850979ab6b566fa253391bdde0c98dfd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96336" y="188640"/>
            <a:ext cx="1061864" cy="1086199"/>
          </a:xfrm>
          <a:prstGeom prst="rect">
            <a:avLst/>
          </a:prstGeom>
          <a:noFill/>
        </p:spPr>
      </p:pic>
      <p:pic>
        <p:nvPicPr>
          <p:cNvPr id="16" name="Рисунок 15" descr="D:\всё\работы кружков 2022-2023\акварелька\домашние животные\1680616181416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96336" y="2060848"/>
            <a:ext cx="1403648" cy="18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Рисунок 16" descr="D:\всё\работы кружков 2022-2023\акварелька\домашние животные\1680616181409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03848" y="1556792"/>
            <a:ext cx="1327686" cy="19321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Рисунок 17" descr="D:\всё\работы кружков 2022-2023\акварелька\домашние животные\1680616161634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520" y="4365104"/>
            <a:ext cx="2736304" cy="1944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Рисунок 18" descr="D:\всё\работы кружков 2022-2023\акварелька\домашние животные\1680616161627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228184" y="4365104"/>
            <a:ext cx="2736304" cy="1944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Рисунок 19" descr="D:\всё\работы кружков 2022-2023\акварелька\домашние животные\1680616161619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131840" y="4077072"/>
            <a:ext cx="2952328" cy="2071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Рисунок 20" descr="D:\всё\работы кружков 2022-2023\акварелька\домашние животные\1680616181440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691680" y="1700808"/>
            <a:ext cx="1419109" cy="196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" name="Рисунок 29" descr="D:\всё\работы кружков 2022-2023\акварелька\домашние животные\1680616181434.jpg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644008" y="1556792"/>
            <a:ext cx="1380470" cy="19569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" name="Рисунок 34" descr="D:\всё\работы кружков 2022-2023\акварелька\домашние животные\1680616181428.jpg"/>
          <p:cNvPicPr/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79512" y="1988840"/>
            <a:ext cx="1404040" cy="1961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" name="Рисунок 35" descr="D:\всё\работы кружков 2022-2023\акварелька\домашние животные\1680616181421.jpg"/>
          <p:cNvPicPr/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084168" y="1772816"/>
            <a:ext cx="1378338" cy="18901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11222"/>
          </a:xfrm>
        </p:spPr>
        <p:txBody>
          <a:bodyPr/>
          <a:lstStyle/>
          <a:p>
            <a:r>
              <a:rPr lang="ru-RU" dirty="0" smtClean="0">
                <a:solidFill>
                  <a:srgbClr val="0070C0"/>
                </a:solidFill>
                <a:latin typeface="Comic Sans MS" pitchFamily="66" charset="0"/>
              </a:rPr>
              <a:t> </a:t>
            </a:r>
            <a:r>
              <a:rPr lang="ru-RU" b="1" dirty="0" smtClean="0">
                <a:solidFill>
                  <a:srgbClr val="0895A8"/>
                </a:solidFill>
                <a:latin typeface="Comic Sans MS" pitchFamily="66" charset="0"/>
              </a:rPr>
              <a:t>Изостудия «Акварелька»</a:t>
            </a:r>
            <a:endParaRPr lang="ru-RU" b="1" dirty="0">
              <a:solidFill>
                <a:srgbClr val="0895A8"/>
              </a:solidFill>
              <a:latin typeface="Comic Sans MS" pitchFamily="66" charset="0"/>
            </a:endParaRPr>
          </a:p>
        </p:txBody>
      </p:sp>
      <p:pic>
        <p:nvPicPr>
          <p:cNvPr id="1026" name="Picture 2" descr="C:\Users\Галина\Desktop\850979ab6b566fa253391bdde0c98dfd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96336" y="188640"/>
            <a:ext cx="1061864" cy="1086199"/>
          </a:xfrm>
          <a:prstGeom prst="rect">
            <a:avLst/>
          </a:prstGeom>
          <a:noFill/>
        </p:spPr>
      </p:pic>
      <p:pic>
        <p:nvPicPr>
          <p:cNvPr id="13" name="Рисунок 12" descr="D:\всё\работы кружков 2022-2023\акварелька\подводный мир\1684934302945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484784"/>
            <a:ext cx="2009256" cy="1440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Рисунок 13" descr="D:\всё\работы кружков 2022-2023\акварелька\подводный мир\1684934302935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55776" y="1556792"/>
            <a:ext cx="1944216" cy="14094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Рисунок 14" descr="D:\всё\работы кружков 2022-2023\акварелька\подводный мир\1684934302912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6016" y="1556792"/>
            <a:ext cx="1944216" cy="1419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Рисунок 21" descr="D:\всё\работы кружков 2022-2023\акварелька\подводный мир\1684934302901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948264" y="1484784"/>
            <a:ext cx="1944216" cy="14215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Рисунок 22" descr="D:\всё\работы кружков 2022-2023\акварелька\подводный мир\1684934302888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3528" y="3140968"/>
            <a:ext cx="1944216" cy="1365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Рисунок 23" descr="D:\всё\работы кружков 2022-2023\акварелька\подводный мир\1684934321944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555776" y="3068960"/>
            <a:ext cx="1944216" cy="14024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Рисунок 24" descr="D:\всё\работы кружков 2022-2023\акварелька\подводный мир\1684934321936.jpg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716016" y="3068960"/>
            <a:ext cx="1944216" cy="1440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Рисунок 25" descr="D:\всё\работы кружков 2022-2023\акварелька\подводный мир\1684934321927.jpg"/>
          <p:cNvPicPr/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948264" y="3068960"/>
            <a:ext cx="1872208" cy="1368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Рисунок 26" descr="D:\всё\работы кружков 2022-2023\акварелька\подводный мир\1684934321918.jpg"/>
          <p:cNvPicPr/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51520" y="4797152"/>
            <a:ext cx="2016224" cy="14675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Рисунок 27" descr="D:\всё\работы кружков 2022-2023\акварелька\подводный мир\1684934321909.jpg"/>
          <p:cNvPicPr/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2483768" y="4797152"/>
            <a:ext cx="2088232" cy="1440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Рисунок 28" descr="D:\всё\работы кружков 2022-2023\акварелька\подводный мир\1684934321900.jpg"/>
          <p:cNvPicPr/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4716016" y="4797152"/>
            <a:ext cx="2016224" cy="1440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" name="Рисунок 30" descr="D:\всё\работы кружков 2022-2023\акварелька\подводный мир\1684934321890.jpg"/>
          <p:cNvPicPr/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6876256" y="4869160"/>
            <a:ext cx="1944216" cy="13483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323528" y="620688"/>
            <a:ext cx="8358246" cy="1143008"/>
          </a:xfrm>
        </p:spPr>
        <p:txBody>
          <a:bodyPr>
            <a:normAutofit fontScale="90000"/>
          </a:bodyPr>
          <a:lstStyle/>
          <a:p>
            <a:pPr algn="l"/>
            <a:r>
              <a:rPr lang="ru-RU" dirty="0" smtClean="0">
                <a:solidFill>
                  <a:srgbClr val="0070C0"/>
                </a:solidFill>
                <a:latin typeface="Comic Sans MS" pitchFamily="66" charset="0"/>
              </a:rPr>
              <a:t>   </a:t>
            </a:r>
            <a:br>
              <a:rPr lang="ru-RU" dirty="0" smtClean="0">
                <a:solidFill>
                  <a:srgbClr val="0070C0"/>
                </a:solidFill>
                <a:latin typeface="Comic Sans MS" pitchFamily="66" charset="0"/>
              </a:rPr>
            </a:br>
            <a:r>
              <a:rPr lang="ru-RU" dirty="0" smtClean="0">
                <a:solidFill>
                  <a:srgbClr val="0070C0"/>
                </a:solidFill>
                <a:latin typeface="Comic Sans MS" pitchFamily="66" charset="0"/>
              </a:rPr>
              <a:t/>
            </a:r>
            <a:br>
              <a:rPr lang="ru-RU" dirty="0" smtClean="0">
                <a:solidFill>
                  <a:srgbClr val="0070C0"/>
                </a:solidFill>
                <a:latin typeface="Comic Sans MS" pitchFamily="66" charset="0"/>
              </a:rPr>
            </a:br>
            <a:r>
              <a:rPr lang="ru-RU" dirty="0" smtClean="0">
                <a:solidFill>
                  <a:srgbClr val="0070C0"/>
                </a:solidFill>
                <a:latin typeface="Comic Sans MS" pitchFamily="66" charset="0"/>
              </a:rPr>
              <a:t>    </a:t>
            </a:r>
            <a:r>
              <a:rPr lang="ru-RU" sz="4400" b="1" dirty="0" smtClean="0">
                <a:solidFill>
                  <a:srgbClr val="0895A8"/>
                </a:solidFill>
                <a:latin typeface="Comic Sans MS" pitchFamily="66" charset="0"/>
              </a:rPr>
              <a:t>Кружок «Радуга» </a:t>
            </a:r>
            <a:r>
              <a:rPr lang="ru-RU" sz="4400" b="1" dirty="0" smtClean="0">
                <a:solidFill>
                  <a:srgbClr val="00B050"/>
                </a:solidFill>
                <a:latin typeface="Comic Sans MS" pitchFamily="66" charset="0"/>
              </a:rPr>
              <a:t/>
            </a:r>
            <a:br>
              <a:rPr lang="ru-RU" sz="4400" b="1" dirty="0" smtClean="0">
                <a:solidFill>
                  <a:srgbClr val="00B050"/>
                </a:solidFill>
                <a:latin typeface="Comic Sans MS" pitchFamily="66" charset="0"/>
              </a:rPr>
            </a:br>
            <a:endParaRPr lang="ru-RU" sz="4400" b="1" dirty="0">
              <a:solidFill>
                <a:srgbClr val="00B050"/>
              </a:solidFill>
              <a:latin typeface="Comic Sans MS" pitchFamily="66" charset="0"/>
            </a:endParaRPr>
          </a:p>
        </p:txBody>
      </p:sp>
      <p:pic>
        <p:nvPicPr>
          <p:cNvPr id="2" name="Picture 3" descr="C:\Users\Галина\Desktop\depositphotos_6733052-stock-photo-paintin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04248" y="188640"/>
            <a:ext cx="1224136" cy="918102"/>
          </a:xfrm>
          <a:prstGeom prst="rect">
            <a:avLst/>
          </a:prstGeom>
          <a:noFill/>
        </p:spPr>
      </p:pic>
      <p:pic>
        <p:nvPicPr>
          <p:cNvPr id="24" name="Рисунок 23" descr="D:\всё\работы кружков 2022-2023\радуга\1664431572800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1412776"/>
            <a:ext cx="7884368" cy="50815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11222"/>
          </a:xfrm>
        </p:spPr>
        <p:txBody>
          <a:bodyPr/>
          <a:lstStyle/>
          <a:p>
            <a:r>
              <a:rPr lang="ru-RU" dirty="0" smtClean="0">
                <a:solidFill>
                  <a:srgbClr val="0070C0"/>
                </a:solidFill>
                <a:latin typeface="Comic Sans MS" pitchFamily="66" charset="0"/>
              </a:rPr>
              <a:t> </a:t>
            </a:r>
            <a:r>
              <a:rPr lang="ru-RU" b="1" dirty="0" smtClean="0">
                <a:solidFill>
                  <a:srgbClr val="0895A8"/>
                </a:solidFill>
                <a:latin typeface="Comic Sans MS" pitchFamily="66" charset="0"/>
              </a:rPr>
              <a:t>Изостудия «Акварелька»</a:t>
            </a:r>
            <a:endParaRPr lang="ru-RU" b="1" dirty="0">
              <a:solidFill>
                <a:srgbClr val="0895A8"/>
              </a:solidFill>
              <a:latin typeface="Comic Sans MS" pitchFamily="66" charset="0"/>
            </a:endParaRPr>
          </a:p>
        </p:txBody>
      </p:sp>
      <p:pic>
        <p:nvPicPr>
          <p:cNvPr id="1026" name="Picture 2" descr="C:\Users\Галина\Desktop\850979ab6b566fa253391bdde0c98dfd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96336" y="188640"/>
            <a:ext cx="1061864" cy="1086199"/>
          </a:xfrm>
          <a:prstGeom prst="rect">
            <a:avLst/>
          </a:prstGeom>
          <a:noFill/>
        </p:spPr>
      </p:pic>
      <p:pic>
        <p:nvPicPr>
          <p:cNvPr id="4" name="Рисунок 3" descr="D:\всё\конкурсы 22-23 уч.год\Моя малая родина\фото\Шарапова Екатерина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95936" y="3356992"/>
            <a:ext cx="1152128" cy="1512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D:\всё\конкурсы 22-23 уч.год\Моя малая родина\фото\Хоменко Варвара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35696" y="1412776"/>
            <a:ext cx="1643509" cy="1196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D:\всё\конкурсы 22-23 уч.год\Моя малая родина\фото\Полякова Анна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20072" y="2996952"/>
            <a:ext cx="1152128" cy="15388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D:\всё\конкурсы 22-23 уч.год\Моя малая родина\фото\Петрова Василина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547664" y="3212976"/>
            <a:ext cx="1224136" cy="1684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D:\всё\конкурсы 22-23 уч.год\Моя малая родина\фото\Нуралиева Амина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236296" y="1556792"/>
            <a:ext cx="1728192" cy="1296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D:\всё\конкурсы 22-23 уч.год\Моя малая родина\фото\Новокщёнова Василиса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444208" y="3284984"/>
            <a:ext cx="1224136" cy="15872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D:\всё\конкурсы 22-23 уч.год\Моя малая родина\фото\Назаралиева Джувайрия.jpg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771800" y="2996952"/>
            <a:ext cx="1152128" cy="1560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D:\всё\конкурсы 22-23 уч.год\Моя малая родина\фото\Малышева Альбина.jpg"/>
          <p:cNvPicPr/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563888" y="1340768"/>
            <a:ext cx="1728192" cy="1224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 descr="D:\всё\конкурсы 22-23 уч.год\Моя малая родина\фото\Кувыркова Варвара.jpg"/>
          <p:cNvPicPr/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364088" y="1412776"/>
            <a:ext cx="1800200" cy="1296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12" descr="D:\всё\конкурсы 22-23 уч.год\Моя малая родина\фото\Климов Егор.jpg"/>
          <p:cNvPicPr/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179512" y="5229200"/>
            <a:ext cx="1728192" cy="1182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Рисунок 13" descr="D:\всё\конкурсы 22-23 уч.год\Моя малая родина\фото\Келейников Тимофей.jpg"/>
          <p:cNvPicPr/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2051720" y="5301208"/>
            <a:ext cx="1720850" cy="12469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Рисунок 14" descr="D:\всё\конкурсы 22-23 уч.год\Моя малая родина\фото\Дядина Полина.jpg"/>
          <p:cNvPicPr/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7452320" y="5229200"/>
            <a:ext cx="1512168" cy="12277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Рисунок 15" descr="D:\всё\конкурсы 22-23 уч.год\Моя малая родина\фото\Гиёсова Самия.jpg"/>
          <p:cNvPicPr/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7740352" y="3140968"/>
            <a:ext cx="1179566" cy="15483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Рисунок 16" descr="D:\всё\конкурсы 22-23 уч.год\Моя малая родина\фото\Газаева Карина.jpg"/>
          <p:cNvPicPr/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5580112" y="5301208"/>
            <a:ext cx="1728192" cy="1227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Рисунок 17" descr="D:\всё\конкурсы 22-23 уч.год\Моя малая родина\фото\Барабанов Глеб.jpg"/>
          <p:cNvPicPr/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179512" y="3140968"/>
            <a:ext cx="1224136" cy="1603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Рисунок 18" descr="D:\всё\конкурсы 22-23 уч.год\Моя малая родина\фото\Воронцова Надежда.jpg"/>
          <p:cNvPicPr/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179512" y="1556792"/>
            <a:ext cx="1584176" cy="1296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Рисунок 20" descr="D:\всё\конкурсы 22-23 уч.год\Моя малая родина\фото\Балашова Элина.jpg"/>
          <p:cNvPicPr/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3851920" y="5445224"/>
            <a:ext cx="1644650" cy="11836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11222"/>
          </a:xfrm>
        </p:spPr>
        <p:txBody>
          <a:bodyPr/>
          <a:lstStyle/>
          <a:p>
            <a:r>
              <a:rPr lang="ru-RU" dirty="0" smtClean="0">
                <a:solidFill>
                  <a:srgbClr val="0070C0"/>
                </a:solidFill>
                <a:latin typeface="Comic Sans MS" pitchFamily="66" charset="0"/>
              </a:rPr>
              <a:t> </a:t>
            </a:r>
            <a:r>
              <a:rPr lang="ru-RU" b="1" dirty="0" smtClean="0">
                <a:solidFill>
                  <a:srgbClr val="0895A8"/>
                </a:solidFill>
                <a:latin typeface="Comic Sans MS" pitchFamily="66" charset="0"/>
              </a:rPr>
              <a:t>Изостудия «Акварелька»</a:t>
            </a:r>
            <a:endParaRPr lang="ru-RU" b="1" dirty="0">
              <a:solidFill>
                <a:srgbClr val="0895A8"/>
              </a:solidFill>
              <a:latin typeface="Comic Sans MS" pitchFamily="66" charset="0"/>
            </a:endParaRPr>
          </a:p>
        </p:txBody>
      </p:sp>
      <p:pic>
        <p:nvPicPr>
          <p:cNvPr id="1026" name="Picture 2" descr="C:\Users\Галина\Desktop\850979ab6b566fa253391bdde0c98dfd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96336" y="188640"/>
            <a:ext cx="1061864" cy="1086199"/>
          </a:xfrm>
          <a:prstGeom prst="rect">
            <a:avLst/>
          </a:prstGeom>
          <a:noFill/>
        </p:spPr>
      </p:pic>
      <p:pic>
        <p:nvPicPr>
          <p:cNvPr id="4" name="Рисунок 3" descr="D:\всё\конкурсы 22-23 уч.год\Моя семья\фото\Тараканова Арина, 11 лет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87824" y="3356992"/>
            <a:ext cx="2304256" cy="1584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D:\всё\конкурсы 22-23 уч.год\Моя семья\фото\Ризаева Амира, 12 лет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87824" y="1484784"/>
            <a:ext cx="2304256" cy="16497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D:\всё\конкурсы 22-23 уч.год\Моя семья\фото\Нуралиева Амина, 10 лет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5536" y="1484784"/>
            <a:ext cx="2304256" cy="1670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D:\всё\конкурсы 22-23 уч.год\Моя семья\фото\Новокщёнова Василиса, 9 лет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508104" y="1484784"/>
            <a:ext cx="1656184" cy="21140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D:\всё\конкурсы 22-23 уч.год\Моя семья\фото\Малышева Альбина, 11 лет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380312" y="2348880"/>
            <a:ext cx="1584176" cy="21650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D:\всё\конкурсы 22-23 уч.год\Моя семья\фото\Гусарова Ульяна, 9 лет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95536" y="3356992"/>
            <a:ext cx="2304256" cy="15685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D:\всё\конкурсы 22-23 уч.год\Моя семья\фото\Бурцева Евгения, 10 лет.jpg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95536" y="5085184"/>
            <a:ext cx="2304256" cy="1509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D:\всё\конкурсы 22-23 уч.год\Моя семья\фото\Беляков Иван, 8 лет.jpg"/>
          <p:cNvPicPr/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987824" y="5085184"/>
            <a:ext cx="2304256" cy="15232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 descr="D:\всё\конкурсы 22-23 уч.год\Моя семья\фото\Воронцова Надежда, 11 лет.jpg"/>
          <p:cNvPicPr/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868144" y="4797152"/>
            <a:ext cx="2520280" cy="17151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11222"/>
          </a:xfrm>
        </p:spPr>
        <p:txBody>
          <a:bodyPr/>
          <a:lstStyle/>
          <a:p>
            <a:r>
              <a:rPr lang="ru-RU" dirty="0" smtClean="0">
                <a:solidFill>
                  <a:srgbClr val="0070C0"/>
                </a:solidFill>
                <a:latin typeface="Comic Sans MS" pitchFamily="66" charset="0"/>
              </a:rPr>
              <a:t> </a:t>
            </a:r>
            <a:r>
              <a:rPr lang="ru-RU" b="1" dirty="0" smtClean="0">
                <a:solidFill>
                  <a:srgbClr val="0895A8"/>
                </a:solidFill>
                <a:latin typeface="Comic Sans MS" pitchFamily="66" charset="0"/>
              </a:rPr>
              <a:t>Изостудия «Акварелька»</a:t>
            </a:r>
            <a:endParaRPr lang="ru-RU" b="1" dirty="0">
              <a:solidFill>
                <a:srgbClr val="0895A8"/>
              </a:solidFill>
              <a:latin typeface="Comic Sans MS" pitchFamily="66" charset="0"/>
            </a:endParaRPr>
          </a:p>
        </p:txBody>
      </p:sp>
      <p:pic>
        <p:nvPicPr>
          <p:cNvPr id="1026" name="Picture 2" descr="C:\Users\Галина\Desktop\850979ab6b566fa253391bdde0c98dfd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96336" y="188640"/>
            <a:ext cx="1061864" cy="1086199"/>
          </a:xfrm>
          <a:prstGeom prst="rect">
            <a:avLst/>
          </a:prstGeom>
          <a:noFill/>
        </p:spPr>
      </p:pic>
      <p:pic>
        <p:nvPicPr>
          <p:cNvPr id="4" name="Рисунок 3" descr="D:\всё\конкурсы 22-23 уч.год\Неопалимая купина\фото\Борисенко Лиза.jpg"/>
          <p:cNvPicPr/>
          <p:nvPr/>
        </p:nvPicPr>
        <p:blipFill>
          <a:blip r:embed="rId3" cstate="print"/>
          <a:srcRect l="11545" t="10000" r="10369" b="15417"/>
          <a:stretch>
            <a:fillRect/>
          </a:stretch>
        </p:blipFill>
        <p:spPr bwMode="auto">
          <a:xfrm>
            <a:off x="2051720" y="1412776"/>
            <a:ext cx="1656184" cy="124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D:\всё\конкурсы 22-23 уч.год\Неопалимая купина\фото\Петрова Полина.jpg"/>
          <p:cNvPicPr/>
          <p:nvPr/>
        </p:nvPicPr>
        <p:blipFill>
          <a:blip r:embed="rId4" cstate="print"/>
          <a:srcRect l="9071" t="8397" r="9688" b="16031"/>
          <a:stretch>
            <a:fillRect/>
          </a:stretch>
        </p:blipFill>
        <p:spPr bwMode="auto">
          <a:xfrm>
            <a:off x="323528" y="1412776"/>
            <a:ext cx="1656184" cy="12427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D:\всё\конкурсы 22-23 уч.год\Неопалимая купина\фото\Петров Иван.jpg"/>
          <p:cNvPicPr/>
          <p:nvPr/>
        </p:nvPicPr>
        <p:blipFill>
          <a:blip r:embed="rId5" cstate="print"/>
          <a:srcRect l="12097" t="6957" r="8457" b="18261"/>
          <a:stretch>
            <a:fillRect/>
          </a:stretch>
        </p:blipFill>
        <p:spPr bwMode="auto">
          <a:xfrm>
            <a:off x="3779912" y="1412776"/>
            <a:ext cx="1656184" cy="12634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D:\всё\конкурсы 22-23 уч.год\Неопалимая купина\фото\Новокщенова Василиса.jpg"/>
          <p:cNvPicPr/>
          <p:nvPr/>
        </p:nvPicPr>
        <p:blipFill>
          <a:blip r:embed="rId6" cstate="print"/>
          <a:srcRect l="10838" t="10577" r="11127" b="15385"/>
          <a:stretch>
            <a:fillRect/>
          </a:stretch>
        </p:blipFill>
        <p:spPr bwMode="auto">
          <a:xfrm>
            <a:off x="7236296" y="1412776"/>
            <a:ext cx="1656184" cy="1296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D:\всё\конкурсы 22-23 уч.год\Неопалимая купина\фото\Малышева Альбина.jpg"/>
          <p:cNvPicPr/>
          <p:nvPr/>
        </p:nvPicPr>
        <p:blipFill>
          <a:blip r:embed="rId7" cstate="print"/>
          <a:srcRect l="8547" t="4272" r="8534" b="10280"/>
          <a:stretch>
            <a:fillRect/>
          </a:stretch>
        </p:blipFill>
        <p:spPr bwMode="auto">
          <a:xfrm>
            <a:off x="7596336" y="4437112"/>
            <a:ext cx="1254683" cy="18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D:\всё\конкурсы 22-23 уч.год\Неопалимая купина\фото\Кувыркова Варвара.jpg"/>
          <p:cNvPicPr/>
          <p:nvPr/>
        </p:nvPicPr>
        <p:blipFill>
          <a:blip r:embed="rId8" cstate="print"/>
          <a:srcRect l="7407" t="10215" r="9368" b="16129"/>
          <a:stretch>
            <a:fillRect/>
          </a:stretch>
        </p:blipFill>
        <p:spPr bwMode="auto">
          <a:xfrm>
            <a:off x="323528" y="2852936"/>
            <a:ext cx="1656184" cy="1224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D:\всё\конкурсы 22-23 уч.год\Неопалимая купина\фото\Климов Егор.jpg"/>
          <p:cNvPicPr/>
          <p:nvPr/>
        </p:nvPicPr>
        <p:blipFill>
          <a:blip r:embed="rId9" cstate="print"/>
          <a:srcRect l="9938" t="7025" r="10870" b="17355"/>
          <a:stretch>
            <a:fillRect/>
          </a:stretch>
        </p:blipFill>
        <p:spPr bwMode="auto">
          <a:xfrm>
            <a:off x="2051720" y="2852936"/>
            <a:ext cx="1656184" cy="1224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 descr="D:\всё\конкурсы 22-23 уч.год\Неопалимая купина\фото\Келейников Тимофей.jpg"/>
          <p:cNvPicPr/>
          <p:nvPr/>
        </p:nvPicPr>
        <p:blipFill>
          <a:blip r:embed="rId10" cstate="print"/>
          <a:srcRect l="9646" t="6911" r="9486" b="16199"/>
          <a:stretch>
            <a:fillRect/>
          </a:stretch>
        </p:blipFill>
        <p:spPr bwMode="auto">
          <a:xfrm>
            <a:off x="3779912" y="2852936"/>
            <a:ext cx="1656184" cy="1224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12" descr="D:\всё\конкурсы 22-23 уч.год\Неопалимая купина\фото\Дядина Полина.jpg"/>
          <p:cNvPicPr/>
          <p:nvPr/>
        </p:nvPicPr>
        <p:blipFill>
          <a:blip r:embed="rId11" cstate="print"/>
          <a:srcRect l="11080" t="4808" r="9778" b="12500"/>
          <a:stretch>
            <a:fillRect/>
          </a:stretch>
        </p:blipFill>
        <p:spPr bwMode="auto">
          <a:xfrm>
            <a:off x="6156176" y="4653136"/>
            <a:ext cx="1296144" cy="18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Рисунок 13" descr="D:\всё\конкурсы 22-23 уч.год\Неопалимая купина\фото\Гусарова Ульяна.jpg"/>
          <p:cNvPicPr/>
          <p:nvPr/>
        </p:nvPicPr>
        <p:blipFill>
          <a:blip r:embed="rId12" cstate="print"/>
          <a:srcRect l="14354" t="9654" r="11722" b="11840"/>
          <a:stretch>
            <a:fillRect/>
          </a:stretch>
        </p:blipFill>
        <p:spPr bwMode="auto">
          <a:xfrm>
            <a:off x="4716016" y="4365104"/>
            <a:ext cx="1296144" cy="1789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Рисунок 14" descr="D:\всё\конкурсы 22-23 уч.год\Неопалимая купина\фото\Гиёсова Самия.jpg"/>
          <p:cNvPicPr/>
          <p:nvPr/>
        </p:nvPicPr>
        <p:blipFill>
          <a:blip r:embed="rId13" cstate="print"/>
          <a:srcRect l="13576" t="6460" r="10762" b="13416"/>
          <a:stretch>
            <a:fillRect/>
          </a:stretch>
        </p:blipFill>
        <p:spPr bwMode="auto">
          <a:xfrm>
            <a:off x="3347864" y="4365104"/>
            <a:ext cx="1296144" cy="18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Рисунок 15" descr="D:\всё\конкурсы 22-23 уч.год\Неопалимая купина\фото\Газаева Карина.jpg"/>
          <p:cNvPicPr/>
          <p:nvPr/>
        </p:nvPicPr>
        <p:blipFill>
          <a:blip r:embed="rId14" cstate="print"/>
          <a:srcRect l="8532" t="6678" r="7948" b="9609"/>
          <a:stretch>
            <a:fillRect/>
          </a:stretch>
        </p:blipFill>
        <p:spPr bwMode="auto">
          <a:xfrm>
            <a:off x="1835696" y="4653136"/>
            <a:ext cx="1296144" cy="18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Рисунок 16" descr="D:\всё\конкурсы 22-23 уч.год\Неопалимая купина\фото\Воронцова Надежда.jpg"/>
          <p:cNvPicPr/>
          <p:nvPr/>
        </p:nvPicPr>
        <p:blipFill>
          <a:blip r:embed="rId15" cstate="print"/>
          <a:srcRect l="6585" t="4651" r="4791" b="12172"/>
          <a:stretch>
            <a:fillRect/>
          </a:stretch>
        </p:blipFill>
        <p:spPr bwMode="auto">
          <a:xfrm>
            <a:off x="5508104" y="1412776"/>
            <a:ext cx="1656184" cy="1265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Рисунок 17" descr="D:\всё\конкурсы 22-23 уч.год\Неопалимая купина\фото\Виноградов Иван.jpg"/>
          <p:cNvPicPr/>
          <p:nvPr/>
        </p:nvPicPr>
        <p:blipFill>
          <a:blip r:embed="rId16" cstate="print"/>
          <a:srcRect l="9567" t="7692" r="10289" b="14664"/>
          <a:stretch>
            <a:fillRect/>
          </a:stretch>
        </p:blipFill>
        <p:spPr bwMode="auto">
          <a:xfrm>
            <a:off x="7236296" y="2852936"/>
            <a:ext cx="1656184" cy="1224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Рисунок 18" descr="D:\всё\конкурсы 22-23 уч.год\Неопалимая купина\фото\Буткарева ксения.jpg"/>
          <p:cNvPicPr/>
          <p:nvPr/>
        </p:nvPicPr>
        <p:blipFill>
          <a:blip r:embed="rId17" cstate="print"/>
          <a:srcRect l="11952" t="9549" r="12948" b="14854"/>
          <a:stretch>
            <a:fillRect/>
          </a:stretch>
        </p:blipFill>
        <p:spPr bwMode="auto">
          <a:xfrm>
            <a:off x="5508104" y="2852936"/>
            <a:ext cx="1656184" cy="1224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Рисунок 19" descr="D:\всё\конкурсы 22-23 уч.год\Неопалимая купина\фото\Ризаева Амира.jpg"/>
          <p:cNvPicPr/>
          <p:nvPr/>
        </p:nvPicPr>
        <p:blipFill>
          <a:blip r:embed="rId18" cstate="print"/>
          <a:srcRect l="6178" t="5816" r="5263" b="9047"/>
          <a:stretch>
            <a:fillRect/>
          </a:stretch>
        </p:blipFill>
        <p:spPr bwMode="auto">
          <a:xfrm>
            <a:off x="323528" y="4437112"/>
            <a:ext cx="1368152" cy="18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011222"/>
          </a:xfrm>
        </p:spPr>
        <p:txBody>
          <a:bodyPr/>
          <a:lstStyle/>
          <a:p>
            <a:r>
              <a:rPr lang="ru-RU" dirty="0" smtClean="0">
                <a:solidFill>
                  <a:srgbClr val="0070C0"/>
                </a:solidFill>
                <a:latin typeface="Comic Sans MS" pitchFamily="66" charset="0"/>
              </a:rPr>
              <a:t> </a:t>
            </a:r>
            <a:r>
              <a:rPr lang="ru-RU" b="1" dirty="0" smtClean="0">
                <a:solidFill>
                  <a:srgbClr val="0895A8"/>
                </a:solidFill>
                <a:latin typeface="Comic Sans MS" pitchFamily="66" charset="0"/>
              </a:rPr>
              <a:t>Изостудия «Акварелька»</a:t>
            </a:r>
            <a:endParaRPr lang="ru-RU" b="1" dirty="0">
              <a:solidFill>
                <a:srgbClr val="0895A8"/>
              </a:solidFill>
              <a:latin typeface="Comic Sans MS" pitchFamily="66" charset="0"/>
            </a:endParaRPr>
          </a:p>
        </p:txBody>
      </p:sp>
      <p:pic>
        <p:nvPicPr>
          <p:cNvPr id="1026" name="Picture 2" descr="C:\Users\Галина\Desktop\850979ab6b566fa253391bdde0c98dfd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96336" y="0"/>
            <a:ext cx="936104" cy="957557"/>
          </a:xfrm>
          <a:prstGeom prst="rect">
            <a:avLst/>
          </a:prstGeom>
          <a:noFill/>
        </p:spPr>
      </p:pic>
      <p:pic>
        <p:nvPicPr>
          <p:cNvPr id="4" name="Рисунок 3" descr="D:\всё\конкурсы 22-23 уч.год\Открытка День Победы\фото работ\Шарапова Екатерина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2564904"/>
            <a:ext cx="1048870" cy="1440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D:\всё\конкурсы 22-23 уч.год\Открытка День Победы\фото работ\Тараканова Арина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1124744"/>
            <a:ext cx="1057629" cy="1368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D:\всё\конкурсы 22-23 уч.год\Открытка День Победы\фото работ\Новокщёнова Василиса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2" y="4077072"/>
            <a:ext cx="1068524" cy="147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D:\всё\конкурсы 22-23 уч.год\Открытка День Победы\фото работ\Кувыркова Варвара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1124744"/>
            <a:ext cx="1080120" cy="13660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D:\всё\конкурсы 22-23 уч.год\Открытка День Победы\фото работ\Климов Егор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2564904"/>
            <a:ext cx="1080121" cy="1440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D:\всё\конкурсы 22-23 уч.год\Открытка День Победы\фото работ\Келейников Тимофей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812360" y="4077072"/>
            <a:ext cx="1080120" cy="1440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D:\всё\конкурсы 22-23 уч.год\Открытка День Победы\фото работ\Иванова Варя.jpg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331640" y="1124744"/>
            <a:ext cx="1080120" cy="1368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D:\всё\конкурсы 22-23 уч.год\Открытка День Победы\фото работ\Горохов Артём.jpg"/>
          <p:cNvPicPr/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331640" y="2564904"/>
            <a:ext cx="1080120" cy="1440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 descr="D:\всё\конкурсы 22-23 уч.год\Открытка День Победы\фото работ\Газарян Евгения.jpg"/>
          <p:cNvPicPr/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660232" y="1124744"/>
            <a:ext cx="1080120" cy="1368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12" descr="D:\всё\конкурсы 22-23 уч.год\Открытка День Победы\фото работ\Газаева Карина.jpg"/>
          <p:cNvPicPr/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6660232" y="2564904"/>
            <a:ext cx="1077558" cy="1440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Рисунок 13" descr="D:\всё\конкурсы 22-23 уч.год\Открытка День Победы\фото работ\Воронцова Надежда.jpg"/>
          <p:cNvPicPr/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1331640" y="4077072"/>
            <a:ext cx="1080120" cy="14730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Рисунок 14" descr="D:\всё\конкурсы 22-23 уч.год\Открытка День Победы\фото работ\Бурцева Евгения.jpg"/>
          <p:cNvPicPr/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6660232" y="4077072"/>
            <a:ext cx="1083522" cy="14401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Рисунок 15" descr="D:\всё\конкурсы 22-23 уч.год\Открытка День Победы\фото работ\Балашова Элина.jpg"/>
          <p:cNvPicPr/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5508104" y="1124744"/>
            <a:ext cx="1080120" cy="1368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Рисунок 16" descr="D:\всё\конкурсы 22-23 уч.год\Открытка День Победы\фото работ\Ризаева Амира.jpg"/>
          <p:cNvPicPr/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5508104" y="2564904"/>
            <a:ext cx="1080120" cy="1440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Рисунок 17" descr="D:\всё\конкурсы 22-23 уч.год\Открытка День Победы\фото работ\Петрова Полина.jpg"/>
          <p:cNvPicPr/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5508104" y="4077072"/>
            <a:ext cx="1080120" cy="1440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Рисунок 18" descr="D:\всё\конкурсы 22-23 уч.год\Открытка День Победы\фото работ\Барабанов Глеб.jpg"/>
          <p:cNvPicPr/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2771800" y="1124744"/>
            <a:ext cx="1728192" cy="1224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Рисунок 19" descr="D:\всё\конкурсы 22-23 уч.год\Открытка День Победы\фото работ\Малышева Альбина.jpg"/>
          <p:cNvPicPr/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3491880" y="2492896"/>
            <a:ext cx="1767502" cy="1324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Рисунок 20" descr="D:\всё\конкурсы 22-23 уч.год\Открытка День Победы\фото работ\Дядина Полина.jpg"/>
          <p:cNvPicPr/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3779912" y="5661248"/>
            <a:ext cx="1584176" cy="10424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Рисунок 21" descr="D:\всё\конкурсы 22-23 уч.год\Открытка День Победы\фото работ\Гиёсова Самия.jpg"/>
          <p:cNvPicPr/>
          <p:nvPr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251520" y="5661248"/>
            <a:ext cx="1584176" cy="100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Рисунок 22" descr="D:\всё\конкурсы 22-23 уч.год\Открытка День Победы\фото работ\Гордеев Кирилл.jpg"/>
          <p:cNvPicPr/>
          <p:nvPr/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7236296" y="5589240"/>
            <a:ext cx="1570002" cy="10745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Рисунок 23" descr="D:\всё\конкурсы 22-23 уч.год\Открытка День Победы\фото работ\Виноградов Иван.jpg"/>
          <p:cNvPicPr/>
          <p:nvPr/>
        </p:nvPicPr>
        <p:blipFill>
          <a:blip r:embed="rId23" cstate="print"/>
          <a:srcRect/>
          <a:stretch>
            <a:fillRect/>
          </a:stretch>
        </p:blipFill>
        <p:spPr bwMode="auto">
          <a:xfrm>
            <a:off x="5508104" y="5589240"/>
            <a:ext cx="1584176" cy="10890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Рисунок 24" descr="D:\всё\конкурсы 22-23 уч.год\Открытка День Победы\фото работ\Борисенко Лиза.jpg"/>
          <p:cNvPicPr/>
          <p:nvPr/>
        </p:nvPicPr>
        <p:blipFill>
          <a:blip r:embed="rId24" cstate="print"/>
          <a:srcRect/>
          <a:stretch>
            <a:fillRect/>
          </a:stretch>
        </p:blipFill>
        <p:spPr bwMode="auto">
          <a:xfrm>
            <a:off x="2051720" y="5661248"/>
            <a:ext cx="1584176" cy="100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Рисунок 25" descr="D:\всё\конкурсы 22-23 уч.год\Открытка День Победы\фото работ\Пачкория Ольга.jpg"/>
          <p:cNvPicPr/>
          <p:nvPr/>
        </p:nvPicPr>
        <p:blipFill>
          <a:blip r:embed="rId25" cstate="print"/>
          <a:srcRect/>
          <a:stretch>
            <a:fillRect/>
          </a:stretch>
        </p:blipFill>
        <p:spPr bwMode="auto">
          <a:xfrm>
            <a:off x="2627784" y="3933056"/>
            <a:ext cx="1283335" cy="1620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Рисунок 26" descr="D:\всё\конкурсы 22-23 уч.год\Открытка День Победы\фото работ\Нуралиева Амина.jpg"/>
          <p:cNvPicPr/>
          <p:nvPr/>
        </p:nvPicPr>
        <p:blipFill>
          <a:blip r:embed="rId26" cstate="print"/>
          <a:srcRect/>
          <a:stretch>
            <a:fillRect/>
          </a:stretch>
        </p:blipFill>
        <p:spPr bwMode="auto">
          <a:xfrm>
            <a:off x="4067944" y="3933056"/>
            <a:ext cx="1224136" cy="1623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11222"/>
          </a:xfrm>
        </p:spPr>
        <p:txBody>
          <a:bodyPr/>
          <a:lstStyle/>
          <a:p>
            <a:r>
              <a:rPr lang="ru-RU" dirty="0" smtClean="0">
                <a:solidFill>
                  <a:srgbClr val="0070C0"/>
                </a:solidFill>
                <a:latin typeface="Comic Sans MS" pitchFamily="66" charset="0"/>
              </a:rPr>
              <a:t> </a:t>
            </a:r>
            <a:r>
              <a:rPr lang="ru-RU" b="1" dirty="0" smtClean="0">
                <a:solidFill>
                  <a:srgbClr val="0895A8"/>
                </a:solidFill>
                <a:latin typeface="Comic Sans MS" pitchFamily="66" charset="0"/>
              </a:rPr>
              <a:t>Изостудия «Акварелька»</a:t>
            </a:r>
            <a:endParaRPr lang="ru-RU" b="1" dirty="0">
              <a:solidFill>
                <a:srgbClr val="0895A8"/>
              </a:solidFill>
              <a:latin typeface="Comic Sans MS" pitchFamily="66" charset="0"/>
            </a:endParaRPr>
          </a:p>
        </p:txBody>
      </p:sp>
      <p:pic>
        <p:nvPicPr>
          <p:cNvPr id="1026" name="Picture 2" descr="C:\Users\Галина\Desktop\850979ab6b566fa253391bdde0c98dfd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96336" y="188640"/>
            <a:ext cx="1061864" cy="1086199"/>
          </a:xfrm>
          <a:prstGeom prst="rect">
            <a:avLst/>
          </a:prstGeom>
          <a:noFill/>
        </p:spPr>
      </p:pic>
      <p:pic>
        <p:nvPicPr>
          <p:cNvPr id="4" name="Рисунок 3" descr="D:\всё\конкурсы 22-23 уч.год\Пасхальное яйцо\фото\1679991158771.jpg"/>
          <p:cNvPicPr/>
          <p:nvPr/>
        </p:nvPicPr>
        <p:blipFill>
          <a:blip r:embed="rId3" cstate="print"/>
          <a:srcRect l="4958" t="28426" r="43434" b="18951"/>
          <a:stretch>
            <a:fillRect/>
          </a:stretch>
        </p:blipFill>
        <p:spPr bwMode="auto">
          <a:xfrm rot="21390554">
            <a:off x="1691680" y="1556792"/>
            <a:ext cx="1296144" cy="1944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D:\всё\конкурсы 22-23 уч.год\Пасхальное яйцо\фото\1679989707858.jpg"/>
          <p:cNvPicPr/>
          <p:nvPr/>
        </p:nvPicPr>
        <p:blipFill>
          <a:blip r:embed="rId4" cstate="print"/>
          <a:srcRect l="15948" t="20712" r="46121" b="18123"/>
          <a:stretch>
            <a:fillRect/>
          </a:stretch>
        </p:blipFill>
        <p:spPr bwMode="auto">
          <a:xfrm rot="21428566">
            <a:off x="251520" y="1700808"/>
            <a:ext cx="1296144" cy="2088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D:\всё\конкурсы 22-23 уч.год\Пасхальное яйцо\фото\1679989707844.jpg"/>
          <p:cNvPicPr/>
          <p:nvPr/>
        </p:nvPicPr>
        <p:blipFill>
          <a:blip r:embed="rId5" cstate="print"/>
          <a:srcRect t="8373" r="50553" b="12006"/>
          <a:stretch>
            <a:fillRect/>
          </a:stretch>
        </p:blipFill>
        <p:spPr bwMode="auto">
          <a:xfrm>
            <a:off x="3131840" y="4437112"/>
            <a:ext cx="1368152" cy="2088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D:\всё\конкурсы 22-23 уч.год\Пасхальное яйцо\фото\1679403457337.jpg"/>
          <p:cNvPicPr/>
          <p:nvPr/>
        </p:nvPicPr>
        <p:blipFill>
          <a:blip r:embed="rId6" cstate="print"/>
          <a:srcRect l="7013" t="9325" r="51233" b="9968"/>
          <a:stretch>
            <a:fillRect/>
          </a:stretch>
        </p:blipFill>
        <p:spPr bwMode="auto">
          <a:xfrm>
            <a:off x="3203848" y="1844824"/>
            <a:ext cx="1224136" cy="216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D:\всё\конкурсы 22-23 уч.год\Пасхальное яйцо\фото\1679403457328.jpg"/>
          <p:cNvPicPr/>
          <p:nvPr/>
        </p:nvPicPr>
        <p:blipFill>
          <a:blip r:embed="rId7" cstate="print"/>
          <a:srcRect l="7595" t="17371" r="49789" b="10798"/>
          <a:stretch>
            <a:fillRect/>
          </a:stretch>
        </p:blipFill>
        <p:spPr bwMode="auto">
          <a:xfrm rot="206238">
            <a:off x="6084168" y="1556792"/>
            <a:ext cx="1338064" cy="2016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D:\всё\конкурсы 22-23 уч.год\Пасхальное яйцо\фото\1679403457318.jpg"/>
          <p:cNvPicPr/>
          <p:nvPr/>
        </p:nvPicPr>
        <p:blipFill>
          <a:blip r:embed="rId8" cstate="print"/>
          <a:srcRect l="7447" t="5634" r="44681" b="7042"/>
          <a:stretch>
            <a:fillRect/>
          </a:stretch>
        </p:blipFill>
        <p:spPr bwMode="auto">
          <a:xfrm rot="198314">
            <a:off x="7596336" y="1844824"/>
            <a:ext cx="1368152" cy="2088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D:\всё\конкурсы 22-23 уч.год\Пасхальное яйцо\фото\1679403457309.jpg"/>
          <p:cNvPicPr/>
          <p:nvPr/>
        </p:nvPicPr>
        <p:blipFill>
          <a:blip r:embed="rId9" cstate="print"/>
          <a:srcRect l="6178" t="6481" r="38221" b="12037"/>
          <a:stretch>
            <a:fillRect/>
          </a:stretch>
        </p:blipFill>
        <p:spPr bwMode="auto">
          <a:xfrm>
            <a:off x="4644008" y="1844824"/>
            <a:ext cx="1224136" cy="216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D:\всё\конкурсы 22-23 уч.год\Пасхальное яйцо\фото\1679403430009.jpg"/>
          <p:cNvPicPr/>
          <p:nvPr/>
        </p:nvPicPr>
        <p:blipFill>
          <a:blip r:embed="rId10" cstate="print"/>
          <a:srcRect t="4651" r="40402" b="7558"/>
          <a:stretch>
            <a:fillRect/>
          </a:stretch>
        </p:blipFill>
        <p:spPr bwMode="auto">
          <a:xfrm rot="21399205">
            <a:off x="1691680" y="4221088"/>
            <a:ext cx="1296144" cy="2088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 descr="D:\всё\конкурсы 22-23 уч.год\Пасхальное яйцо\фото\1679403429989.jpg"/>
          <p:cNvPicPr/>
          <p:nvPr/>
        </p:nvPicPr>
        <p:blipFill>
          <a:blip r:embed="rId11" cstate="print"/>
          <a:srcRect l="8623" t="4992" r="49644" b="7987"/>
          <a:stretch>
            <a:fillRect/>
          </a:stretch>
        </p:blipFill>
        <p:spPr bwMode="auto">
          <a:xfrm rot="21428321">
            <a:off x="251520" y="4437112"/>
            <a:ext cx="1296144" cy="2016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12" descr="D:\всё\конкурсы 22-23 уч.год\Пасхальное яйцо\фото\1679403429964.jpg"/>
          <p:cNvPicPr/>
          <p:nvPr/>
        </p:nvPicPr>
        <p:blipFill>
          <a:blip r:embed="rId12" cstate="print"/>
          <a:srcRect l="6357" r="41320" b="2110"/>
          <a:stretch>
            <a:fillRect/>
          </a:stretch>
        </p:blipFill>
        <p:spPr bwMode="auto">
          <a:xfrm rot="162792">
            <a:off x="7668344" y="4365104"/>
            <a:ext cx="1296144" cy="2088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Рисунок 13" descr="D:\всё\конкурсы 22-23 уч.год\Пасхальное яйцо\фото\1679403429940.jpg"/>
          <p:cNvPicPr/>
          <p:nvPr/>
        </p:nvPicPr>
        <p:blipFill>
          <a:blip r:embed="rId13" cstate="print"/>
          <a:srcRect l="6897" t="7496" r="38793" b="10903"/>
          <a:stretch>
            <a:fillRect/>
          </a:stretch>
        </p:blipFill>
        <p:spPr bwMode="auto">
          <a:xfrm>
            <a:off x="4716016" y="4437112"/>
            <a:ext cx="1296144" cy="2088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Рисунок 14" descr="D:\всё\конкурсы 22-23 уч.год\Пасхальное яйцо\фото\1679403429915.jpg"/>
          <p:cNvPicPr/>
          <p:nvPr/>
        </p:nvPicPr>
        <p:blipFill>
          <a:blip r:embed="rId14" cstate="print"/>
          <a:srcRect l="2865" t="4331" r="38873" b="6299"/>
          <a:stretch>
            <a:fillRect/>
          </a:stretch>
        </p:blipFill>
        <p:spPr bwMode="auto">
          <a:xfrm rot="169167">
            <a:off x="6206751" y="4251701"/>
            <a:ext cx="1296144" cy="2088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11222"/>
          </a:xfrm>
        </p:spPr>
        <p:txBody>
          <a:bodyPr/>
          <a:lstStyle/>
          <a:p>
            <a:r>
              <a:rPr lang="ru-RU" dirty="0" smtClean="0">
                <a:solidFill>
                  <a:srgbClr val="0070C0"/>
                </a:solidFill>
                <a:latin typeface="Comic Sans MS" pitchFamily="66" charset="0"/>
              </a:rPr>
              <a:t> </a:t>
            </a:r>
            <a:r>
              <a:rPr lang="ru-RU" b="1" dirty="0" smtClean="0">
                <a:solidFill>
                  <a:srgbClr val="0895A8"/>
                </a:solidFill>
                <a:latin typeface="Comic Sans MS" pitchFamily="66" charset="0"/>
              </a:rPr>
              <a:t>Изостудия «Акварелька»</a:t>
            </a:r>
            <a:endParaRPr lang="ru-RU" b="1" dirty="0">
              <a:solidFill>
                <a:srgbClr val="0895A8"/>
              </a:solidFill>
              <a:latin typeface="Comic Sans MS" pitchFamily="66" charset="0"/>
            </a:endParaRPr>
          </a:p>
        </p:txBody>
      </p:sp>
      <p:pic>
        <p:nvPicPr>
          <p:cNvPr id="1026" name="Picture 2" descr="C:\Users\Галина\Desktop\850979ab6b566fa253391bdde0c98dfd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96336" y="188640"/>
            <a:ext cx="1061864" cy="1086199"/>
          </a:xfrm>
          <a:prstGeom prst="rect">
            <a:avLst/>
          </a:prstGeom>
          <a:noFill/>
        </p:spPr>
      </p:pic>
      <p:pic>
        <p:nvPicPr>
          <p:cNvPr id="16" name="Рисунок 15" descr="C:\Users\Галина\Desktop\ht0gchrdusooc4wckwsogk0gg48csc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584" y="1628800"/>
            <a:ext cx="7560840" cy="4824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11222"/>
          </a:xfrm>
        </p:spPr>
        <p:txBody>
          <a:bodyPr/>
          <a:lstStyle/>
          <a:p>
            <a:r>
              <a:rPr lang="ru-RU" dirty="0" smtClean="0">
                <a:solidFill>
                  <a:srgbClr val="0070C0"/>
                </a:solidFill>
                <a:latin typeface="Comic Sans MS" pitchFamily="66" charset="0"/>
              </a:rPr>
              <a:t> </a:t>
            </a:r>
            <a:r>
              <a:rPr lang="ru-RU" b="1" dirty="0" smtClean="0">
                <a:solidFill>
                  <a:srgbClr val="0895A8"/>
                </a:solidFill>
                <a:latin typeface="Comic Sans MS" pitchFamily="66" charset="0"/>
              </a:rPr>
              <a:t>Изостудия «Акварелька»</a:t>
            </a:r>
            <a:endParaRPr lang="ru-RU" b="1" dirty="0">
              <a:solidFill>
                <a:srgbClr val="0895A8"/>
              </a:solidFill>
              <a:latin typeface="Comic Sans MS" pitchFamily="66" charset="0"/>
            </a:endParaRPr>
          </a:p>
        </p:txBody>
      </p:sp>
      <p:pic>
        <p:nvPicPr>
          <p:cNvPr id="1026" name="Picture 2" descr="C:\Users\Галина\Desktop\850979ab6b566fa253391bdde0c98dfd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96336" y="188640"/>
            <a:ext cx="1061864" cy="1086199"/>
          </a:xfrm>
          <a:prstGeom prst="rect">
            <a:avLst/>
          </a:prstGeom>
          <a:noFill/>
        </p:spPr>
      </p:pic>
      <p:pic>
        <p:nvPicPr>
          <p:cNvPr id="16" name="Рисунок 15" descr="D:\всё\конкурсы 22-23 уч.год\Тверь-город мира\фото\Ризаева Амира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08104" y="3861048"/>
            <a:ext cx="2174456" cy="280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Рисунок 16" descr="D:\всё\конкурсы 22-23 уч.год\Тверь-город мира\фото\Назаралиева Джувайрия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99592" y="4221088"/>
            <a:ext cx="3600400" cy="23671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Рисунок 17" descr="D:\всё\конкурсы 22-23 уч.год\Тверь-город мира\фото\Воронцова Надя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83968" y="1412776"/>
            <a:ext cx="3691773" cy="2376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Рисунок 18" descr="D:\всё\конкурсы 22-23 уч.год\Тверь-город мира\фото\Хоменко Варвара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619672" y="1412776"/>
            <a:ext cx="2160240" cy="2736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274638"/>
            <a:ext cx="8472518" cy="1011222"/>
          </a:xfrm>
        </p:spPr>
        <p:txBody>
          <a:bodyPr/>
          <a:lstStyle/>
          <a:p>
            <a:pPr algn="l"/>
            <a:r>
              <a:rPr lang="ru-RU" b="1" dirty="0" smtClean="0">
                <a:solidFill>
                  <a:srgbClr val="0895A8"/>
                </a:solidFill>
                <a:latin typeface="Comic Sans MS" pitchFamily="66" charset="0"/>
              </a:rPr>
              <a:t>Кружок «Лоскутное шитье»</a:t>
            </a:r>
            <a:endParaRPr lang="ru-RU" b="1" dirty="0">
              <a:solidFill>
                <a:srgbClr val="0895A8"/>
              </a:solidFill>
            </a:endParaRPr>
          </a:p>
        </p:txBody>
      </p:sp>
      <p:pic>
        <p:nvPicPr>
          <p:cNvPr id="1026" name="Picture 2" descr="C:\Users\Галина\Desktop\3df0ace2dcead7da26ad075695bb100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96336" y="332656"/>
            <a:ext cx="1277858" cy="966817"/>
          </a:xfrm>
          <a:prstGeom prst="rect">
            <a:avLst/>
          </a:prstGeom>
          <a:noFill/>
        </p:spPr>
      </p:pic>
      <p:pic>
        <p:nvPicPr>
          <p:cNvPr id="4" name="Рисунок 3" descr="D:\всё\работы кружков 2022-2023\лоскуток\1685446717480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556792"/>
            <a:ext cx="2232248" cy="1656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D:\всё\работы кружков 2022-2023\лоскуток\1685446717473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1445512">
            <a:off x="2771800" y="1916832"/>
            <a:ext cx="1656184" cy="16775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D:\всё\работы кружков 2022-2023\лоскуток\1680091981280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57329">
            <a:off x="4716016" y="1916832"/>
            <a:ext cx="1656184" cy="1656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D:\всё\работы кружков 2022-2023\лоскуток\IMG-20230208-WA0008.jpg"/>
          <p:cNvPicPr/>
          <p:nvPr/>
        </p:nvPicPr>
        <p:blipFill>
          <a:blip r:embed="rId6" cstate="print"/>
          <a:srcRect t="6925" b="56510"/>
          <a:stretch>
            <a:fillRect/>
          </a:stretch>
        </p:blipFill>
        <p:spPr bwMode="auto">
          <a:xfrm flipH="1">
            <a:off x="6588224" y="1628800"/>
            <a:ext cx="2232248" cy="1656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D:\всё\работы кружков 2022-2023\лоскуток\1680091981270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21341410">
            <a:off x="833794" y="4008467"/>
            <a:ext cx="2088232" cy="216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D:\всё\работы кружков 2022-2023\лоскуток\IMG-20230301-WA0004.jpg"/>
          <p:cNvPicPr/>
          <p:nvPr/>
        </p:nvPicPr>
        <p:blipFill>
          <a:blip r:embed="rId8" cstate="print"/>
          <a:srcRect t="11295" b="19835"/>
          <a:stretch>
            <a:fillRect/>
          </a:stretch>
        </p:blipFill>
        <p:spPr bwMode="auto">
          <a:xfrm rot="364783">
            <a:off x="6552936" y="3961745"/>
            <a:ext cx="2016224" cy="216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D:\всё\работы кружков 2022-2023\лоскуток\IMG-20230328-WA0004.jpg"/>
          <p:cNvPicPr/>
          <p:nvPr/>
        </p:nvPicPr>
        <p:blipFill>
          <a:blip r:embed="rId9" cstate="print"/>
          <a:srcRect t="8616" b="26371"/>
          <a:stretch>
            <a:fillRect/>
          </a:stretch>
        </p:blipFill>
        <p:spPr bwMode="auto">
          <a:xfrm>
            <a:off x="3563888" y="3933056"/>
            <a:ext cx="2376264" cy="2304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274638"/>
            <a:ext cx="8472518" cy="1011222"/>
          </a:xfrm>
        </p:spPr>
        <p:txBody>
          <a:bodyPr/>
          <a:lstStyle/>
          <a:p>
            <a:pPr algn="l"/>
            <a:r>
              <a:rPr lang="ru-RU" b="1" dirty="0" smtClean="0">
                <a:solidFill>
                  <a:srgbClr val="0895A8"/>
                </a:solidFill>
                <a:latin typeface="Comic Sans MS" pitchFamily="66" charset="0"/>
              </a:rPr>
              <a:t>Кружок «Лоскутное шитье»</a:t>
            </a:r>
            <a:endParaRPr lang="ru-RU" b="1" dirty="0">
              <a:solidFill>
                <a:srgbClr val="0895A8"/>
              </a:solidFill>
            </a:endParaRPr>
          </a:p>
        </p:txBody>
      </p:sp>
      <p:pic>
        <p:nvPicPr>
          <p:cNvPr id="1026" name="Picture 2" descr="C:\Users\Галина\Desktop\3df0ace2dcead7da26ad075695bb100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96336" y="332656"/>
            <a:ext cx="1277858" cy="966817"/>
          </a:xfrm>
          <a:prstGeom prst="rect">
            <a:avLst/>
          </a:prstGeom>
          <a:noFill/>
        </p:spPr>
      </p:pic>
      <p:pic>
        <p:nvPicPr>
          <p:cNvPr id="4" name="Рисунок 3" descr="D:\всё\работы кружков 2022-2023\лоскуток\IMG-20230503-WA0001.jpg"/>
          <p:cNvPicPr/>
          <p:nvPr/>
        </p:nvPicPr>
        <p:blipFill>
          <a:blip r:embed="rId3" cstate="print"/>
          <a:srcRect l="14316" t="35570" r="4560" b="31320"/>
          <a:stretch>
            <a:fillRect/>
          </a:stretch>
        </p:blipFill>
        <p:spPr bwMode="auto">
          <a:xfrm>
            <a:off x="2987824" y="1772816"/>
            <a:ext cx="2664296" cy="2016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D:\всё\работы кружков 2022-2023\лоскуток\IMG-20230221-WA0002.jpg"/>
          <p:cNvPicPr/>
          <p:nvPr/>
        </p:nvPicPr>
        <p:blipFill>
          <a:blip r:embed="rId4" cstate="print"/>
          <a:srcRect b="13858"/>
          <a:stretch>
            <a:fillRect/>
          </a:stretch>
        </p:blipFill>
        <p:spPr bwMode="auto">
          <a:xfrm>
            <a:off x="611560" y="1628800"/>
            <a:ext cx="1872208" cy="21766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D:\всё\работы кружков 2022-2023\лоскуток\1685446717467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3568" y="4149080"/>
            <a:ext cx="1872208" cy="216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D:\всё\работы кружков 2022-2023\лоскуток\1679657450944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940152" y="2060848"/>
            <a:ext cx="2736304" cy="3635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D:\всё\работы кружков 2022-2023\лоскуток\IMG-20230208-WA0010.jpg"/>
          <p:cNvPicPr/>
          <p:nvPr/>
        </p:nvPicPr>
        <p:blipFill>
          <a:blip r:embed="rId7" cstate="print"/>
          <a:srcRect t="22422" r="13191" b="46797"/>
          <a:stretch>
            <a:fillRect/>
          </a:stretch>
        </p:blipFill>
        <p:spPr bwMode="auto">
          <a:xfrm>
            <a:off x="2987824" y="4293096"/>
            <a:ext cx="2664296" cy="1872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274638"/>
            <a:ext cx="8472518" cy="1011222"/>
          </a:xfrm>
        </p:spPr>
        <p:txBody>
          <a:bodyPr/>
          <a:lstStyle/>
          <a:p>
            <a:r>
              <a:rPr lang="ru-RU" b="1" dirty="0" smtClean="0">
                <a:solidFill>
                  <a:srgbClr val="00B050"/>
                </a:solidFill>
                <a:latin typeface="Comic Sans MS" pitchFamily="66" charset="0"/>
              </a:rPr>
              <a:t>  </a:t>
            </a:r>
            <a:r>
              <a:rPr lang="ru-RU" b="1" dirty="0" smtClean="0">
                <a:solidFill>
                  <a:srgbClr val="0895A8"/>
                </a:solidFill>
                <a:latin typeface="Comic Sans MS" pitchFamily="66" charset="0"/>
              </a:rPr>
              <a:t>Кружок «Рукоделие»</a:t>
            </a:r>
            <a:endParaRPr lang="ru-RU" b="1" dirty="0">
              <a:solidFill>
                <a:srgbClr val="0895A8"/>
              </a:solidFill>
            </a:endParaRPr>
          </a:p>
        </p:txBody>
      </p:sp>
      <p:pic>
        <p:nvPicPr>
          <p:cNvPr id="20" name="Picture 3" descr="C:\Users\ДДТ\Desktop\istockphoto-1133039952-1024x102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20272" y="260648"/>
            <a:ext cx="1512285" cy="1174114"/>
          </a:xfrm>
          <a:prstGeom prst="rect">
            <a:avLst/>
          </a:prstGeom>
          <a:noFill/>
        </p:spPr>
      </p:pic>
      <p:pic>
        <p:nvPicPr>
          <p:cNvPr id="4" name="Рисунок 3" descr="D:\всё\работы кружков 2022-2023\вязание\1669184987110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406662">
            <a:off x="251520" y="1628800"/>
            <a:ext cx="1479410" cy="1944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D:\всё\работы кружков 2022-2023\вязание\1669184635770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13080">
            <a:off x="7308304" y="1700808"/>
            <a:ext cx="1512168" cy="1944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D:\всё\работы кружков 2022-2023\вязание\1664891830232.jpg"/>
          <p:cNvPicPr/>
          <p:nvPr/>
        </p:nvPicPr>
        <p:blipFill>
          <a:blip r:embed="rId5" cstate="print"/>
          <a:srcRect l="5020" t="8696" r="9631" b="8696"/>
          <a:stretch>
            <a:fillRect/>
          </a:stretch>
        </p:blipFill>
        <p:spPr bwMode="auto">
          <a:xfrm>
            <a:off x="3707904" y="1484784"/>
            <a:ext cx="1656184" cy="2016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D:\всё\работы кружков 2022-2023\вязание\игольницы\1674553314653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284319">
            <a:off x="7239353" y="4147195"/>
            <a:ext cx="1728192" cy="22342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D:\всё\работы кружков 2022-2023\вязание\игольницы\1672146160061.jpg"/>
          <p:cNvPicPr/>
          <p:nvPr/>
        </p:nvPicPr>
        <p:blipFill>
          <a:blip r:embed="rId7" cstate="print"/>
          <a:srcRect t="13170" b="17687"/>
          <a:stretch>
            <a:fillRect/>
          </a:stretch>
        </p:blipFill>
        <p:spPr bwMode="auto">
          <a:xfrm>
            <a:off x="4716016" y="4509120"/>
            <a:ext cx="2376264" cy="18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D:\всё\работы кружков 2022-2023\вязание\игольницы\1671515585498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166909">
            <a:off x="5508104" y="1916832"/>
            <a:ext cx="1584176" cy="2088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D:\всё\работы кружков 2022-2023\вязание\игольницы\1666179772744.jpg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195736" y="4509120"/>
            <a:ext cx="2448272" cy="1795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D:\всё\работы кружков 2022-2023\вязание\игольницы\1686723121436.jpg"/>
          <p:cNvPicPr/>
          <p:nvPr/>
        </p:nvPicPr>
        <p:blipFill>
          <a:blip r:embed="rId10" cstate="print"/>
          <a:srcRect l="6918"/>
          <a:stretch>
            <a:fillRect/>
          </a:stretch>
        </p:blipFill>
        <p:spPr bwMode="auto">
          <a:xfrm rot="21339631">
            <a:off x="258668" y="4208839"/>
            <a:ext cx="1795006" cy="216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 descr="D:\всё\работы кружков 2022-2023\вязание\игольницы\1686722975695.jpg"/>
          <p:cNvPicPr/>
          <p:nvPr/>
        </p:nvPicPr>
        <p:blipFill>
          <a:blip r:embed="rId11" cstate="print"/>
          <a:srcRect t="4478" b="6965"/>
          <a:stretch>
            <a:fillRect/>
          </a:stretch>
        </p:blipFill>
        <p:spPr bwMode="auto">
          <a:xfrm rot="21430744">
            <a:off x="1907704" y="1844824"/>
            <a:ext cx="1654299" cy="2088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323528" y="620688"/>
            <a:ext cx="8358246" cy="1143008"/>
          </a:xfrm>
        </p:spPr>
        <p:txBody>
          <a:bodyPr>
            <a:normAutofit fontScale="90000"/>
          </a:bodyPr>
          <a:lstStyle/>
          <a:p>
            <a:pPr algn="l"/>
            <a:r>
              <a:rPr lang="ru-RU" dirty="0" smtClean="0">
                <a:solidFill>
                  <a:srgbClr val="0070C0"/>
                </a:solidFill>
                <a:latin typeface="Comic Sans MS" pitchFamily="66" charset="0"/>
              </a:rPr>
              <a:t>   </a:t>
            </a:r>
            <a:br>
              <a:rPr lang="ru-RU" dirty="0" smtClean="0">
                <a:solidFill>
                  <a:srgbClr val="0070C0"/>
                </a:solidFill>
                <a:latin typeface="Comic Sans MS" pitchFamily="66" charset="0"/>
              </a:rPr>
            </a:br>
            <a:r>
              <a:rPr lang="ru-RU" dirty="0" smtClean="0">
                <a:solidFill>
                  <a:srgbClr val="0070C0"/>
                </a:solidFill>
                <a:latin typeface="Comic Sans MS" pitchFamily="66" charset="0"/>
              </a:rPr>
              <a:t/>
            </a:r>
            <a:br>
              <a:rPr lang="ru-RU" dirty="0" smtClean="0">
                <a:solidFill>
                  <a:srgbClr val="0070C0"/>
                </a:solidFill>
                <a:latin typeface="Comic Sans MS" pitchFamily="66" charset="0"/>
              </a:rPr>
            </a:br>
            <a:r>
              <a:rPr lang="ru-RU" dirty="0" smtClean="0">
                <a:solidFill>
                  <a:srgbClr val="0070C0"/>
                </a:solidFill>
                <a:latin typeface="Comic Sans MS" pitchFamily="66" charset="0"/>
              </a:rPr>
              <a:t>    </a:t>
            </a:r>
            <a:r>
              <a:rPr lang="ru-RU" sz="4400" b="1" dirty="0" smtClean="0">
                <a:solidFill>
                  <a:srgbClr val="0895A8"/>
                </a:solidFill>
                <a:latin typeface="Comic Sans MS" pitchFamily="66" charset="0"/>
              </a:rPr>
              <a:t>Кружок «Радуга» </a:t>
            </a:r>
            <a:r>
              <a:rPr lang="ru-RU" sz="4400" b="1" dirty="0" smtClean="0">
                <a:solidFill>
                  <a:srgbClr val="00B050"/>
                </a:solidFill>
                <a:latin typeface="Comic Sans MS" pitchFamily="66" charset="0"/>
              </a:rPr>
              <a:t/>
            </a:r>
            <a:br>
              <a:rPr lang="ru-RU" sz="4400" b="1" dirty="0" smtClean="0">
                <a:solidFill>
                  <a:srgbClr val="00B050"/>
                </a:solidFill>
                <a:latin typeface="Comic Sans MS" pitchFamily="66" charset="0"/>
              </a:rPr>
            </a:br>
            <a:endParaRPr lang="ru-RU" sz="4400" b="1" dirty="0">
              <a:solidFill>
                <a:srgbClr val="00B050"/>
              </a:solidFill>
              <a:latin typeface="Comic Sans MS" pitchFamily="66" charset="0"/>
            </a:endParaRPr>
          </a:p>
        </p:txBody>
      </p:sp>
      <p:pic>
        <p:nvPicPr>
          <p:cNvPr id="2" name="Picture 3" descr="C:\Users\Галина\Desktop\depositphotos_6733052-stock-photo-paintin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04248" y="188640"/>
            <a:ext cx="1224136" cy="918102"/>
          </a:xfrm>
          <a:prstGeom prst="rect">
            <a:avLst/>
          </a:prstGeom>
          <a:noFill/>
        </p:spPr>
      </p:pic>
      <p:pic>
        <p:nvPicPr>
          <p:cNvPr id="19" name="Рисунок 18" descr="D:\всё\работы кружков 2022-2023\радуга\животные и птицы\Сурсина София.jpg"/>
          <p:cNvPicPr/>
          <p:nvPr/>
        </p:nvPicPr>
        <p:blipFill>
          <a:blip r:embed="rId3" cstate="print"/>
          <a:srcRect l="12920" t="8402" r="12566" b="10193"/>
          <a:stretch>
            <a:fillRect/>
          </a:stretch>
        </p:blipFill>
        <p:spPr bwMode="auto">
          <a:xfrm>
            <a:off x="251520" y="4077072"/>
            <a:ext cx="1656184" cy="2232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Рисунок 19" descr="D:\всё\работы кружков 2022-2023\радуга\животные и птицы\Прокофьева Лиза.jpg"/>
          <p:cNvPicPr/>
          <p:nvPr/>
        </p:nvPicPr>
        <p:blipFill>
          <a:blip r:embed="rId4" cstate="print"/>
          <a:srcRect l="7439" t="11549" r="10079" b="13803"/>
          <a:stretch>
            <a:fillRect/>
          </a:stretch>
        </p:blipFill>
        <p:spPr bwMode="auto">
          <a:xfrm>
            <a:off x="5940152" y="1556792"/>
            <a:ext cx="2736304" cy="2016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Рисунок 20" descr="D:\всё\работы кружков 2022-2023\радуга\животные и птицы\Климов Егор.jpg"/>
          <p:cNvPicPr/>
          <p:nvPr/>
        </p:nvPicPr>
        <p:blipFill>
          <a:blip r:embed="rId5" cstate="print"/>
          <a:srcRect l="9752" t="13034" r="7447" b="13034"/>
          <a:stretch>
            <a:fillRect/>
          </a:stretch>
        </p:blipFill>
        <p:spPr bwMode="auto">
          <a:xfrm>
            <a:off x="467544" y="1556792"/>
            <a:ext cx="2736304" cy="2016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Рисунок 26" descr="D:\всё\работы кружков 2022-2023\радуга\животные и птицы\Демьянова Анна.jpg"/>
          <p:cNvPicPr/>
          <p:nvPr/>
        </p:nvPicPr>
        <p:blipFill>
          <a:blip r:embed="rId6" cstate="print"/>
          <a:srcRect l="11879" t="9341" r="13247" b="10714"/>
          <a:stretch>
            <a:fillRect/>
          </a:stretch>
        </p:blipFill>
        <p:spPr bwMode="auto">
          <a:xfrm>
            <a:off x="7308304" y="3933056"/>
            <a:ext cx="1599431" cy="2304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Рисунок 27" descr="D:\всё\работы кружков 2022-2023\радуга\животные и птицы\Гусева Милана.jpg"/>
          <p:cNvPicPr/>
          <p:nvPr/>
        </p:nvPicPr>
        <p:blipFill>
          <a:blip r:embed="rId7" cstate="print"/>
          <a:srcRect l="8959" t="11832" r="9538" b="12977"/>
          <a:stretch>
            <a:fillRect/>
          </a:stretch>
        </p:blipFill>
        <p:spPr bwMode="auto">
          <a:xfrm>
            <a:off x="4572000" y="4293096"/>
            <a:ext cx="2664296" cy="186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Рисунок 28" descr="D:\всё\работы кружков 2022-2023\радуга\животные и птицы\Балясникова Алиса.jpg"/>
          <p:cNvPicPr/>
          <p:nvPr/>
        </p:nvPicPr>
        <p:blipFill>
          <a:blip r:embed="rId8" cstate="print"/>
          <a:srcRect l="7092" t="12108" r="8156" b="12108"/>
          <a:stretch>
            <a:fillRect/>
          </a:stretch>
        </p:blipFill>
        <p:spPr bwMode="auto">
          <a:xfrm>
            <a:off x="1979712" y="4293096"/>
            <a:ext cx="2448272" cy="1872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" name="Рисунок 29" descr="D:\всё\работы кружков 2022-2023\радуга\животные и птицы\Гусев Богдан.jpg"/>
          <p:cNvPicPr/>
          <p:nvPr/>
        </p:nvPicPr>
        <p:blipFill>
          <a:blip r:embed="rId9" cstate="print"/>
          <a:srcRect l="12131" t="9320" r="13192" b="9467"/>
          <a:stretch>
            <a:fillRect/>
          </a:stretch>
        </p:blipFill>
        <p:spPr bwMode="auto">
          <a:xfrm>
            <a:off x="3491880" y="1412776"/>
            <a:ext cx="2152411" cy="2664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11222"/>
          </a:xfrm>
        </p:spPr>
        <p:txBody>
          <a:bodyPr/>
          <a:lstStyle/>
          <a:p>
            <a:pPr algn="l"/>
            <a:r>
              <a:rPr lang="ru-RU" dirty="0" smtClean="0">
                <a:solidFill>
                  <a:srgbClr val="0070C0"/>
                </a:solidFill>
                <a:latin typeface="Comic Sans MS" pitchFamily="66" charset="0"/>
              </a:rPr>
              <a:t> </a:t>
            </a:r>
            <a:r>
              <a:rPr lang="ru-RU" b="1" dirty="0" smtClean="0">
                <a:solidFill>
                  <a:srgbClr val="0895A8"/>
                </a:solidFill>
                <a:latin typeface="Comic Sans MS" pitchFamily="66" charset="0"/>
              </a:rPr>
              <a:t>Кружок «Рукоделие»</a:t>
            </a:r>
            <a:endParaRPr lang="ru-RU" b="1" dirty="0">
              <a:solidFill>
                <a:srgbClr val="0895A8"/>
              </a:solidFill>
              <a:latin typeface="Comic Sans MS" pitchFamily="66" charset="0"/>
            </a:endParaRPr>
          </a:p>
        </p:txBody>
      </p:sp>
      <p:pic>
        <p:nvPicPr>
          <p:cNvPr id="13" name="Picture 3" descr="C:\Users\ДДТ\Desktop\istockphoto-1133039952-1024x102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92280" y="332656"/>
            <a:ext cx="1512285" cy="1174114"/>
          </a:xfrm>
          <a:prstGeom prst="rect">
            <a:avLst/>
          </a:prstGeom>
          <a:noFill/>
        </p:spPr>
      </p:pic>
      <p:pic>
        <p:nvPicPr>
          <p:cNvPr id="4" name="Рисунок 3" descr="D:\всё\работы кружков 2022-2023\вязание\подставки прихватки\1679398099212.jpg"/>
          <p:cNvPicPr/>
          <p:nvPr/>
        </p:nvPicPr>
        <p:blipFill>
          <a:blip r:embed="rId3" cstate="print"/>
          <a:srcRect l="8346" t="23077" r="11608" b="17094"/>
          <a:stretch>
            <a:fillRect/>
          </a:stretch>
        </p:blipFill>
        <p:spPr bwMode="auto">
          <a:xfrm rot="202112">
            <a:off x="5551946" y="4698348"/>
            <a:ext cx="1584176" cy="15388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D:\всё\работы кружков 2022-2023\вязание\подставки прихватки\1679989792164.jpg"/>
          <p:cNvPicPr/>
          <p:nvPr/>
        </p:nvPicPr>
        <p:blipFill>
          <a:blip r:embed="rId4" cstate="print"/>
          <a:srcRect l="13529" t="2344" r="21176" b="9375"/>
          <a:stretch>
            <a:fillRect/>
          </a:stretch>
        </p:blipFill>
        <p:spPr bwMode="auto">
          <a:xfrm rot="211300">
            <a:off x="7281126" y="4268318"/>
            <a:ext cx="1584176" cy="15083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D:\всё\работы кружков 2022-2023\вязание\подставки прихватки\1679989792154.jpg"/>
          <p:cNvPicPr/>
          <p:nvPr/>
        </p:nvPicPr>
        <p:blipFill>
          <a:blip r:embed="rId5" cstate="print"/>
          <a:srcRect l="12937" t="11312" r="27485" b="14932"/>
          <a:stretch>
            <a:fillRect/>
          </a:stretch>
        </p:blipFill>
        <p:spPr bwMode="auto">
          <a:xfrm rot="273915">
            <a:off x="2108268" y="4949414"/>
            <a:ext cx="1543086" cy="148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D:\всё\работы кружков 2022-2023\вязание\подставки прихватки\1679989792144.jpg"/>
          <p:cNvPicPr/>
          <p:nvPr/>
        </p:nvPicPr>
        <p:blipFill>
          <a:blip r:embed="rId6" cstate="print"/>
          <a:srcRect l="9551" t="11194" r="20787" b="4478"/>
          <a:stretch>
            <a:fillRect/>
          </a:stretch>
        </p:blipFill>
        <p:spPr bwMode="auto">
          <a:xfrm rot="252999">
            <a:off x="3830574" y="4421401"/>
            <a:ext cx="1584176" cy="14363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D:\всё\работы кружков 2022-2023\вязание\подставки прихватки\1678879056937.jpg"/>
          <p:cNvPicPr/>
          <p:nvPr/>
        </p:nvPicPr>
        <p:blipFill>
          <a:blip r:embed="rId7" cstate="print"/>
          <a:srcRect l="5949" r="16289" b="8040"/>
          <a:stretch>
            <a:fillRect/>
          </a:stretch>
        </p:blipFill>
        <p:spPr bwMode="auto">
          <a:xfrm rot="21402021">
            <a:off x="223341" y="1601083"/>
            <a:ext cx="1584176" cy="15685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D:\всё\работы кружков 2022-2023\вязание\подставки прихватки\1678879056942.jpg"/>
          <p:cNvPicPr/>
          <p:nvPr/>
        </p:nvPicPr>
        <p:blipFill>
          <a:blip r:embed="rId8" cstate="print"/>
          <a:srcRect l="51157" t="18952" r="6170" b="12500"/>
          <a:stretch>
            <a:fillRect/>
          </a:stretch>
        </p:blipFill>
        <p:spPr bwMode="auto">
          <a:xfrm rot="21321495">
            <a:off x="3698822" y="1546106"/>
            <a:ext cx="1581150" cy="161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D:\всё\работы кружков 2022-2023\вязание\подставки прихватки\1678879056942.jpg"/>
          <p:cNvPicPr/>
          <p:nvPr/>
        </p:nvPicPr>
        <p:blipFill>
          <a:blip r:embed="rId8" cstate="print"/>
          <a:srcRect l="5399" t="20565" r="49871" b="11290"/>
          <a:stretch>
            <a:fillRect/>
          </a:stretch>
        </p:blipFill>
        <p:spPr bwMode="auto">
          <a:xfrm rot="21366461">
            <a:off x="1888420" y="1971228"/>
            <a:ext cx="1657350" cy="160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D:\всё\работы кружков 2022-2023\вязание\подставки прихватки\1675840113270.jpg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 rot="2955963">
            <a:off x="7422343" y="2182723"/>
            <a:ext cx="1284089" cy="1269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 descr="D:\всё\работы кружков 2022-2023\вязание\подставки прихватки\1675840113233.jpg"/>
          <p:cNvPicPr/>
          <p:nvPr/>
        </p:nvPicPr>
        <p:blipFill>
          <a:blip r:embed="rId10" cstate="print"/>
          <a:srcRect t="16206" b="8300"/>
          <a:stretch>
            <a:fillRect/>
          </a:stretch>
        </p:blipFill>
        <p:spPr bwMode="auto">
          <a:xfrm rot="18800419">
            <a:off x="446695" y="4130626"/>
            <a:ext cx="1300015" cy="12954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Рисунок 13" descr="D:\всё\работы кружков 2022-2023\вязание\подставки прихватки\1679398099230.jpg"/>
          <p:cNvPicPr/>
          <p:nvPr/>
        </p:nvPicPr>
        <p:blipFill>
          <a:blip r:embed="rId11" cstate="print"/>
          <a:srcRect l="12374" t="26894" r="9848" b="13826"/>
          <a:stretch>
            <a:fillRect/>
          </a:stretch>
        </p:blipFill>
        <p:spPr bwMode="auto">
          <a:xfrm rot="21400368">
            <a:off x="5480792" y="2031386"/>
            <a:ext cx="1512168" cy="1584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11222"/>
          </a:xfrm>
        </p:spPr>
        <p:txBody>
          <a:bodyPr/>
          <a:lstStyle/>
          <a:p>
            <a:pPr algn="l"/>
            <a:r>
              <a:rPr lang="ru-RU" dirty="0" smtClean="0">
                <a:solidFill>
                  <a:srgbClr val="0070C0"/>
                </a:solidFill>
                <a:latin typeface="Comic Sans MS" pitchFamily="66" charset="0"/>
              </a:rPr>
              <a:t> </a:t>
            </a:r>
            <a:r>
              <a:rPr lang="ru-RU" b="1" dirty="0" smtClean="0">
                <a:solidFill>
                  <a:srgbClr val="0895A8"/>
                </a:solidFill>
                <a:latin typeface="Comic Sans MS" pitchFamily="66" charset="0"/>
              </a:rPr>
              <a:t>Кружок «Рукоделие»</a:t>
            </a:r>
            <a:endParaRPr lang="ru-RU" b="1" dirty="0">
              <a:solidFill>
                <a:srgbClr val="0895A8"/>
              </a:solidFill>
              <a:latin typeface="Comic Sans MS" pitchFamily="66" charset="0"/>
            </a:endParaRPr>
          </a:p>
        </p:txBody>
      </p:sp>
      <p:pic>
        <p:nvPicPr>
          <p:cNvPr id="12" name="Picture 3" descr="C:\Users\ДДТ\Desktop\istockphoto-1133039952-1024x102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92280" y="332656"/>
            <a:ext cx="1512285" cy="1174114"/>
          </a:xfrm>
          <a:prstGeom prst="rect">
            <a:avLst/>
          </a:prstGeom>
          <a:noFill/>
        </p:spPr>
      </p:pic>
      <p:pic>
        <p:nvPicPr>
          <p:cNvPr id="4" name="Рисунок 3" descr="D:\всё\работы кружков 2022-2023\вязание\осьминог, хаги и котики\1674553314630.jpg"/>
          <p:cNvPicPr/>
          <p:nvPr/>
        </p:nvPicPr>
        <p:blipFill>
          <a:blip r:embed="rId3" cstate="print"/>
          <a:srcRect t="26023" r="3486" b="5728"/>
          <a:stretch>
            <a:fillRect/>
          </a:stretch>
        </p:blipFill>
        <p:spPr bwMode="auto">
          <a:xfrm>
            <a:off x="467544" y="1412776"/>
            <a:ext cx="3168352" cy="3024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D:\всё\работы кружков 2022-2023\вязание\осьминог, хаги и котики\1679398099218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95936" y="1412776"/>
            <a:ext cx="2088232" cy="3024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D:\всё\работы кружков 2022-2023\вязание\осьминог, хаги и котики\1679398099237.jpg"/>
          <p:cNvPicPr/>
          <p:nvPr/>
        </p:nvPicPr>
        <p:blipFill>
          <a:blip r:embed="rId5" cstate="print"/>
          <a:srcRect l="18182" t="8879" r="5263" b="7822"/>
          <a:stretch>
            <a:fillRect/>
          </a:stretch>
        </p:blipFill>
        <p:spPr bwMode="auto">
          <a:xfrm rot="202989">
            <a:off x="6730777" y="1684033"/>
            <a:ext cx="1944216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D:\всё\работы кружков 2022-2023\вязание\осьминог, хаги и котики\1679398099224.jpg"/>
          <p:cNvPicPr/>
          <p:nvPr/>
        </p:nvPicPr>
        <p:blipFill>
          <a:blip r:embed="rId6" cstate="print"/>
          <a:srcRect l="12971" t="10377" r="15481" b="19811"/>
          <a:stretch>
            <a:fillRect/>
          </a:stretch>
        </p:blipFill>
        <p:spPr bwMode="auto">
          <a:xfrm rot="21304836">
            <a:off x="6756580" y="4300158"/>
            <a:ext cx="1944216" cy="23305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D:\всё\работы кружков 2022-2023\вязание\осьминог, хаги и котики\1666180010878.jpg"/>
          <p:cNvPicPr/>
          <p:nvPr/>
        </p:nvPicPr>
        <p:blipFill>
          <a:blip r:embed="rId7" cstate="print"/>
          <a:srcRect l="11548" t="15385" r="13258" b="9935"/>
          <a:stretch>
            <a:fillRect/>
          </a:stretch>
        </p:blipFill>
        <p:spPr bwMode="auto">
          <a:xfrm>
            <a:off x="467544" y="4581128"/>
            <a:ext cx="2808312" cy="2019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D:\всё\работы кружков 2022-2023\вязание\осьминог, хаги и котики\1664891830236.jpg"/>
          <p:cNvPicPr/>
          <p:nvPr/>
        </p:nvPicPr>
        <p:blipFill>
          <a:blip r:embed="rId8" cstate="print"/>
          <a:srcRect r="8180" b="10345"/>
          <a:stretch>
            <a:fillRect/>
          </a:stretch>
        </p:blipFill>
        <p:spPr bwMode="auto">
          <a:xfrm>
            <a:off x="3635896" y="4581128"/>
            <a:ext cx="2592288" cy="2016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11222"/>
          </a:xfrm>
        </p:spPr>
        <p:txBody>
          <a:bodyPr/>
          <a:lstStyle/>
          <a:p>
            <a:pPr algn="l"/>
            <a:r>
              <a:rPr lang="ru-RU" dirty="0" smtClean="0">
                <a:solidFill>
                  <a:srgbClr val="0070C0"/>
                </a:solidFill>
                <a:latin typeface="Comic Sans MS" pitchFamily="66" charset="0"/>
              </a:rPr>
              <a:t> </a:t>
            </a:r>
            <a:r>
              <a:rPr lang="ru-RU" b="1" dirty="0" smtClean="0">
                <a:solidFill>
                  <a:srgbClr val="0895A8"/>
                </a:solidFill>
                <a:latin typeface="Comic Sans MS" pitchFamily="66" charset="0"/>
              </a:rPr>
              <a:t>Кружок «Рукоделие»</a:t>
            </a:r>
            <a:endParaRPr lang="ru-RU" b="1" dirty="0">
              <a:solidFill>
                <a:srgbClr val="0895A8"/>
              </a:solidFill>
              <a:latin typeface="Comic Sans MS" pitchFamily="66" charset="0"/>
            </a:endParaRPr>
          </a:p>
        </p:txBody>
      </p:sp>
      <p:pic>
        <p:nvPicPr>
          <p:cNvPr id="12" name="Picture 3" descr="C:\Users\ДДТ\Desktop\istockphoto-1133039952-1024x102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92280" y="332656"/>
            <a:ext cx="1512285" cy="1174114"/>
          </a:xfrm>
          <a:prstGeom prst="rect">
            <a:avLst/>
          </a:prstGeom>
          <a:noFill/>
        </p:spPr>
      </p:pic>
      <p:pic>
        <p:nvPicPr>
          <p:cNvPr id="4" name="Рисунок 3" descr="D:\всё\работы кружков 2022-2023\вязание\зайки\1670919642512.jpg"/>
          <p:cNvPicPr/>
          <p:nvPr/>
        </p:nvPicPr>
        <p:blipFill>
          <a:blip r:embed="rId3" cstate="print"/>
          <a:srcRect t="8040" r="4326" b="3518"/>
          <a:stretch>
            <a:fillRect/>
          </a:stretch>
        </p:blipFill>
        <p:spPr bwMode="auto">
          <a:xfrm>
            <a:off x="6588224" y="1844824"/>
            <a:ext cx="1938139" cy="2664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D:\всё\работы кружков 2022-2023\вязание\зайки\1670919642503.jpg"/>
          <p:cNvPicPr/>
          <p:nvPr/>
        </p:nvPicPr>
        <p:blipFill>
          <a:blip r:embed="rId4" cstate="print"/>
          <a:srcRect t="11321" r="5660" b="16981"/>
          <a:stretch>
            <a:fillRect/>
          </a:stretch>
        </p:blipFill>
        <p:spPr bwMode="auto">
          <a:xfrm>
            <a:off x="899592" y="4653136"/>
            <a:ext cx="2160240" cy="1944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D:\всё\работы кружков 2022-2023\вязание\зайки\1672146160056.jpg"/>
          <p:cNvPicPr/>
          <p:nvPr/>
        </p:nvPicPr>
        <p:blipFill>
          <a:blip r:embed="rId5" cstate="print"/>
          <a:srcRect t="17904" b="37773"/>
          <a:stretch>
            <a:fillRect/>
          </a:stretch>
        </p:blipFill>
        <p:spPr bwMode="auto">
          <a:xfrm>
            <a:off x="755576" y="1412776"/>
            <a:ext cx="5364197" cy="3096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D:\всё\работы кружков 2022-2023\вязание\зайки\1671515585492.jpg"/>
          <p:cNvPicPr/>
          <p:nvPr/>
        </p:nvPicPr>
        <p:blipFill>
          <a:blip r:embed="rId6" cstate="print"/>
          <a:srcRect l="3015" t="14340" r="12563" b="23019"/>
          <a:stretch>
            <a:fillRect/>
          </a:stretch>
        </p:blipFill>
        <p:spPr bwMode="auto">
          <a:xfrm>
            <a:off x="6228184" y="4653136"/>
            <a:ext cx="2088232" cy="1941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D:\всё\работы кружков 2022-2023\вязание\зайки\1670919642497.jpg"/>
          <p:cNvPicPr/>
          <p:nvPr/>
        </p:nvPicPr>
        <p:blipFill>
          <a:blip r:embed="rId7" cstate="print"/>
          <a:srcRect l="12121" t="13068" r="15657" b="24053"/>
          <a:stretch>
            <a:fillRect/>
          </a:stretch>
        </p:blipFill>
        <p:spPr bwMode="auto">
          <a:xfrm>
            <a:off x="3635896" y="4653136"/>
            <a:ext cx="2016224" cy="19728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11222"/>
          </a:xfrm>
        </p:spPr>
        <p:txBody>
          <a:bodyPr/>
          <a:lstStyle/>
          <a:p>
            <a:pPr algn="l"/>
            <a:r>
              <a:rPr lang="ru-RU" dirty="0" smtClean="0">
                <a:solidFill>
                  <a:srgbClr val="0070C0"/>
                </a:solidFill>
                <a:latin typeface="Comic Sans MS" pitchFamily="66" charset="0"/>
              </a:rPr>
              <a:t> </a:t>
            </a:r>
            <a:r>
              <a:rPr lang="ru-RU" b="1" dirty="0" smtClean="0">
                <a:solidFill>
                  <a:srgbClr val="0895A8"/>
                </a:solidFill>
                <a:latin typeface="Comic Sans MS" pitchFamily="66" charset="0"/>
              </a:rPr>
              <a:t>Кружок «Рукоделие»</a:t>
            </a:r>
            <a:endParaRPr lang="ru-RU" b="1" dirty="0">
              <a:solidFill>
                <a:srgbClr val="0895A8"/>
              </a:solidFill>
              <a:latin typeface="Comic Sans MS" pitchFamily="66" charset="0"/>
            </a:endParaRPr>
          </a:p>
        </p:txBody>
      </p:sp>
      <p:pic>
        <p:nvPicPr>
          <p:cNvPr id="12" name="Picture 3" descr="C:\Users\ДДТ\Desktop\istockphoto-1133039952-1024x102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92280" y="332656"/>
            <a:ext cx="1512285" cy="1174114"/>
          </a:xfrm>
          <a:prstGeom prst="rect">
            <a:avLst/>
          </a:prstGeom>
          <a:noFill/>
        </p:spPr>
      </p:pic>
      <p:pic>
        <p:nvPicPr>
          <p:cNvPr id="9" name="Рисунок 8" descr="D:\всё\работы кружков 2022-2023\вязание\1676354598873.jpg"/>
          <p:cNvPicPr/>
          <p:nvPr/>
        </p:nvPicPr>
        <p:blipFill>
          <a:blip r:embed="rId3" cstate="print"/>
          <a:srcRect l="44673" t="8571" b="14151"/>
          <a:stretch>
            <a:fillRect/>
          </a:stretch>
        </p:blipFill>
        <p:spPr bwMode="auto">
          <a:xfrm rot="175193">
            <a:off x="3059832" y="1412776"/>
            <a:ext cx="1368152" cy="2016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D:\всё\работы кружков 2022-2023\вязание\1675840113251.jpg"/>
          <p:cNvPicPr/>
          <p:nvPr/>
        </p:nvPicPr>
        <p:blipFill>
          <a:blip r:embed="rId4" cstate="print"/>
          <a:srcRect t="4940" b="14160"/>
          <a:stretch>
            <a:fillRect/>
          </a:stretch>
        </p:blipFill>
        <p:spPr bwMode="auto">
          <a:xfrm>
            <a:off x="539552" y="3573016"/>
            <a:ext cx="4477727" cy="2952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D:\всё\работы кружков 2022-2023\вязание\1678879056929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64088" y="1916832"/>
            <a:ext cx="3384376" cy="4608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12" descr="D:\всё\работы кружков 2022-2023\вязание\1676354598873.jpg"/>
          <p:cNvPicPr/>
          <p:nvPr/>
        </p:nvPicPr>
        <p:blipFill>
          <a:blip r:embed="rId6" cstate="print"/>
          <a:srcRect t="14515" r="52136" b="10612"/>
          <a:stretch>
            <a:fillRect/>
          </a:stretch>
        </p:blipFill>
        <p:spPr bwMode="auto">
          <a:xfrm rot="21353169">
            <a:off x="1043608" y="1412776"/>
            <a:ext cx="1296144" cy="2016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11222"/>
          </a:xfrm>
        </p:spPr>
        <p:txBody>
          <a:bodyPr/>
          <a:lstStyle/>
          <a:p>
            <a:pPr algn="l"/>
            <a:r>
              <a:rPr lang="ru-RU" dirty="0" smtClean="0">
                <a:solidFill>
                  <a:srgbClr val="0070C0"/>
                </a:solidFill>
                <a:latin typeface="Comic Sans MS" pitchFamily="66" charset="0"/>
              </a:rPr>
              <a:t> </a:t>
            </a:r>
            <a:r>
              <a:rPr lang="ru-RU" b="1" dirty="0" smtClean="0">
                <a:solidFill>
                  <a:srgbClr val="0895A8"/>
                </a:solidFill>
                <a:latin typeface="Comic Sans MS" pitchFamily="66" charset="0"/>
              </a:rPr>
              <a:t>Кружок «Рукоделие»</a:t>
            </a:r>
            <a:endParaRPr lang="ru-RU" b="1" dirty="0">
              <a:solidFill>
                <a:srgbClr val="0895A8"/>
              </a:solidFill>
              <a:latin typeface="Comic Sans MS" pitchFamily="66" charset="0"/>
            </a:endParaRPr>
          </a:p>
        </p:txBody>
      </p:sp>
      <p:pic>
        <p:nvPicPr>
          <p:cNvPr id="12" name="Picture 3" descr="C:\Users\ДДТ\Desktop\istockphoto-1133039952-1024x102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92280" y="332656"/>
            <a:ext cx="1512285" cy="1174114"/>
          </a:xfrm>
          <a:prstGeom prst="rect">
            <a:avLst/>
          </a:prstGeom>
          <a:noFill/>
        </p:spPr>
      </p:pic>
      <p:pic>
        <p:nvPicPr>
          <p:cNvPr id="4" name="Рисунок 3" descr="D:\всё\работы кружков 2022-2023\вязание\букетики\1678170308247.jpg"/>
          <p:cNvPicPr/>
          <p:nvPr/>
        </p:nvPicPr>
        <p:blipFill>
          <a:blip r:embed="rId3" cstate="print"/>
          <a:srcRect t="1508"/>
          <a:stretch>
            <a:fillRect/>
          </a:stretch>
        </p:blipFill>
        <p:spPr bwMode="auto">
          <a:xfrm rot="21441074">
            <a:off x="395536" y="4221088"/>
            <a:ext cx="2341240" cy="22269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D:\всё\работы кружков 2022-2023\вязание\букетики\1678170308237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1433818">
            <a:off x="372437" y="1690212"/>
            <a:ext cx="2592288" cy="2086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D:\всё\работы кружков 2022-2023\вязание\букетики\1678170372096.jpg"/>
          <p:cNvPicPr/>
          <p:nvPr/>
        </p:nvPicPr>
        <p:blipFill>
          <a:blip r:embed="rId5" cstate="print"/>
          <a:srcRect l="15521" r="14632"/>
          <a:stretch>
            <a:fillRect/>
          </a:stretch>
        </p:blipFill>
        <p:spPr bwMode="auto">
          <a:xfrm rot="202196">
            <a:off x="7092215" y="4223285"/>
            <a:ext cx="1658923" cy="216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D:\всё\работы кружков 2022-2023\вязание\букетики\1678170372106.jpg"/>
          <p:cNvPicPr/>
          <p:nvPr/>
        </p:nvPicPr>
        <p:blipFill>
          <a:blip r:embed="rId6" cstate="print"/>
          <a:srcRect t="4321"/>
          <a:stretch>
            <a:fillRect/>
          </a:stretch>
        </p:blipFill>
        <p:spPr bwMode="auto">
          <a:xfrm>
            <a:off x="3275856" y="1700808"/>
            <a:ext cx="2664296" cy="2088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D:\всё\работы кружков 2022-2023\вязание\букетики\1678170308209.jpg"/>
          <p:cNvPicPr/>
          <p:nvPr/>
        </p:nvPicPr>
        <p:blipFill>
          <a:blip r:embed="rId7" cstate="print"/>
          <a:srcRect t="8280" b="6369"/>
          <a:stretch>
            <a:fillRect/>
          </a:stretch>
        </p:blipFill>
        <p:spPr bwMode="auto">
          <a:xfrm rot="209561">
            <a:off x="6228184" y="1700808"/>
            <a:ext cx="2664296" cy="2088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D:\всё\работы кружков 2022-2023\вязание\букетики\1678170308228.jpg"/>
          <p:cNvPicPr/>
          <p:nvPr/>
        </p:nvPicPr>
        <p:blipFill>
          <a:blip r:embed="rId8" cstate="print"/>
          <a:srcRect l="12917" r="13886"/>
          <a:stretch>
            <a:fillRect/>
          </a:stretch>
        </p:blipFill>
        <p:spPr bwMode="auto">
          <a:xfrm rot="21339065">
            <a:off x="2987824" y="4221088"/>
            <a:ext cx="1800200" cy="21805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D:\всё\работы кружков 2022-2023\вязание\букетики\1678170308220.jpg"/>
          <p:cNvPicPr/>
          <p:nvPr/>
        </p:nvPicPr>
        <p:blipFill>
          <a:blip r:embed="rId9" cstate="print"/>
          <a:srcRect l="16287" r="10422"/>
          <a:stretch>
            <a:fillRect/>
          </a:stretch>
        </p:blipFill>
        <p:spPr bwMode="auto">
          <a:xfrm rot="195746">
            <a:off x="5064684" y="4198536"/>
            <a:ext cx="1800200" cy="21822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11222"/>
          </a:xfrm>
        </p:spPr>
        <p:txBody>
          <a:bodyPr/>
          <a:lstStyle/>
          <a:p>
            <a:pPr algn="l"/>
            <a:r>
              <a:rPr lang="ru-RU" dirty="0" smtClean="0">
                <a:solidFill>
                  <a:srgbClr val="0070C0"/>
                </a:solidFill>
                <a:latin typeface="Comic Sans MS" pitchFamily="66" charset="0"/>
              </a:rPr>
              <a:t> </a:t>
            </a:r>
            <a:r>
              <a:rPr lang="ru-RU" b="1" dirty="0" smtClean="0">
                <a:solidFill>
                  <a:srgbClr val="0895A8"/>
                </a:solidFill>
                <a:latin typeface="Comic Sans MS" pitchFamily="66" charset="0"/>
              </a:rPr>
              <a:t>Кружок «Рукоделие»</a:t>
            </a:r>
            <a:endParaRPr lang="ru-RU" b="1" dirty="0">
              <a:solidFill>
                <a:srgbClr val="0895A8"/>
              </a:solidFill>
              <a:latin typeface="Comic Sans MS" pitchFamily="66" charset="0"/>
            </a:endParaRPr>
          </a:p>
        </p:txBody>
      </p:sp>
      <p:pic>
        <p:nvPicPr>
          <p:cNvPr id="12" name="Picture 3" descr="C:\Users\ДДТ\Desktop\istockphoto-1133039952-1024x102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92280" y="332656"/>
            <a:ext cx="1512285" cy="1174114"/>
          </a:xfrm>
          <a:prstGeom prst="rect">
            <a:avLst/>
          </a:prstGeom>
          <a:noFill/>
        </p:spPr>
      </p:pic>
      <p:pic>
        <p:nvPicPr>
          <p:cNvPr id="4" name="Рисунок 3" descr="D:\всё\работы кружков 2022-2023\вязание\пасхальный цыпленок\1681135376224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31840" y="1556792"/>
            <a:ext cx="2592288" cy="24025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D:\всё\работы кружков 2022-2023\вязание\пасхальный цыпленок\1681135376215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1441545">
            <a:off x="737165" y="1605298"/>
            <a:ext cx="2160240" cy="2376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D:\всё\работы кружков 2022-2023\вязание\пасхальный цыпленок\1681135376207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80948">
            <a:off x="5940152" y="1628800"/>
            <a:ext cx="2160240" cy="23900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D:\всё\работы кружков 2022-2023\вязание\пасхальный цыпленок\1681135376200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164288" y="4221088"/>
            <a:ext cx="1656184" cy="2304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D:\всё\работы кружков 2022-2023\вязание\пасхальный цыпленок\1681135376192.jpg"/>
          <p:cNvPicPr/>
          <p:nvPr/>
        </p:nvPicPr>
        <p:blipFill>
          <a:blip r:embed="rId7" cstate="print"/>
          <a:srcRect t="2807" b="12970"/>
          <a:stretch>
            <a:fillRect/>
          </a:stretch>
        </p:blipFill>
        <p:spPr bwMode="auto">
          <a:xfrm>
            <a:off x="395536" y="4221088"/>
            <a:ext cx="4210025" cy="2304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D:\всё\работы кружков 2022-2023\вязание\пасхальный цыпленок\1681135376184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716016" y="4221088"/>
            <a:ext cx="2277328" cy="22768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11222"/>
          </a:xfrm>
        </p:spPr>
        <p:txBody>
          <a:bodyPr/>
          <a:lstStyle/>
          <a:p>
            <a:pPr algn="l"/>
            <a:r>
              <a:rPr lang="ru-RU" dirty="0" smtClean="0">
                <a:solidFill>
                  <a:srgbClr val="0070C0"/>
                </a:solidFill>
                <a:latin typeface="Comic Sans MS" pitchFamily="66" charset="0"/>
              </a:rPr>
              <a:t> </a:t>
            </a:r>
            <a:r>
              <a:rPr lang="ru-RU" b="1" dirty="0" smtClean="0">
                <a:solidFill>
                  <a:srgbClr val="0895A8"/>
                </a:solidFill>
                <a:latin typeface="Comic Sans MS" pitchFamily="66" charset="0"/>
              </a:rPr>
              <a:t>Кружок «Рукоделие»</a:t>
            </a:r>
            <a:endParaRPr lang="ru-RU" b="1" dirty="0">
              <a:solidFill>
                <a:srgbClr val="0895A8"/>
              </a:solidFill>
              <a:latin typeface="Comic Sans MS" pitchFamily="66" charset="0"/>
            </a:endParaRPr>
          </a:p>
        </p:txBody>
      </p:sp>
      <p:pic>
        <p:nvPicPr>
          <p:cNvPr id="12" name="Picture 3" descr="C:\Users\ДДТ\Desktop\istockphoto-1133039952-1024x102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92280" y="260648"/>
            <a:ext cx="1512285" cy="1174114"/>
          </a:xfrm>
          <a:prstGeom prst="rect">
            <a:avLst/>
          </a:prstGeom>
          <a:noFill/>
        </p:spPr>
      </p:pic>
      <p:pic>
        <p:nvPicPr>
          <p:cNvPr id="10" name="Рисунок 9" descr="D:\всё\работы кружков 2022-2023\вязание\лягушонок\1684396617537.jpg"/>
          <p:cNvPicPr/>
          <p:nvPr/>
        </p:nvPicPr>
        <p:blipFill>
          <a:blip r:embed="rId3" cstate="print"/>
          <a:srcRect l="18534" t="19205" r="20093" b="21854"/>
          <a:stretch>
            <a:fillRect/>
          </a:stretch>
        </p:blipFill>
        <p:spPr bwMode="auto">
          <a:xfrm>
            <a:off x="3491880" y="4293096"/>
            <a:ext cx="2376264" cy="1944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D:\всё\работы кружков 2022-2023\вязание\лягушонок\1684396617531.jpg"/>
          <p:cNvPicPr/>
          <p:nvPr/>
        </p:nvPicPr>
        <p:blipFill>
          <a:blip r:embed="rId4" cstate="print"/>
          <a:srcRect l="11475" t="4217" r="13661" b="19277"/>
          <a:stretch>
            <a:fillRect/>
          </a:stretch>
        </p:blipFill>
        <p:spPr bwMode="auto">
          <a:xfrm rot="21365979">
            <a:off x="611560" y="4221088"/>
            <a:ext cx="2232248" cy="2088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12" descr="D:\всё\работы кружков 2022-2023\вязание\лягушонок\1684238488949.jpg"/>
          <p:cNvPicPr/>
          <p:nvPr/>
        </p:nvPicPr>
        <p:blipFill>
          <a:blip r:embed="rId5" cstate="print"/>
          <a:srcRect l="9779" t="11301" r="15660" b="13356"/>
          <a:stretch>
            <a:fillRect/>
          </a:stretch>
        </p:blipFill>
        <p:spPr bwMode="auto">
          <a:xfrm rot="21381297">
            <a:off x="467544" y="1556792"/>
            <a:ext cx="2520280" cy="2232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Рисунок 13" descr="D:\всё\работы кружков 2022-2023\вязание\лягушонок\1684238488938.jpg"/>
          <p:cNvPicPr/>
          <p:nvPr/>
        </p:nvPicPr>
        <p:blipFill>
          <a:blip r:embed="rId6" cstate="print"/>
          <a:srcRect l="9892" t="2967" r="3155" b="16615"/>
          <a:stretch>
            <a:fillRect/>
          </a:stretch>
        </p:blipFill>
        <p:spPr bwMode="auto">
          <a:xfrm>
            <a:off x="3491880" y="1772816"/>
            <a:ext cx="2351587" cy="2088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Рисунок 14" descr="D:\всё\работы кружков 2022-2023\вязание\лягушонок\1684238488927.jpg"/>
          <p:cNvPicPr/>
          <p:nvPr/>
        </p:nvPicPr>
        <p:blipFill>
          <a:blip r:embed="rId7" cstate="print"/>
          <a:srcRect l="12330" t="8197" r="15178" b="14754"/>
          <a:stretch>
            <a:fillRect/>
          </a:stretch>
        </p:blipFill>
        <p:spPr bwMode="auto">
          <a:xfrm rot="237863">
            <a:off x="6513725" y="4223746"/>
            <a:ext cx="2232248" cy="2088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Рисунок 15" descr="D:\всё\работы кружков 2022-2023\вязание\лягушонок\1683122135866.jpg"/>
          <p:cNvPicPr/>
          <p:nvPr/>
        </p:nvPicPr>
        <p:blipFill>
          <a:blip r:embed="rId8" cstate="print"/>
          <a:srcRect l="7309" t="10723" r="15947" b="36612"/>
          <a:stretch>
            <a:fillRect/>
          </a:stretch>
        </p:blipFill>
        <p:spPr bwMode="auto">
          <a:xfrm rot="225039">
            <a:off x="6300192" y="1556792"/>
            <a:ext cx="2411760" cy="2232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11222"/>
          </a:xfrm>
        </p:spPr>
        <p:txBody>
          <a:bodyPr/>
          <a:lstStyle/>
          <a:p>
            <a:pPr algn="l"/>
            <a:r>
              <a:rPr lang="ru-RU" dirty="0" smtClean="0">
                <a:solidFill>
                  <a:srgbClr val="0070C0"/>
                </a:solidFill>
                <a:latin typeface="Comic Sans MS" pitchFamily="66" charset="0"/>
              </a:rPr>
              <a:t> </a:t>
            </a:r>
            <a:r>
              <a:rPr lang="ru-RU" b="1" dirty="0" smtClean="0">
                <a:solidFill>
                  <a:srgbClr val="0895A8"/>
                </a:solidFill>
                <a:latin typeface="Comic Sans MS" pitchFamily="66" charset="0"/>
              </a:rPr>
              <a:t>Кружок «Театральный»</a:t>
            </a:r>
            <a:endParaRPr lang="ru-RU" b="1" dirty="0">
              <a:solidFill>
                <a:srgbClr val="0895A8"/>
              </a:solidFill>
              <a:latin typeface="Comic Sans MS" pitchFamily="66" charset="0"/>
            </a:endParaRPr>
          </a:p>
        </p:txBody>
      </p:sp>
      <p:pic>
        <p:nvPicPr>
          <p:cNvPr id="17" name="Picture 2" descr="C:\Users\ДДТ\Desktop\kGHnf14K4U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64288" y="394590"/>
            <a:ext cx="1585356" cy="1056243"/>
          </a:xfrm>
          <a:prstGeom prst="rect">
            <a:avLst/>
          </a:prstGeom>
          <a:noFill/>
        </p:spPr>
      </p:pic>
      <p:pic>
        <p:nvPicPr>
          <p:cNvPr id="18" name="Рисунок 17" descr="D:\всё\мероприятия 22-23 уч.год\день матери\1669184635775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59632" y="1700808"/>
            <a:ext cx="6624736" cy="4489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11222"/>
          </a:xfrm>
        </p:spPr>
        <p:txBody>
          <a:bodyPr/>
          <a:lstStyle/>
          <a:p>
            <a:pPr algn="l"/>
            <a:r>
              <a:rPr lang="ru-RU" dirty="0" smtClean="0">
                <a:solidFill>
                  <a:srgbClr val="0070C0"/>
                </a:solidFill>
                <a:latin typeface="Comic Sans MS" pitchFamily="66" charset="0"/>
              </a:rPr>
              <a:t> </a:t>
            </a:r>
            <a:r>
              <a:rPr lang="ru-RU" b="1" dirty="0" smtClean="0">
                <a:solidFill>
                  <a:srgbClr val="0895A8"/>
                </a:solidFill>
                <a:latin typeface="Comic Sans MS" pitchFamily="66" charset="0"/>
              </a:rPr>
              <a:t>Кружок «Театральный»</a:t>
            </a:r>
            <a:endParaRPr lang="ru-RU" b="1" dirty="0">
              <a:solidFill>
                <a:srgbClr val="0895A8"/>
              </a:solidFill>
              <a:latin typeface="Comic Sans MS" pitchFamily="66" charset="0"/>
            </a:endParaRPr>
          </a:p>
        </p:txBody>
      </p:sp>
      <p:pic>
        <p:nvPicPr>
          <p:cNvPr id="17" name="Picture 2" descr="C:\Users\ДДТ\Desktop\kGHnf14K4U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64288" y="394590"/>
            <a:ext cx="1585356" cy="1056243"/>
          </a:xfrm>
          <a:prstGeom prst="rect">
            <a:avLst/>
          </a:prstGeom>
          <a:noFill/>
        </p:spPr>
      </p:pic>
      <p:pic>
        <p:nvPicPr>
          <p:cNvPr id="5" name="Рисунок 4" descr="D:\всё\работы кружков 2022-2023\театральный\1676984566300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15816" y="1844824"/>
            <a:ext cx="6048671" cy="4032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D:\всё\работы кружков 2022-2023\театральный\1676984566317.jpg"/>
          <p:cNvPicPr/>
          <p:nvPr/>
        </p:nvPicPr>
        <p:blipFill>
          <a:blip r:embed="rId4" cstate="print"/>
          <a:srcRect t="30769"/>
          <a:stretch>
            <a:fillRect/>
          </a:stretch>
        </p:blipFill>
        <p:spPr bwMode="auto">
          <a:xfrm>
            <a:off x="251520" y="1628800"/>
            <a:ext cx="2520280" cy="2016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D:\всё\работы кружков 2022-2023\театральный\1676984566308.jpg"/>
          <p:cNvPicPr/>
          <p:nvPr/>
        </p:nvPicPr>
        <p:blipFill>
          <a:blip r:embed="rId5" cstate="print"/>
          <a:srcRect t="5430"/>
          <a:stretch>
            <a:fillRect/>
          </a:stretch>
        </p:blipFill>
        <p:spPr bwMode="auto">
          <a:xfrm>
            <a:off x="251520" y="4077072"/>
            <a:ext cx="2517274" cy="19022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11222"/>
          </a:xfrm>
        </p:spPr>
        <p:txBody>
          <a:bodyPr/>
          <a:lstStyle/>
          <a:p>
            <a:pPr algn="l"/>
            <a:r>
              <a:rPr lang="ru-RU" dirty="0" smtClean="0">
                <a:solidFill>
                  <a:srgbClr val="0070C0"/>
                </a:solidFill>
                <a:latin typeface="Comic Sans MS" pitchFamily="66" charset="0"/>
              </a:rPr>
              <a:t> </a:t>
            </a:r>
            <a:r>
              <a:rPr lang="ru-RU" b="1" dirty="0" smtClean="0">
                <a:solidFill>
                  <a:srgbClr val="0895A8"/>
                </a:solidFill>
                <a:latin typeface="Comic Sans MS" pitchFamily="66" charset="0"/>
              </a:rPr>
              <a:t>Кружок «Театральный»</a:t>
            </a:r>
            <a:endParaRPr lang="ru-RU" b="1" dirty="0">
              <a:solidFill>
                <a:srgbClr val="0895A8"/>
              </a:solidFill>
              <a:latin typeface="Comic Sans MS" pitchFamily="66" charset="0"/>
            </a:endParaRPr>
          </a:p>
        </p:txBody>
      </p:sp>
      <p:pic>
        <p:nvPicPr>
          <p:cNvPr id="17" name="Picture 2" descr="C:\Users\ДДТ\Desktop\kGHnf14K4U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64288" y="394590"/>
            <a:ext cx="1585356" cy="1056243"/>
          </a:xfrm>
          <a:prstGeom prst="rect">
            <a:avLst/>
          </a:prstGeom>
          <a:noFill/>
        </p:spPr>
      </p:pic>
      <p:pic>
        <p:nvPicPr>
          <p:cNvPr id="5" name="Рисунок 4" descr="D:\всё\работы кружков 2022-2023\театральный\IMG20230516151223.jpg"/>
          <p:cNvPicPr/>
          <p:nvPr/>
        </p:nvPicPr>
        <p:blipFill>
          <a:blip r:embed="rId3" cstate="print"/>
          <a:srcRect t="29815" b="7798"/>
          <a:stretch>
            <a:fillRect/>
          </a:stretch>
        </p:blipFill>
        <p:spPr bwMode="auto">
          <a:xfrm>
            <a:off x="1331640" y="1772816"/>
            <a:ext cx="6336704" cy="4608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323528" y="620688"/>
            <a:ext cx="8358246" cy="1143008"/>
          </a:xfrm>
        </p:spPr>
        <p:txBody>
          <a:bodyPr>
            <a:normAutofit fontScale="90000"/>
          </a:bodyPr>
          <a:lstStyle/>
          <a:p>
            <a:pPr algn="l"/>
            <a:r>
              <a:rPr lang="ru-RU" dirty="0" smtClean="0">
                <a:solidFill>
                  <a:srgbClr val="0070C0"/>
                </a:solidFill>
                <a:latin typeface="Comic Sans MS" pitchFamily="66" charset="0"/>
              </a:rPr>
              <a:t>   </a:t>
            </a:r>
            <a:br>
              <a:rPr lang="ru-RU" dirty="0" smtClean="0">
                <a:solidFill>
                  <a:srgbClr val="0070C0"/>
                </a:solidFill>
                <a:latin typeface="Comic Sans MS" pitchFamily="66" charset="0"/>
              </a:rPr>
            </a:br>
            <a:r>
              <a:rPr lang="ru-RU" dirty="0" smtClean="0">
                <a:solidFill>
                  <a:srgbClr val="0070C0"/>
                </a:solidFill>
                <a:latin typeface="Comic Sans MS" pitchFamily="66" charset="0"/>
              </a:rPr>
              <a:t/>
            </a:r>
            <a:br>
              <a:rPr lang="ru-RU" dirty="0" smtClean="0">
                <a:solidFill>
                  <a:srgbClr val="0070C0"/>
                </a:solidFill>
                <a:latin typeface="Comic Sans MS" pitchFamily="66" charset="0"/>
              </a:rPr>
            </a:br>
            <a:r>
              <a:rPr lang="ru-RU" dirty="0" smtClean="0">
                <a:solidFill>
                  <a:srgbClr val="0070C0"/>
                </a:solidFill>
                <a:latin typeface="Comic Sans MS" pitchFamily="66" charset="0"/>
              </a:rPr>
              <a:t>    </a:t>
            </a:r>
            <a:r>
              <a:rPr lang="ru-RU" sz="4400" b="1" dirty="0" smtClean="0">
                <a:solidFill>
                  <a:srgbClr val="0895A8"/>
                </a:solidFill>
                <a:latin typeface="Comic Sans MS" pitchFamily="66" charset="0"/>
              </a:rPr>
              <a:t>Кружок «Радуга» </a:t>
            </a:r>
            <a:r>
              <a:rPr lang="ru-RU" sz="4400" b="1" dirty="0" smtClean="0">
                <a:solidFill>
                  <a:srgbClr val="00B050"/>
                </a:solidFill>
                <a:latin typeface="Comic Sans MS" pitchFamily="66" charset="0"/>
              </a:rPr>
              <a:t/>
            </a:r>
            <a:br>
              <a:rPr lang="ru-RU" sz="4400" b="1" dirty="0" smtClean="0">
                <a:solidFill>
                  <a:srgbClr val="00B050"/>
                </a:solidFill>
                <a:latin typeface="Comic Sans MS" pitchFamily="66" charset="0"/>
              </a:rPr>
            </a:br>
            <a:endParaRPr lang="ru-RU" sz="4400" b="1" dirty="0">
              <a:solidFill>
                <a:srgbClr val="00B050"/>
              </a:solidFill>
              <a:latin typeface="Comic Sans MS" pitchFamily="66" charset="0"/>
            </a:endParaRPr>
          </a:p>
        </p:txBody>
      </p:sp>
      <p:pic>
        <p:nvPicPr>
          <p:cNvPr id="2" name="Picture 3" descr="C:\Users\Галина\Desktop\depositphotos_6733052-stock-photo-paintin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20272" y="188640"/>
            <a:ext cx="1248139" cy="936104"/>
          </a:xfrm>
          <a:prstGeom prst="rect">
            <a:avLst/>
          </a:prstGeom>
          <a:noFill/>
        </p:spPr>
      </p:pic>
      <p:pic>
        <p:nvPicPr>
          <p:cNvPr id="10" name="Рисунок 9" descr="D:\всё\конкурсы 22-23 уч.год\Горы, степи, лес, моря…\фото рисунки\Морозова Елизавета 11 лет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87824" y="1412776"/>
            <a:ext cx="3384376" cy="2232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 descr="D:\всё\конкурсы 22-23 уч.год\Моя малая родина\фото\Бурцева Ольга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1364325">
            <a:off x="539552" y="1268760"/>
            <a:ext cx="2088232" cy="259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12" descr="D:\всё\конкурсы 22-23 уч.год\Моя малая родина\фото\Демьянова Анна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635896" y="3789040"/>
            <a:ext cx="2146250" cy="2736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Рисунок 13" descr="D:\всё\конкурсы 22-23 уч.год\Моя малая родина\фото\Дроздов Иван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174615">
            <a:off x="6732240" y="1268760"/>
            <a:ext cx="1979712" cy="259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Рисунок 14" descr="D:\всё\конкурсы 22-23 уч.год\Моя малая родина\фото\Сурсина София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228746">
            <a:off x="6444208" y="4005064"/>
            <a:ext cx="2016224" cy="25765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Рисунок 15" descr="D:\всё\конкурсы 22-23 уч.год\Моя малая родина\фото\Шейбе Екатерина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21368388">
            <a:off x="899592" y="4005064"/>
            <a:ext cx="2016224" cy="25855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11222"/>
          </a:xfrm>
        </p:spPr>
        <p:txBody>
          <a:bodyPr/>
          <a:lstStyle/>
          <a:p>
            <a:pPr algn="l"/>
            <a:r>
              <a:rPr lang="ru-RU" dirty="0" smtClean="0">
                <a:solidFill>
                  <a:srgbClr val="0070C0"/>
                </a:solidFill>
                <a:latin typeface="Comic Sans MS" pitchFamily="66" charset="0"/>
              </a:rPr>
              <a:t> </a:t>
            </a:r>
            <a:r>
              <a:rPr lang="ru-RU" b="1" dirty="0" smtClean="0">
                <a:solidFill>
                  <a:srgbClr val="0895A8"/>
                </a:solidFill>
                <a:latin typeface="Comic Sans MS" pitchFamily="66" charset="0"/>
              </a:rPr>
              <a:t>Кружок «Краеведение»</a:t>
            </a:r>
            <a:endParaRPr lang="ru-RU" b="1" dirty="0">
              <a:solidFill>
                <a:srgbClr val="0895A8"/>
              </a:solidFill>
              <a:latin typeface="Comic Sans MS" pitchFamily="66" charset="0"/>
            </a:endParaRPr>
          </a:p>
        </p:txBody>
      </p:sp>
      <p:pic>
        <p:nvPicPr>
          <p:cNvPr id="6" name="Рисунок 5" descr="C:\Users\Галина\Desktop\7acd7ad7c513bd669ab86bfcfd9a210b_big.jpg"/>
          <p:cNvPicPr/>
          <p:nvPr/>
        </p:nvPicPr>
        <p:blipFill>
          <a:blip r:embed="rId2" cstate="print"/>
          <a:srcRect l="17317" t="19277" r="21753" b="16867"/>
          <a:stretch>
            <a:fillRect/>
          </a:stretch>
        </p:blipFill>
        <p:spPr bwMode="auto">
          <a:xfrm>
            <a:off x="7092280" y="332656"/>
            <a:ext cx="1296144" cy="100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C:\Users\Галина\Desktop\9axukvk4q4g0csgk4s488wkgggs4w0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1916832"/>
            <a:ext cx="5760640" cy="4032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C:\Users\Галина\Desktop\3fcyfc5zlosg4c8o40wws4gccso0kw.jpg"/>
          <p:cNvPicPr/>
          <p:nvPr/>
        </p:nvPicPr>
        <p:blipFill>
          <a:blip r:embed="rId4" cstate="print"/>
          <a:srcRect t="5390" b="16450"/>
          <a:stretch>
            <a:fillRect/>
          </a:stretch>
        </p:blipFill>
        <p:spPr bwMode="auto">
          <a:xfrm>
            <a:off x="6732240" y="1628800"/>
            <a:ext cx="1728192" cy="2088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C:\Users\Галина\Desktop\m9d3je0ih6o0w4swwsows8048wkwok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04248" y="4005064"/>
            <a:ext cx="1728192" cy="21170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11222"/>
          </a:xfrm>
        </p:spPr>
        <p:txBody>
          <a:bodyPr/>
          <a:lstStyle/>
          <a:p>
            <a:pPr algn="l"/>
            <a:r>
              <a:rPr lang="ru-RU" dirty="0" smtClean="0">
                <a:solidFill>
                  <a:srgbClr val="0070C0"/>
                </a:solidFill>
                <a:latin typeface="Comic Sans MS" pitchFamily="66" charset="0"/>
              </a:rPr>
              <a:t> </a:t>
            </a:r>
            <a:r>
              <a:rPr lang="ru-RU" b="1" dirty="0" smtClean="0">
                <a:solidFill>
                  <a:srgbClr val="0895A8"/>
                </a:solidFill>
                <a:latin typeface="Comic Sans MS" pitchFamily="66" charset="0"/>
              </a:rPr>
              <a:t>Кружок «Краеведение»</a:t>
            </a:r>
            <a:endParaRPr lang="ru-RU" b="1" dirty="0">
              <a:solidFill>
                <a:srgbClr val="0895A8"/>
              </a:solidFill>
              <a:latin typeface="Comic Sans MS" pitchFamily="66" charset="0"/>
            </a:endParaRPr>
          </a:p>
        </p:txBody>
      </p:sp>
      <p:pic>
        <p:nvPicPr>
          <p:cNvPr id="6" name="Рисунок 5" descr="C:\Users\Галина\Desktop\7acd7ad7c513bd669ab86bfcfd9a210b_big.jpg"/>
          <p:cNvPicPr/>
          <p:nvPr/>
        </p:nvPicPr>
        <p:blipFill>
          <a:blip r:embed="rId2" cstate="print"/>
          <a:srcRect l="17317" t="19277" r="21753" b="16867"/>
          <a:stretch>
            <a:fillRect/>
          </a:stretch>
        </p:blipFill>
        <p:spPr bwMode="auto">
          <a:xfrm>
            <a:off x="7092280" y="332656"/>
            <a:ext cx="1296144" cy="100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C:\Users\Галина\Desktop\ndudonhxkm8g4c8gg0o48c4gowk8co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59632" y="1412776"/>
            <a:ext cx="6648772" cy="5087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11222"/>
          </a:xfrm>
        </p:spPr>
        <p:txBody>
          <a:bodyPr/>
          <a:lstStyle/>
          <a:p>
            <a:pPr algn="l"/>
            <a:r>
              <a:rPr lang="ru-RU" dirty="0" smtClean="0">
                <a:solidFill>
                  <a:srgbClr val="0070C0"/>
                </a:solidFill>
                <a:latin typeface="Comic Sans MS" pitchFamily="66" charset="0"/>
              </a:rPr>
              <a:t> </a:t>
            </a:r>
            <a:r>
              <a:rPr lang="ru-RU" b="1" dirty="0" smtClean="0">
                <a:solidFill>
                  <a:srgbClr val="0895A8"/>
                </a:solidFill>
                <a:latin typeface="Comic Sans MS" pitchFamily="66" charset="0"/>
              </a:rPr>
              <a:t>Кружок «Краеведение»</a:t>
            </a:r>
            <a:endParaRPr lang="ru-RU" b="1" dirty="0">
              <a:solidFill>
                <a:srgbClr val="0895A8"/>
              </a:solidFill>
              <a:latin typeface="Comic Sans MS" pitchFamily="66" charset="0"/>
            </a:endParaRPr>
          </a:p>
        </p:txBody>
      </p:sp>
      <p:pic>
        <p:nvPicPr>
          <p:cNvPr id="6" name="Рисунок 5" descr="C:\Users\Галина\Desktop\7acd7ad7c513bd669ab86bfcfd9a210b_big.jpg"/>
          <p:cNvPicPr/>
          <p:nvPr/>
        </p:nvPicPr>
        <p:blipFill>
          <a:blip r:embed="rId2" cstate="print"/>
          <a:srcRect l="17317" t="19277" r="21753" b="16867"/>
          <a:stretch>
            <a:fillRect/>
          </a:stretch>
        </p:blipFill>
        <p:spPr bwMode="auto">
          <a:xfrm>
            <a:off x="7092280" y="332656"/>
            <a:ext cx="1296144" cy="100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C:\Users\Галина\Desktop\21jpgq0rjig0gsowwc8wcc4c4wc000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1628800"/>
            <a:ext cx="3978324" cy="288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Галина\Desktop\mkx2sri6pus44g4wksowoc808kck08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99992" y="2996952"/>
            <a:ext cx="4338364" cy="3168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11222"/>
          </a:xfrm>
        </p:spPr>
        <p:txBody>
          <a:bodyPr/>
          <a:lstStyle/>
          <a:p>
            <a:pPr algn="l"/>
            <a:r>
              <a:rPr lang="ru-RU" dirty="0" smtClean="0">
                <a:solidFill>
                  <a:srgbClr val="0070C0"/>
                </a:solidFill>
                <a:latin typeface="Comic Sans MS" pitchFamily="66" charset="0"/>
              </a:rPr>
              <a:t> </a:t>
            </a:r>
            <a:r>
              <a:rPr lang="ru-RU" b="1" dirty="0" smtClean="0">
                <a:solidFill>
                  <a:srgbClr val="0895A8"/>
                </a:solidFill>
                <a:latin typeface="Comic Sans MS" pitchFamily="66" charset="0"/>
              </a:rPr>
              <a:t>Кружок «Краеведение»</a:t>
            </a:r>
            <a:endParaRPr lang="ru-RU" b="1" dirty="0">
              <a:solidFill>
                <a:srgbClr val="0895A8"/>
              </a:solidFill>
              <a:latin typeface="Comic Sans MS" pitchFamily="66" charset="0"/>
            </a:endParaRPr>
          </a:p>
        </p:txBody>
      </p:sp>
      <p:pic>
        <p:nvPicPr>
          <p:cNvPr id="6" name="Рисунок 5" descr="C:\Users\Галина\Desktop\7acd7ad7c513bd669ab86bfcfd9a210b_big.jpg"/>
          <p:cNvPicPr/>
          <p:nvPr/>
        </p:nvPicPr>
        <p:blipFill>
          <a:blip r:embed="rId2" cstate="print"/>
          <a:srcRect l="17317" t="19277" r="21753" b="16867"/>
          <a:stretch>
            <a:fillRect/>
          </a:stretch>
        </p:blipFill>
        <p:spPr bwMode="auto">
          <a:xfrm>
            <a:off x="7092280" y="332656"/>
            <a:ext cx="1296144" cy="100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C:\Users\Галина\Desktop\heg97d9lss8wg8ks0scw88s8cwo8sc.jpg"/>
          <p:cNvPicPr/>
          <p:nvPr/>
        </p:nvPicPr>
        <p:blipFill>
          <a:blip r:embed="rId3" cstate="print"/>
          <a:srcRect b="7398"/>
          <a:stretch>
            <a:fillRect/>
          </a:stretch>
        </p:blipFill>
        <p:spPr bwMode="auto">
          <a:xfrm>
            <a:off x="395536" y="1700808"/>
            <a:ext cx="4194348" cy="4032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Галина\Desktop\i98uqyo3cs0sswk40c0sgcs04484w0.jpg"/>
          <p:cNvPicPr/>
          <p:nvPr/>
        </p:nvPicPr>
        <p:blipFill>
          <a:blip r:embed="rId4" cstate="print"/>
          <a:srcRect l="8122" r="4565"/>
          <a:stretch>
            <a:fillRect/>
          </a:stretch>
        </p:blipFill>
        <p:spPr bwMode="auto">
          <a:xfrm>
            <a:off x="4860032" y="2420888"/>
            <a:ext cx="3960440" cy="3672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323528" y="620688"/>
            <a:ext cx="8358246" cy="1143008"/>
          </a:xfrm>
        </p:spPr>
        <p:txBody>
          <a:bodyPr>
            <a:normAutofit fontScale="90000"/>
          </a:bodyPr>
          <a:lstStyle/>
          <a:p>
            <a:pPr algn="l"/>
            <a:r>
              <a:rPr lang="ru-RU" dirty="0" smtClean="0">
                <a:solidFill>
                  <a:srgbClr val="0070C0"/>
                </a:solidFill>
                <a:latin typeface="Comic Sans MS" pitchFamily="66" charset="0"/>
              </a:rPr>
              <a:t>   </a:t>
            </a:r>
            <a:br>
              <a:rPr lang="ru-RU" dirty="0" smtClean="0">
                <a:solidFill>
                  <a:srgbClr val="0070C0"/>
                </a:solidFill>
                <a:latin typeface="Comic Sans MS" pitchFamily="66" charset="0"/>
              </a:rPr>
            </a:br>
            <a:r>
              <a:rPr lang="ru-RU" dirty="0" smtClean="0">
                <a:solidFill>
                  <a:srgbClr val="0070C0"/>
                </a:solidFill>
                <a:latin typeface="Comic Sans MS" pitchFamily="66" charset="0"/>
              </a:rPr>
              <a:t/>
            </a:r>
            <a:br>
              <a:rPr lang="ru-RU" dirty="0" smtClean="0">
                <a:solidFill>
                  <a:srgbClr val="0070C0"/>
                </a:solidFill>
                <a:latin typeface="Comic Sans MS" pitchFamily="66" charset="0"/>
              </a:rPr>
            </a:br>
            <a:r>
              <a:rPr lang="ru-RU" dirty="0" smtClean="0">
                <a:solidFill>
                  <a:srgbClr val="0070C0"/>
                </a:solidFill>
                <a:latin typeface="Comic Sans MS" pitchFamily="66" charset="0"/>
              </a:rPr>
              <a:t>    </a:t>
            </a:r>
            <a:r>
              <a:rPr lang="ru-RU" sz="4400" b="1" dirty="0" smtClean="0">
                <a:solidFill>
                  <a:srgbClr val="0895A8"/>
                </a:solidFill>
                <a:latin typeface="Comic Sans MS" pitchFamily="66" charset="0"/>
              </a:rPr>
              <a:t>Кружок «Радуга» </a:t>
            </a:r>
            <a:r>
              <a:rPr lang="ru-RU" sz="4400" b="1" dirty="0" smtClean="0">
                <a:solidFill>
                  <a:srgbClr val="00B050"/>
                </a:solidFill>
                <a:latin typeface="Comic Sans MS" pitchFamily="66" charset="0"/>
              </a:rPr>
              <a:t/>
            </a:r>
            <a:br>
              <a:rPr lang="ru-RU" sz="4400" b="1" dirty="0" smtClean="0">
                <a:solidFill>
                  <a:srgbClr val="00B050"/>
                </a:solidFill>
                <a:latin typeface="Comic Sans MS" pitchFamily="66" charset="0"/>
              </a:rPr>
            </a:br>
            <a:endParaRPr lang="ru-RU" sz="4400" b="1" dirty="0">
              <a:solidFill>
                <a:srgbClr val="00B050"/>
              </a:solidFill>
              <a:latin typeface="Comic Sans MS" pitchFamily="66" charset="0"/>
            </a:endParaRPr>
          </a:p>
        </p:txBody>
      </p:sp>
      <p:pic>
        <p:nvPicPr>
          <p:cNvPr id="2" name="Picture 3" descr="C:\Users\Галина\Desktop\depositphotos_6733052-stock-photo-paintin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96336" y="332656"/>
            <a:ext cx="1176131" cy="882098"/>
          </a:xfrm>
          <a:prstGeom prst="rect">
            <a:avLst/>
          </a:prstGeom>
          <a:noFill/>
        </p:spPr>
      </p:pic>
      <p:pic>
        <p:nvPicPr>
          <p:cNvPr id="4" name="Рисунок 3" descr="D:\всё\конкурсы 22-23 уч.год\Открытка День Победы\фото работ\Смирнова Мария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19672" y="1340768"/>
            <a:ext cx="1640392" cy="23770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D:\всё\конкурсы 22-23 уч.год\Открытка День Победы\фото работ\Соколова Ангелина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68144" y="1340768"/>
            <a:ext cx="1656184" cy="2376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D:\всё\конкурсы 22-23 уч.год\Открытка День Победы\фото работ\Шейбе Катя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19872" y="1556792"/>
            <a:ext cx="2283334" cy="1656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D:\всё\конкурсы 22-23 уч.год\Пасхальное яйцо\фото\1680166777066.jpg"/>
          <p:cNvPicPr/>
          <p:nvPr/>
        </p:nvPicPr>
        <p:blipFill>
          <a:blip r:embed="rId6" cstate="print"/>
          <a:srcRect l="11668" t="27255" r="45991" b="27399"/>
          <a:stretch>
            <a:fillRect/>
          </a:stretch>
        </p:blipFill>
        <p:spPr bwMode="auto">
          <a:xfrm rot="21321695">
            <a:off x="1999951" y="3924168"/>
            <a:ext cx="1656184" cy="23484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D:\всё\конкурсы 22-23 уч.год\Пасхальное яйцо\фото\1680166647270.jpg"/>
          <p:cNvPicPr/>
          <p:nvPr/>
        </p:nvPicPr>
        <p:blipFill>
          <a:blip r:embed="rId7" cstate="print"/>
          <a:srcRect l="11636" t="18440" r="46545" b="21986"/>
          <a:stretch>
            <a:fillRect/>
          </a:stretch>
        </p:blipFill>
        <p:spPr bwMode="auto">
          <a:xfrm>
            <a:off x="3779912" y="3501008"/>
            <a:ext cx="1656184" cy="22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D:\всё\конкурсы 22-23 уч.год\Пасхальное яйцо\фото\1680166647260.jpg"/>
          <p:cNvPicPr/>
          <p:nvPr/>
        </p:nvPicPr>
        <p:blipFill>
          <a:blip r:embed="rId8" cstate="print"/>
          <a:srcRect l="9195" t="21121" r="47510" b="15374"/>
          <a:stretch>
            <a:fillRect/>
          </a:stretch>
        </p:blipFill>
        <p:spPr bwMode="auto">
          <a:xfrm rot="21407288">
            <a:off x="251520" y="1628800"/>
            <a:ext cx="1224136" cy="216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D:\всё\конкурсы 22-23 уч.год\Пасхальное яйцо\фото\1680166647250.jpg"/>
          <p:cNvPicPr/>
          <p:nvPr/>
        </p:nvPicPr>
        <p:blipFill>
          <a:blip r:embed="rId9" cstate="print"/>
          <a:srcRect l="8743" t="32172" r="48907" b="20697"/>
          <a:stretch>
            <a:fillRect/>
          </a:stretch>
        </p:blipFill>
        <p:spPr bwMode="auto">
          <a:xfrm rot="190288">
            <a:off x="7380312" y="4149080"/>
            <a:ext cx="1548383" cy="2304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 descr="D:\всё\конкурсы 22-23 уч.год\Пасхальное яйцо\фото\1680166777086.jpg"/>
          <p:cNvPicPr/>
          <p:nvPr/>
        </p:nvPicPr>
        <p:blipFill>
          <a:blip r:embed="rId10" cstate="print"/>
          <a:srcRect l="3349" t="8633" r="46890" b="19424"/>
          <a:stretch>
            <a:fillRect/>
          </a:stretch>
        </p:blipFill>
        <p:spPr bwMode="auto">
          <a:xfrm rot="193990">
            <a:off x="7668344" y="1700808"/>
            <a:ext cx="1224136" cy="2088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12" descr="D:\всё\конкурсы 22-23 уч.год\Пасхальное яйцо\фото\1680167833305.jpg"/>
          <p:cNvPicPr/>
          <p:nvPr/>
        </p:nvPicPr>
        <p:blipFill>
          <a:blip r:embed="rId11" cstate="print"/>
          <a:srcRect l="16034" t="36462" r="51577" b="29844"/>
          <a:stretch>
            <a:fillRect/>
          </a:stretch>
        </p:blipFill>
        <p:spPr bwMode="auto">
          <a:xfrm rot="21343557">
            <a:off x="251520" y="4149080"/>
            <a:ext cx="1584176" cy="2304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Рисунок 13" descr="D:\всё\конкурсы 22-23 уч.год\Пасхальное яйцо\фото\1680166777076.jpg"/>
          <p:cNvPicPr/>
          <p:nvPr/>
        </p:nvPicPr>
        <p:blipFill>
          <a:blip r:embed="rId12" cstate="print"/>
          <a:srcRect l="2692" t="28149" r="53830" b="27061"/>
          <a:stretch>
            <a:fillRect/>
          </a:stretch>
        </p:blipFill>
        <p:spPr bwMode="auto">
          <a:xfrm rot="220429">
            <a:off x="5579678" y="3983766"/>
            <a:ext cx="1656184" cy="22871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323528" y="620688"/>
            <a:ext cx="8358246" cy="1143008"/>
          </a:xfrm>
        </p:spPr>
        <p:txBody>
          <a:bodyPr>
            <a:normAutofit fontScale="90000"/>
          </a:bodyPr>
          <a:lstStyle/>
          <a:p>
            <a:pPr algn="l"/>
            <a:r>
              <a:rPr lang="ru-RU" dirty="0" smtClean="0">
                <a:solidFill>
                  <a:srgbClr val="0070C0"/>
                </a:solidFill>
                <a:latin typeface="Comic Sans MS" pitchFamily="66" charset="0"/>
              </a:rPr>
              <a:t>   </a:t>
            </a:r>
            <a:br>
              <a:rPr lang="ru-RU" dirty="0" smtClean="0">
                <a:solidFill>
                  <a:srgbClr val="0070C0"/>
                </a:solidFill>
                <a:latin typeface="Comic Sans MS" pitchFamily="66" charset="0"/>
              </a:rPr>
            </a:br>
            <a:r>
              <a:rPr lang="ru-RU" dirty="0" smtClean="0">
                <a:solidFill>
                  <a:srgbClr val="0070C0"/>
                </a:solidFill>
                <a:latin typeface="Comic Sans MS" pitchFamily="66" charset="0"/>
              </a:rPr>
              <a:t/>
            </a:r>
            <a:br>
              <a:rPr lang="ru-RU" dirty="0" smtClean="0">
                <a:solidFill>
                  <a:srgbClr val="0070C0"/>
                </a:solidFill>
                <a:latin typeface="Comic Sans MS" pitchFamily="66" charset="0"/>
              </a:rPr>
            </a:br>
            <a:r>
              <a:rPr lang="ru-RU" dirty="0" smtClean="0">
                <a:solidFill>
                  <a:srgbClr val="0070C0"/>
                </a:solidFill>
                <a:latin typeface="Comic Sans MS" pitchFamily="66" charset="0"/>
              </a:rPr>
              <a:t>    </a:t>
            </a:r>
            <a:r>
              <a:rPr lang="ru-RU" sz="4400" b="1" dirty="0" smtClean="0">
                <a:solidFill>
                  <a:srgbClr val="0895A8"/>
                </a:solidFill>
                <a:latin typeface="Comic Sans MS" pitchFamily="66" charset="0"/>
              </a:rPr>
              <a:t>Кружок «Радуга» </a:t>
            </a:r>
            <a:r>
              <a:rPr lang="ru-RU" sz="4400" b="1" dirty="0" smtClean="0">
                <a:solidFill>
                  <a:srgbClr val="00B050"/>
                </a:solidFill>
                <a:latin typeface="Comic Sans MS" pitchFamily="66" charset="0"/>
              </a:rPr>
              <a:t/>
            </a:r>
            <a:br>
              <a:rPr lang="ru-RU" sz="4400" b="1" dirty="0" smtClean="0">
                <a:solidFill>
                  <a:srgbClr val="00B050"/>
                </a:solidFill>
                <a:latin typeface="Comic Sans MS" pitchFamily="66" charset="0"/>
              </a:rPr>
            </a:br>
            <a:endParaRPr lang="ru-RU" sz="4400" b="1" dirty="0">
              <a:solidFill>
                <a:srgbClr val="00B050"/>
              </a:solidFill>
              <a:latin typeface="Comic Sans MS" pitchFamily="66" charset="0"/>
            </a:endParaRPr>
          </a:p>
        </p:txBody>
      </p:sp>
      <p:pic>
        <p:nvPicPr>
          <p:cNvPr id="2" name="Picture 3" descr="C:\Users\Галина\Desktop\depositphotos_6733052-stock-photo-paintin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04248" y="188640"/>
            <a:ext cx="1296144" cy="972108"/>
          </a:xfrm>
          <a:prstGeom prst="rect">
            <a:avLst/>
          </a:prstGeom>
          <a:noFill/>
        </p:spPr>
      </p:pic>
      <p:pic>
        <p:nvPicPr>
          <p:cNvPr id="22" name="Рисунок 21" descr="D:\всё\конкурсы 22-23 уч.год\#Вечныйогонь\Смирнова Мария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384596">
            <a:off x="1825991" y="1388228"/>
            <a:ext cx="1579793" cy="2039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Рисунок 22" descr="D:\всё\конкурсы 22-23 уч.год\#Вечныйогонь\Дроздов Иван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1391337">
            <a:off x="172762" y="1982535"/>
            <a:ext cx="1582782" cy="21624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Рисунок 23" descr="D:\всё\конкурсы 22-23 уч.год\#Вечныйогонь\Бурцева Ольга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1437488">
            <a:off x="251520" y="4365104"/>
            <a:ext cx="3096344" cy="216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Рисунок 24" descr="D:\всё\конкурсы 22-23 уч.год\#Вечныйогонь\Балясникова Алиса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168752">
            <a:off x="7359234" y="1881970"/>
            <a:ext cx="1566000" cy="21143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Рисунок 25" descr="D:\всё\конкурсы 22-23 уч.год\#Вечныйогонь\Аёзова Самина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170421">
            <a:off x="5631895" y="1379158"/>
            <a:ext cx="1602270" cy="2129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Рисунок 26" descr="D:\всё\конкурсы 22-23 уч.год\#Вечныйогонь\Шейбе Екатерина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563888" y="3933056"/>
            <a:ext cx="1944216" cy="2553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Рисунок 27" descr="D:\всё\конкурсы 22-23 уч.год\#Вечныйогонь\Соколова Ангелина.jpg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 rot="162504">
            <a:off x="5724128" y="4365104"/>
            <a:ext cx="3203848" cy="216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Рисунок 28" descr="D:\всё\конкурсы 22-23 уч.год\#Вечныйогонь\Сурсина София.jpg"/>
          <p:cNvPicPr/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632706" y="1392458"/>
            <a:ext cx="1803390" cy="23245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323528" y="620688"/>
            <a:ext cx="8358246" cy="1143008"/>
          </a:xfrm>
        </p:spPr>
        <p:txBody>
          <a:bodyPr>
            <a:normAutofit fontScale="90000"/>
          </a:bodyPr>
          <a:lstStyle/>
          <a:p>
            <a:pPr algn="l"/>
            <a:r>
              <a:rPr lang="ru-RU" dirty="0" smtClean="0">
                <a:solidFill>
                  <a:srgbClr val="0070C0"/>
                </a:solidFill>
                <a:latin typeface="Comic Sans MS" pitchFamily="66" charset="0"/>
              </a:rPr>
              <a:t>   </a:t>
            </a:r>
            <a:br>
              <a:rPr lang="ru-RU" dirty="0" smtClean="0">
                <a:solidFill>
                  <a:srgbClr val="0070C0"/>
                </a:solidFill>
                <a:latin typeface="Comic Sans MS" pitchFamily="66" charset="0"/>
              </a:rPr>
            </a:br>
            <a:r>
              <a:rPr lang="ru-RU" dirty="0" smtClean="0">
                <a:solidFill>
                  <a:srgbClr val="0070C0"/>
                </a:solidFill>
                <a:latin typeface="Comic Sans MS" pitchFamily="66" charset="0"/>
              </a:rPr>
              <a:t/>
            </a:r>
            <a:br>
              <a:rPr lang="ru-RU" dirty="0" smtClean="0">
                <a:solidFill>
                  <a:srgbClr val="0070C0"/>
                </a:solidFill>
                <a:latin typeface="Comic Sans MS" pitchFamily="66" charset="0"/>
              </a:rPr>
            </a:br>
            <a:r>
              <a:rPr lang="ru-RU" dirty="0" smtClean="0">
                <a:solidFill>
                  <a:srgbClr val="0070C0"/>
                </a:solidFill>
                <a:latin typeface="Comic Sans MS" pitchFamily="66" charset="0"/>
              </a:rPr>
              <a:t>    </a:t>
            </a:r>
            <a:r>
              <a:rPr lang="ru-RU" sz="4400" b="1" dirty="0" smtClean="0">
                <a:solidFill>
                  <a:srgbClr val="0895A8"/>
                </a:solidFill>
                <a:latin typeface="Comic Sans MS" pitchFamily="66" charset="0"/>
              </a:rPr>
              <a:t>Кружок «Умелые руки» </a:t>
            </a:r>
            <a:r>
              <a:rPr lang="ru-RU" sz="4400" b="1" dirty="0" smtClean="0">
                <a:solidFill>
                  <a:srgbClr val="00B050"/>
                </a:solidFill>
                <a:latin typeface="Comic Sans MS" pitchFamily="66" charset="0"/>
              </a:rPr>
              <a:t/>
            </a:r>
            <a:br>
              <a:rPr lang="ru-RU" sz="4400" b="1" dirty="0" smtClean="0">
                <a:solidFill>
                  <a:srgbClr val="00B050"/>
                </a:solidFill>
                <a:latin typeface="Comic Sans MS" pitchFamily="66" charset="0"/>
              </a:rPr>
            </a:br>
            <a:endParaRPr lang="ru-RU" sz="4400" b="1" dirty="0">
              <a:solidFill>
                <a:srgbClr val="00B050"/>
              </a:solidFill>
              <a:latin typeface="Comic Sans MS" pitchFamily="66" charset="0"/>
            </a:endParaRPr>
          </a:p>
        </p:txBody>
      </p:sp>
      <p:pic>
        <p:nvPicPr>
          <p:cNvPr id="3074" name="Picture 2" descr="C:\Users\Галина\Desktop\1632247679_57-kartinkin-net-p-art-plastilin-krasivo-6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80312" y="188640"/>
            <a:ext cx="1432333" cy="951158"/>
          </a:xfrm>
          <a:prstGeom prst="rect">
            <a:avLst/>
          </a:prstGeom>
          <a:noFill/>
        </p:spPr>
      </p:pic>
      <p:pic>
        <p:nvPicPr>
          <p:cNvPr id="19" name="Рисунок 18" descr="D:\всё\работы кружков 2022-2023\умелые руки\IMG_20230209_122850.jpg"/>
          <p:cNvPicPr/>
          <p:nvPr/>
        </p:nvPicPr>
        <p:blipFill>
          <a:blip r:embed="rId3" cstate="print"/>
          <a:srcRect l="3116" t="7309" r="4533" b="10299"/>
          <a:stretch>
            <a:fillRect/>
          </a:stretch>
        </p:blipFill>
        <p:spPr bwMode="auto">
          <a:xfrm>
            <a:off x="3203848" y="1340768"/>
            <a:ext cx="3157314" cy="23223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Рисунок 19" descr="D:\всё\работы кружков 2022-2023\умелые руки\1665035277075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1317998">
            <a:off x="755576" y="4077073"/>
            <a:ext cx="1872208" cy="2376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Рисунок 20" descr="D:\всё\работы кружков 2022-2023\умелые руки\1665035277069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47108" flipH="1">
            <a:off x="6948264" y="4077072"/>
            <a:ext cx="1872208" cy="2304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Рисунок 21" descr="D:\всё\работы кружков 2022-2023\умелые руки\1665035277063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131840" y="3933056"/>
            <a:ext cx="3384376" cy="2405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Рисунок 22" descr="D:\всё\работы кружков 2022-2023\умелые руки\1685446717454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21311671">
            <a:off x="683568" y="1340768"/>
            <a:ext cx="1944216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Рисунок 23" descr="D:\всё\работы кружков 2022-2023\умелые руки\1685446717460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303761">
            <a:off x="6804248" y="1340768"/>
            <a:ext cx="1907704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323528" y="620688"/>
            <a:ext cx="8358246" cy="1143008"/>
          </a:xfrm>
        </p:spPr>
        <p:txBody>
          <a:bodyPr>
            <a:normAutofit fontScale="90000"/>
          </a:bodyPr>
          <a:lstStyle/>
          <a:p>
            <a:pPr algn="l"/>
            <a:r>
              <a:rPr lang="ru-RU" dirty="0" smtClean="0">
                <a:solidFill>
                  <a:srgbClr val="0070C0"/>
                </a:solidFill>
                <a:latin typeface="Comic Sans MS" pitchFamily="66" charset="0"/>
              </a:rPr>
              <a:t>   </a:t>
            </a:r>
            <a:br>
              <a:rPr lang="ru-RU" dirty="0" smtClean="0">
                <a:solidFill>
                  <a:srgbClr val="0070C0"/>
                </a:solidFill>
                <a:latin typeface="Comic Sans MS" pitchFamily="66" charset="0"/>
              </a:rPr>
            </a:br>
            <a:r>
              <a:rPr lang="ru-RU" dirty="0" smtClean="0">
                <a:solidFill>
                  <a:srgbClr val="0070C0"/>
                </a:solidFill>
                <a:latin typeface="Comic Sans MS" pitchFamily="66" charset="0"/>
              </a:rPr>
              <a:t/>
            </a:r>
            <a:br>
              <a:rPr lang="ru-RU" dirty="0" smtClean="0">
                <a:solidFill>
                  <a:srgbClr val="0070C0"/>
                </a:solidFill>
                <a:latin typeface="Comic Sans MS" pitchFamily="66" charset="0"/>
              </a:rPr>
            </a:br>
            <a:r>
              <a:rPr lang="ru-RU" dirty="0" smtClean="0">
                <a:solidFill>
                  <a:srgbClr val="0070C0"/>
                </a:solidFill>
                <a:latin typeface="Comic Sans MS" pitchFamily="66" charset="0"/>
              </a:rPr>
              <a:t>    </a:t>
            </a:r>
            <a:r>
              <a:rPr lang="ru-RU" sz="4400" b="1" dirty="0" smtClean="0">
                <a:solidFill>
                  <a:srgbClr val="0895A8"/>
                </a:solidFill>
                <a:latin typeface="Comic Sans MS" pitchFamily="66" charset="0"/>
              </a:rPr>
              <a:t>Кружок «Умелые руки» </a:t>
            </a:r>
            <a:r>
              <a:rPr lang="ru-RU" sz="4400" b="1" dirty="0" smtClean="0">
                <a:solidFill>
                  <a:srgbClr val="00B050"/>
                </a:solidFill>
                <a:latin typeface="Comic Sans MS" pitchFamily="66" charset="0"/>
              </a:rPr>
              <a:t/>
            </a:r>
            <a:br>
              <a:rPr lang="ru-RU" sz="4400" b="1" dirty="0" smtClean="0">
                <a:solidFill>
                  <a:srgbClr val="00B050"/>
                </a:solidFill>
                <a:latin typeface="Comic Sans MS" pitchFamily="66" charset="0"/>
              </a:rPr>
            </a:br>
            <a:endParaRPr lang="ru-RU" sz="4400" b="1" dirty="0">
              <a:solidFill>
                <a:srgbClr val="00B050"/>
              </a:solidFill>
              <a:latin typeface="Comic Sans MS" pitchFamily="66" charset="0"/>
            </a:endParaRPr>
          </a:p>
        </p:txBody>
      </p:sp>
      <p:pic>
        <p:nvPicPr>
          <p:cNvPr id="3074" name="Picture 2" descr="C:\Users\Галина\Desktop\1632247679_57-kartinkin-net-p-art-plastilin-krasivo-6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80312" y="188640"/>
            <a:ext cx="1432333" cy="951158"/>
          </a:xfrm>
          <a:prstGeom prst="rect">
            <a:avLst/>
          </a:prstGeom>
          <a:noFill/>
        </p:spPr>
      </p:pic>
      <p:pic>
        <p:nvPicPr>
          <p:cNvPr id="22" name="Рисунок 21" descr="D:\всё\работы кружков 2022-2023\радуга\камни\1685437910418.jpg"/>
          <p:cNvPicPr/>
          <p:nvPr/>
        </p:nvPicPr>
        <p:blipFill>
          <a:blip r:embed="rId3" cstate="print"/>
          <a:srcRect t="11976" b="4790"/>
          <a:stretch>
            <a:fillRect/>
          </a:stretch>
        </p:blipFill>
        <p:spPr bwMode="auto">
          <a:xfrm>
            <a:off x="3347864" y="4365104"/>
            <a:ext cx="2736304" cy="18280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Рисунок 22" descr="D:\всё\работы кружков 2022-2023\радуга\камни\1685437910408.jpg"/>
          <p:cNvPicPr/>
          <p:nvPr/>
        </p:nvPicPr>
        <p:blipFill>
          <a:blip r:embed="rId4" cstate="print"/>
          <a:srcRect l="22692" r="23718"/>
          <a:stretch>
            <a:fillRect/>
          </a:stretch>
        </p:blipFill>
        <p:spPr bwMode="auto">
          <a:xfrm>
            <a:off x="899592" y="1268760"/>
            <a:ext cx="1368152" cy="1872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Рисунок 23" descr="D:\всё\работы кружков 2022-2023\радуга\камни\1685437910398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59832" y="1628800"/>
            <a:ext cx="3168352" cy="2232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Рисунок 24" descr="D:\всё\работы кружков 2022-2023\радуга\камни\1685437910389.jpg"/>
          <p:cNvPicPr/>
          <p:nvPr/>
        </p:nvPicPr>
        <p:blipFill>
          <a:blip r:embed="rId6" cstate="print"/>
          <a:srcRect t="38000" r="7792"/>
          <a:stretch>
            <a:fillRect/>
          </a:stretch>
        </p:blipFill>
        <p:spPr bwMode="auto">
          <a:xfrm>
            <a:off x="323528" y="3356992"/>
            <a:ext cx="2304256" cy="1541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Рисунок 25" descr="D:\всё\работы кружков 2022-2023\радуга\камни\1685448174083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660232" y="3429000"/>
            <a:ext cx="2160240" cy="15032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Рисунок 26" descr="D:\всё\работы кружков 2022-2023\радуга\камни\1685437910427.jpg"/>
          <p:cNvPicPr/>
          <p:nvPr/>
        </p:nvPicPr>
        <p:blipFill>
          <a:blip r:embed="rId8" cstate="print"/>
          <a:srcRect l="7189" t="27444" r="63731" b="11688"/>
          <a:stretch>
            <a:fillRect/>
          </a:stretch>
        </p:blipFill>
        <p:spPr bwMode="auto">
          <a:xfrm>
            <a:off x="6876256" y="1268760"/>
            <a:ext cx="1440160" cy="20120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Рисунок 27" descr="D:\всё\работы кружков 2022-2023\радуга\камни\1685437910427.jpg"/>
          <p:cNvPicPr/>
          <p:nvPr/>
        </p:nvPicPr>
        <p:blipFill>
          <a:blip r:embed="rId9" cstate="print"/>
          <a:srcRect l="37735" t="46276" r="15590" b="11688"/>
          <a:stretch>
            <a:fillRect/>
          </a:stretch>
        </p:blipFill>
        <p:spPr bwMode="auto">
          <a:xfrm>
            <a:off x="6444208" y="5157192"/>
            <a:ext cx="2376264" cy="14066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Рисунок 28" descr="D:\всё\работы кружков 2022-2023\радуга\камни\1685437910427.jpg"/>
          <p:cNvPicPr/>
          <p:nvPr/>
        </p:nvPicPr>
        <p:blipFill>
          <a:blip r:embed="rId10" cstate="print"/>
          <a:srcRect l="31870" t="9957" r="17300" b="51270"/>
          <a:stretch>
            <a:fillRect/>
          </a:stretch>
        </p:blipFill>
        <p:spPr bwMode="auto">
          <a:xfrm>
            <a:off x="467544" y="5085184"/>
            <a:ext cx="2413248" cy="1440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323528" y="548680"/>
            <a:ext cx="8358246" cy="1143008"/>
          </a:xfrm>
        </p:spPr>
        <p:txBody>
          <a:bodyPr>
            <a:normAutofit fontScale="90000"/>
          </a:bodyPr>
          <a:lstStyle/>
          <a:p>
            <a:pPr algn="l"/>
            <a:r>
              <a:rPr lang="ru-RU" dirty="0" smtClean="0">
                <a:solidFill>
                  <a:srgbClr val="0070C0"/>
                </a:solidFill>
                <a:latin typeface="Comic Sans MS" pitchFamily="66" charset="0"/>
              </a:rPr>
              <a:t>   </a:t>
            </a:r>
            <a:br>
              <a:rPr lang="ru-RU" dirty="0" smtClean="0">
                <a:solidFill>
                  <a:srgbClr val="0070C0"/>
                </a:solidFill>
                <a:latin typeface="Comic Sans MS" pitchFamily="66" charset="0"/>
              </a:rPr>
            </a:br>
            <a:r>
              <a:rPr lang="ru-RU" dirty="0" smtClean="0">
                <a:solidFill>
                  <a:srgbClr val="0070C0"/>
                </a:solidFill>
                <a:latin typeface="Comic Sans MS" pitchFamily="66" charset="0"/>
              </a:rPr>
              <a:t/>
            </a:r>
            <a:br>
              <a:rPr lang="ru-RU" dirty="0" smtClean="0">
                <a:solidFill>
                  <a:srgbClr val="0070C0"/>
                </a:solidFill>
                <a:latin typeface="Comic Sans MS" pitchFamily="66" charset="0"/>
              </a:rPr>
            </a:br>
            <a:r>
              <a:rPr lang="ru-RU" dirty="0" smtClean="0">
                <a:solidFill>
                  <a:srgbClr val="0070C0"/>
                </a:solidFill>
                <a:latin typeface="Comic Sans MS" pitchFamily="66" charset="0"/>
              </a:rPr>
              <a:t>   </a:t>
            </a:r>
            <a:r>
              <a:rPr lang="ru-RU" sz="4400" b="1" dirty="0" smtClean="0">
                <a:solidFill>
                  <a:srgbClr val="0895A8"/>
                </a:solidFill>
                <a:latin typeface="Comic Sans MS" pitchFamily="66" charset="0"/>
              </a:rPr>
              <a:t>Кружок «Умелые руки» </a:t>
            </a:r>
            <a:r>
              <a:rPr lang="ru-RU" sz="4400" b="1" dirty="0" smtClean="0">
                <a:solidFill>
                  <a:srgbClr val="00B050"/>
                </a:solidFill>
                <a:latin typeface="Comic Sans MS" pitchFamily="66" charset="0"/>
              </a:rPr>
              <a:t/>
            </a:r>
            <a:br>
              <a:rPr lang="ru-RU" sz="4400" b="1" dirty="0" smtClean="0">
                <a:solidFill>
                  <a:srgbClr val="00B050"/>
                </a:solidFill>
                <a:latin typeface="Comic Sans MS" pitchFamily="66" charset="0"/>
              </a:rPr>
            </a:br>
            <a:endParaRPr lang="ru-RU" sz="4400" b="1" dirty="0">
              <a:solidFill>
                <a:srgbClr val="00B050"/>
              </a:solidFill>
              <a:latin typeface="Comic Sans MS" pitchFamily="66" charset="0"/>
            </a:endParaRPr>
          </a:p>
        </p:txBody>
      </p:sp>
      <p:pic>
        <p:nvPicPr>
          <p:cNvPr id="3074" name="Picture 2" descr="C:\Users\Галина\Desktop\1632247679_57-kartinkin-net-p-art-plastilin-krasivo-6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36296" y="188640"/>
            <a:ext cx="1504341" cy="998976"/>
          </a:xfrm>
          <a:prstGeom prst="rect">
            <a:avLst/>
          </a:prstGeom>
          <a:noFill/>
        </p:spPr>
      </p:pic>
      <p:pic>
        <p:nvPicPr>
          <p:cNvPr id="7" name="Рисунок 6" descr="D:\всё\работы кружков 2022-2023\умелые руки\Шейбе Катя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409039">
            <a:off x="467544" y="1700808"/>
            <a:ext cx="3600400" cy="4320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D:\всё\работы кружков 2022-2023\умелые руки\IMG_20230201_122426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85635">
            <a:off x="4427984" y="1700808"/>
            <a:ext cx="4377258" cy="4320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Бумажная">
  <a:themeElements>
    <a:clrScheme name="Бумажная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Бумажная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Бумажная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Paper</Template>
  <TotalTime>3336</TotalTime>
  <Words>186</Words>
  <Application>Microsoft Office PowerPoint</Application>
  <PresentationFormat>Экран (4:3)</PresentationFormat>
  <Paragraphs>43</Paragraphs>
  <Slides>43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43</vt:i4>
      </vt:variant>
    </vt:vector>
  </HeadingPairs>
  <TitlesOfParts>
    <vt:vector size="44" baseType="lpstr">
      <vt:lpstr>Бумажная</vt:lpstr>
      <vt:lpstr>Итоговая выставка объединений художественно-эстетической направленности в МКУ ДТ  2022-2023 учебного года</vt:lpstr>
      <vt:lpstr>         Кружок «Радуга»  </vt:lpstr>
      <vt:lpstr>         Кружок «Радуга»  </vt:lpstr>
      <vt:lpstr>         Кружок «Радуга»  </vt:lpstr>
      <vt:lpstr>         Кружок «Радуга»  </vt:lpstr>
      <vt:lpstr>         Кружок «Радуга»  </vt:lpstr>
      <vt:lpstr>         Кружок «Умелые руки»  </vt:lpstr>
      <vt:lpstr>         Кружок «Умелые руки»  </vt:lpstr>
      <vt:lpstr>        Кружок «Умелые руки»  </vt:lpstr>
      <vt:lpstr> Изостудия «Акварелька»</vt:lpstr>
      <vt:lpstr> Изостудия «Акварелька»</vt:lpstr>
      <vt:lpstr> Изостудия «Акварелька»</vt:lpstr>
      <vt:lpstr> Изостудия «Акварелька»</vt:lpstr>
      <vt:lpstr> Изостудия «Акварелька»</vt:lpstr>
      <vt:lpstr> Изостудия «Акварелька»</vt:lpstr>
      <vt:lpstr> Изостудия «Акварелька»</vt:lpstr>
      <vt:lpstr> Изостудия «Акварелька»</vt:lpstr>
      <vt:lpstr> Изостудия «Акварелька»</vt:lpstr>
      <vt:lpstr> Изостудия «Акварелька»</vt:lpstr>
      <vt:lpstr> Изостудия «Акварелька»</vt:lpstr>
      <vt:lpstr> Изостудия «Акварелька»</vt:lpstr>
      <vt:lpstr> Изостудия «Акварелька»</vt:lpstr>
      <vt:lpstr> Изостудия «Акварелька»</vt:lpstr>
      <vt:lpstr> Изостудия «Акварелька»</vt:lpstr>
      <vt:lpstr> Изостудия «Акварелька»</vt:lpstr>
      <vt:lpstr> Изостудия «Акварелька»</vt:lpstr>
      <vt:lpstr>Кружок «Лоскутное шитье»</vt:lpstr>
      <vt:lpstr>Кружок «Лоскутное шитье»</vt:lpstr>
      <vt:lpstr>  Кружок «Рукоделие»</vt:lpstr>
      <vt:lpstr> Кружок «Рукоделие»</vt:lpstr>
      <vt:lpstr> Кружок «Рукоделие»</vt:lpstr>
      <vt:lpstr> Кружок «Рукоделие»</vt:lpstr>
      <vt:lpstr> Кружок «Рукоделие»</vt:lpstr>
      <vt:lpstr> Кружок «Рукоделие»</vt:lpstr>
      <vt:lpstr> Кружок «Рукоделие»</vt:lpstr>
      <vt:lpstr> Кружок «Рукоделие»</vt:lpstr>
      <vt:lpstr> Кружок «Театральный»</vt:lpstr>
      <vt:lpstr> Кружок «Театральный»</vt:lpstr>
      <vt:lpstr> Кружок «Театральный»</vt:lpstr>
      <vt:lpstr> Кружок «Краеведение»</vt:lpstr>
      <vt:lpstr> Кружок «Краеведение»</vt:lpstr>
      <vt:lpstr> Кружок «Краеведение»</vt:lpstr>
      <vt:lpstr> Кружок «Краеведение»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ДДТ</dc:creator>
  <cp:lastModifiedBy>Галина</cp:lastModifiedBy>
  <cp:revision>291</cp:revision>
  <dcterms:created xsi:type="dcterms:W3CDTF">2021-05-25T11:56:06Z</dcterms:created>
  <dcterms:modified xsi:type="dcterms:W3CDTF">2023-06-15T06:52:02Z</dcterms:modified>
</cp:coreProperties>
</file>