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9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6E94-B7D9-495D-9834-1349C1E1703C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CED3877-8650-4938-8162-47C721C3BE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6E94-B7D9-495D-9834-1349C1E1703C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3877-8650-4938-8162-47C721C3BE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6E94-B7D9-495D-9834-1349C1E1703C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3877-8650-4938-8162-47C721C3BE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6E94-B7D9-495D-9834-1349C1E1703C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CED3877-8650-4938-8162-47C721C3BE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6E94-B7D9-495D-9834-1349C1E1703C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3877-8650-4938-8162-47C721C3BE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6E94-B7D9-495D-9834-1349C1E1703C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3877-8650-4938-8162-47C721C3BE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6E94-B7D9-495D-9834-1349C1E1703C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CED3877-8650-4938-8162-47C721C3BE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6E94-B7D9-495D-9834-1349C1E1703C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3877-8650-4938-8162-47C721C3BE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6E94-B7D9-495D-9834-1349C1E1703C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3877-8650-4938-8162-47C721C3BE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6E94-B7D9-495D-9834-1349C1E1703C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3877-8650-4938-8162-47C721C3BE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6E94-B7D9-495D-9834-1349C1E1703C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3877-8650-4938-8162-47C721C3BE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6D76E94-B7D9-495D-9834-1349C1E1703C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CED3877-8650-4938-8162-47C721C3BE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428604"/>
            <a:ext cx="8458200" cy="1643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«весёлые  </a:t>
            </a:r>
            <a:r>
              <a:rPr lang="ru-RU" sz="4000" dirty="0" err="1" smtClean="0">
                <a:solidFill>
                  <a:srgbClr val="00B050"/>
                </a:solidFill>
                <a:latin typeface="Arial Black" pitchFamily="34" charset="0"/>
              </a:rPr>
              <a:t>домовята</a:t>
            </a:r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</a:rPr>
              <a:t> - 2021»</a:t>
            </a: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3200" dirty="0" smtClean="0">
                <a:solidFill>
                  <a:srgbClr val="00B050"/>
                </a:solidFill>
                <a:latin typeface="Arial Black" pitchFamily="34" charset="0"/>
              </a:rPr>
              <a:t/>
            </a:r>
            <a:br>
              <a:rPr lang="ru-RU" sz="32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B050"/>
                </a:solidFill>
                <a:latin typeface="Arial Black" pitchFamily="34" charset="0"/>
              </a:rPr>
              <a:t>Лагерь дневного пребывания при МКУ ДТ </a:t>
            </a: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</a:br>
            <a:endParaRPr lang="ru-RU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ДДТ\Downloads\1626157218682.jpg"/>
          <p:cNvPicPr>
            <a:picLocks noChangeAspect="1" noChangeArrowheads="1"/>
          </p:cNvPicPr>
          <p:nvPr/>
        </p:nvPicPr>
        <p:blipFill>
          <a:blip r:embed="rId2" cstate="print"/>
          <a:srcRect t="3416" b="2647"/>
          <a:stretch>
            <a:fillRect/>
          </a:stretch>
        </p:blipFill>
        <p:spPr bwMode="auto">
          <a:xfrm>
            <a:off x="857224" y="2000240"/>
            <a:ext cx="7408770" cy="45784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28 июня - «День сказок»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5362" name="Picture 2" descr="F:\ЛОУ 2021\IMG_20210628_114015.jpg"/>
          <p:cNvPicPr>
            <a:picLocks noChangeAspect="1" noChangeArrowheads="1"/>
          </p:cNvPicPr>
          <p:nvPr/>
        </p:nvPicPr>
        <p:blipFill>
          <a:blip r:embed="rId2" cstate="print"/>
          <a:srcRect l="7031" t="3637" r="7812" b="-577"/>
          <a:stretch>
            <a:fillRect/>
          </a:stretch>
        </p:blipFill>
        <p:spPr bwMode="auto">
          <a:xfrm>
            <a:off x="428596" y="3929066"/>
            <a:ext cx="3500462" cy="2786082"/>
          </a:xfrm>
          <a:prstGeom prst="rect">
            <a:avLst/>
          </a:prstGeom>
          <a:noFill/>
        </p:spPr>
      </p:pic>
      <p:pic>
        <p:nvPicPr>
          <p:cNvPr id="4" name="Picture 2" descr="C:\Users\ДДТ\Desktop\фотки\IMG_20210629_14085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3095867" cy="2315758"/>
          </a:xfrm>
          <a:prstGeom prst="rect">
            <a:avLst/>
          </a:prstGeom>
          <a:noFill/>
        </p:spPr>
      </p:pic>
      <p:pic>
        <p:nvPicPr>
          <p:cNvPr id="15363" name="Picture 3" descr="F:\ЛОУ 2021\IMG_20210628_115356.jpg"/>
          <p:cNvPicPr>
            <a:picLocks noChangeAspect="1" noChangeArrowheads="1"/>
          </p:cNvPicPr>
          <p:nvPr/>
        </p:nvPicPr>
        <p:blipFill>
          <a:blip r:embed="rId4" cstate="print"/>
          <a:srcRect l="16282" t="32292" r="17687" b="44791"/>
          <a:stretch>
            <a:fillRect/>
          </a:stretch>
        </p:blipFill>
        <p:spPr bwMode="auto">
          <a:xfrm>
            <a:off x="3571868" y="1285860"/>
            <a:ext cx="5357818" cy="2507915"/>
          </a:xfrm>
          <a:prstGeom prst="rect">
            <a:avLst/>
          </a:prstGeom>
          <a:noFill/>
        </p:spPr>
      </p:pic>
      <p:pic>
        <p:nvPicPr>
          <p:cNvPr id="15364" name="Picture 4" descr="F:\ЛОУ 2021\IMG_20210628_114629.jpg"/>
          <p:cNvPicPr>
            <a:picLocks noChangeAspect="1" noChangeArrowheads="1"/>
          </p:cNvPicPr>
          <p:nvPr/>
        </p:nvPicPr>
        <p:blipFill>
          <a:blip r:embed="rId5" cstate="print"/>
          <a:srcRect l="25000" t="35248" r="21093" b="19443"/>
          <a:stretch>
            <a:fillRect/>
          </a:stretch>
        </p:blipFill>
        <p:spPr bwMode="auto">
          <a:xfrm>
            <a:off x="4214810" y="3929066"/>
            <a:ext cx="4500594" cy="2733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29 июня - «День литературы»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027" name="Picture 3" descr="F:\ЛОУ 2021\IMG_20210706_103355.jpg"/>
          <p:cNvPicPr>
            <a:picLocks noChangeAspect="1" noChangeArrowheads="1"/>
          </p:cNvPicPr>
          <p:nvPr/>
        </p:nvPicPr>
        <p:blipFill>
          <a:blip r:embed="rId2" cstate="print"/>
          <a:srcRect t="33333" r="30332" b="11458"/>
          <a:stretch>
            <a:fillRect/>
          </a:stretch>
        </p:blipFill>
        <p:spPr bwMode="auto">
          <a:xfrm>
            <a:off x="500034" y="1357298"/>
            <a:ext cx="2807276" cy="3000396"/>
          </a:xfrm>
          <a:prstGeom prst="rect">
            <a:avLst/>
          </a:prstGeom>
          <a:noFill/>
        </p:spPr>
      </p:pic>
      <p:pic>
        <p:nvPicPr>
          <p:cNvPr id="1028" name="Picture 4" descr="F:\ЛОУ 2021\IMG_20210706_103407.jpg"/>
          <p:cNvPicPr>
            <a:picLocks noChangeAspect="1" noChangeArrowheads="1"/>
          </p:cNvPicPr>
          <p:nvPr/>
        </p:nvPicPr>
        <p:blipFill>
          <a:blip r:embed="rId3" cstate="print"/>
          <a:srcRect t="26041" r="9257" b="25240"/>
          <a:stretch>
            <a:fillRect/>
          </a:stretch>
        </p:blipFill>
        <p:spPr bwMode="auto">
          <a:xfrm>
            <a:off x="5214942" y="4143380"/>
            <a:ext cx="3500462" cy="2471331"/>
          </a:xfrm>
          <a:prstGeom prst="rect">
            <a:avLst/>
          </a:prstGeom>
          <a:noFill/>
        </p:spPr>
      </p:pic>
      <p:pic>
        <p:nvPicPr>
          <p:cNvPr id="1026" name="Picture 2" descr="F:\ЛОУ 2021\IMG_20210706_103342.jpg"/>
          <p:cNvPicPr>
            <a:picLocks noChangeAspect="1" noChangeArrowheads="1"/>
          </p:cNvPicPr>
          <p:nvPr/>
        </p:nvPicPr>
        <p:blipFill>
          <a:blip r:embed="rId4" cstate="print"/>
          <a:srcRect l="5042" t="15625" b="10416"/>
          <a:stretch>
            <a:fillRect/>
          </a:stretch>
        </p:blipFill>
        <p:spPr bwMode="auto">
          <a:xfrm>
            <a:off x="2071670" y="3714752"/>
            <a:ext cx="2788248" cy="2928958"/>
          </a:xfrm>
          <a:prstGeom prst="rect">
            <a:avLst/>
          </a:prstGeom>
          <a:noFill/>
        </p:spPr>
      </p:pic>
      <p:pic>
        <p:nvPicPr>
          <p:cNvPr id="6" name="Picture 2" descr="C:\Users\ДДТ\Desktop\фотки\IMG_20210622_101548.jpg"/>
          <p:cNvPicPr>
            <a:picLocks noChangeAspect="1" noChangeArrowheads="1"/>
          </p:cNvPicPr>
          <p:nvPr/>
        </p:nvPicPr>
        <p:blipFill>
          <a:blip r:embed="rId5" cstate="print"/>
          <a:srcRect t="18667"/>
          <a:stretch>
            <a:fillRect/>
          </a:stretch>
        </p:blipFill>
        <p:spPr bwMode="auto">
          <a:xfrm>
            <a:off x="4429124" y="1428736"/>
            <a:ext cx="4094835" cy="2491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30 июня - «разноцветный День»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3" name="Picture 2" descr="C:\Users\ДДТ\Desktop\фотки\IMG_20210702_100833_resized_20210704_053548546.jpg"/>
          <p:cNvPicPr>
            <a:picLocks noChangeAspect="1" noChangeArrowheads="1"/>
          </p:cNvPicPr>
          <p:nvPr/>
        </p:nvPicPr>
        <p:blipFill>
          <a:blip r:embed="rId2" cstate="print"/>
          <a:srcRect l="21505" t="60910" r="62023" b="23137"/>
          <a:stretch>
            <a:fillRect/>
          </a:stretch>
        </p:blipFill>
        <p:spPr bwMode="auto">
          <a:xfrm>
            <a:off x="1071538" y="4714884"/>
            <a:ext cx="2717269" cy="1951150"/>
          </a:xfrm>
          <a:prstGeom prst="rect">
            <a:avLst/>
          </a:prstGeom>
          <a:noFill/>
        </p:spPr>
      </p:pic>
      <p:pic>
        <p:nvPicPr>
          <p:cNvPr id="18434" name="Picture 2" descr="C:\Users\ДДТ\Desktop\фотки\IMG_20210702_100833_resized_20210704_053548546.jpg"/>
          <p:cNvPicPr>
            <a:picLocks noChangeAspect="1" noChangeArrowheads="1"/>
          </p:cNvPicPr>
          <p:nvPr/>
        </p:nvPicPr>
        <p:blipFill>
          <a:blip r:embed="rId3" cstate="print"/>
          <a:srcRect l="3906" t="1530" r="3125"/>
          <a:stretch>
            <a:fillRect/>
          </a:stretch>
        </p:blipFill>
        <p:spPr bwMode="auto">
          <a:xfrm>
            <a:off x="285720" y="1214422"/>
            <a:ext cx="4357718" cy="3422169"/>
          </a:xfrm>
          <a:prstGeom prst="rect">
            <a:avLst/>
          </a:prstGeom>
          <a:noFill/>
        </p:spPr>
      </p:pic>
      <p:pic>
        <p:nvPicPr>
          <p:cNvPr id="18435" name="Picture 3" descr="C:\Users\ДДТ\Desktop\фотки\IMG_20210702_100833_resized_20210704_053548546.jpg"/>
          <p:cNvPicPr>
            <a:picLocks noChangeAspect="1" noChangeArrowheads="1"/>
          </p:cNvPicPr>
          <p:nvPr/>
        </p:nvPicPr>
        <p:blipFill>
          <a:blip r:embed="rId2" cstate="print"/>
          <a:srcRect l="31250" t="1756" r="56250" b="75765"/>
          <a:stretch>
            <a:fillRect/>
          </a:stretch>
        </p:blipFill>
        <p:spPr bwMode="auto">
          <a:xfrm>
            <a:off x="4786314" y="4143380"/>
            <a:ext cx="1893106" cy="2524122"/>
          </a:xfrm>
          <a:prstGeom prst="rect">
            <a:avLst/>
          </a:prstGeom>
          <a:noFill/>
        </p:spPr>
      </p:pic>
      <p:pic>
        <p:nvPicPr>
          <p:cNvPr id="18437" name="Picture 5" descr="C:\Users\ДДТ\Desktop\фотки\IMG_20210702_100833_resized_20210704_053548546.jpg"/>
          <p:cNvPicPr>
            <a:picLocks noChangeAspect="1" noChangeArrowheads="1"/>
          </p:cNvPicPr>
          <p:nvPr/>
        </p:nvPicPr>
        <p:blipFill>
          <a:blip r:embed="rId2" cstate="print"/>
          <a:srcRect l="53125" t="39463" r="35937" b="38409"/>
          <a:stretch>
            <a:fillRect/>
          </a:stretch>
        </p:blipFill>
        <p:spPr bwMode="auto">
          <a:xfrm>
            <a:off x="7000892" y="4143380"/>
            <a:ext cx="1666887" cy="2500330"/>
          </a:xfrm>
          <a:prstGeom prst="rect">
            <a:avLst/>
          </a:prstGeom>
          <a:noFill/>
        </p:spPr>
      </p:pic>
      <p:pic>
        <p:nvPicPr>
          <p:cNvPr id="18438" name="Picture 6" descr="F:\ЛОУ 2021\IMG_20210712_115719.jpg"/>
          <p:cNvPicPr>
            <a:picLocks noChangeAspect="1" noChangeArrowheads="1"/>
          </p:cNvPicPr>
          <p:nvPr/>
        </p:nvPicPr>
        <p:blipFill>
          <a:blip r:embed="rId4" cstate="print"/>
          <a:srcRect l="7031" t="8906"/>
          <a:stretch>
            <a:fillRect/>
          </a:stretch>
        </p:blipFill>
        <p:spPr bwMode="auto">
          <a:xfrm>
            <a:off x="5000628" y="1285860"/>
            <a:ext cx="3736651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01 июля - «День безопасности»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2050" name="Picture 2" descr="C:\Users\ДДТ\Desktop\фотки\IMG_20210701_145901_resized_20210704_053550433.jpg"/>
          <p:cNvPicPr>
            <a:picLocks noChangeAspect="1" noChangeArrowheads="1"/>
          </p:cNvPicPr>
          <p:nvPr/>
        </p:nvPicPr>
        <p:blipFill>
          <a:blip r:embed="rId2" cstate="print"/>
          <a:srcRect l="11905" t="22479" r="11904" b="6873"/>
          <a:stretch>
            <a:fillRect/>
          </a:stretch>
        </p:blipFill>
        <p:spPr bwMode="auto">
          <a:xfrm>
            <a:off x="3428992" y="4143380"/>
            <a:ext cx="3104306" cy="2134210"/>
          </a:xfrm>
          <a:prstGeom prst="rect">
            <a:avLst/>
          </a:prstGeom>
          <a:noFill/>
        </p:spPr>
      </p:pic>
      <p:pic>
        <p:nvPicPr>
          <p:cNvPr id="2051" name="Picture 3" descr="C:\Users\ДДТ\Desktop\фотки\IMG_20210701_144507_resized_20210704_053554568.jpg"/>
          <p:cNvPicPr>
            <a:picLocks noChangeAspect="1" noChangeArrowheads="1"/>
          </p:cNvPicPr>
          <p:nvPr/>
        </p:nvPicPr>
        <p:blipFill>
          <a:blip r:embed="rId3" cstate="print"/>
          <a:srcRect r="6706"/>
          <a:stretch>
            <a:fillRect/>
          </a:stretch>
        </p:blipFill>
        <p:spPr bwMode="auto">
          <a:xfrm>
            <a:off x="6643702" y="4143380"/>
            <a:ext cx="2355089" cy="2143140"/>
          </a:xfrm>
          <a:prstGeom prst="rect">
            <a:avLst/>
          </a:prstGeom>
          <a:noFill/>
        </p:spPr>
      </p:pic>
      <p:pic>
        <p:nvPicPr>
          <p:cNvPr id="2052" name="Picture 4" descr="F:\ЛОУ 2021\IMG_20210701_112928.jpg"/>
          <p:cNvPicPr>
            <a:picLocks noChangeAspect="1" noChangeArrowheads="1"/>
          </p:cNvPicPr>
          <p:nvPr/>
        </p:nvPicPr>
        <p:blipFill>
          <a:blip r:embed="rId4" cstate="print"/>
          <a:srcRect l="14844" t="35248" r="11718" b="21550"/>
          <a:stretch>
            <a:fillRect/>
          </a:stretch>
        </p:blipFill>
        <p:spPr bwMode="auto">
          <a:xfrm>
            <a:off x="214282" y="1428736"/>
            <a:ext cx="5572164" cy="2430412"/>
          </a:xfrm>
          <a:prstGeom prst="rect">
            <a:avLst/>
          </a:prstGeom>
          <a:noFill/>
        </p:spPr>
      </p:pic>
      <p:pic>
        <p:nvPicPr>
          <p:cNvPr id="2053" name="Picture 5" descr="F:\ЛОУ 2021\IMG_20210701_111253.jpg"/>
          <p:cNvPicPr>
            <a:picLocks noChangeAspect="1" noChangeArrowheads="1"/>
          </p:cNvPicPr>
          <p:nvPr/>
        </p:nvPicPr>
        <p:blipFill>
          <a:blip r:embed="rId5" cstate="print"/>
          <a:srcRect l="13281" t="25765" r="9375" b="3637"/>
          <a:stretch>
            <a:fillRect/>
          </a:stretch>
        </p:blipFill>
        <p:spPr bwMode="auto">
          <a:xfrm>
            <a:off x="142844" y="4143380"/>
            <a:ext cx="3143272" cy="2127265"/>
          </a:xfrm>
          <a:prstGeom prst="rect">
            <a:avLst/>
          </a:prstGeom>
          <a:noFill/>
        </p:spPr>
      </p:pic>
      <p:pic>
        <p:nvPicPr>
          <p:cNvPr id="2054" name="Picture 6" descr="F:\ЛОУ 2021\IMG_20210701_101729.jpg"/>
          <p:cNvPicPr>
            <a:picLocks noChangeAspect="1" noChangeArrowheads="1"/>
          </p:cNvPicPr>
          <p:nvPr/>
        </p:nvPicPr>
        <p:blipFill>
          <a:blip r:embed="rId6" cstate="print"/>
          <a:srcRect l="10937" t="3637"/>
          <a:stretch>
            <a:fillRect/>
          </a:stretch>
        </p:blipFill>
        <p:spPr bwMode="auto">
          <a:xfrm>
            <a:off x="5929322" y="1428736"/>
            <a:ext cx="2978945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02 июля - «День вежливости и культуры»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5122" name="Picture 2" descr="C:\Users\ДДТ\Downloads\IMG_20210714_110816_resized_20210714_111014680.jpg"/>
          <p:cNvPicPr>
            <a:picLocks noChangeAspect="1" noChangeArrowheads="1"/>
          </p:cNvPicPr>
          <p:nvPr/>
        </p:nvPicPr>
        <p:blipFill>
          <a:blip r:embed="rId2" cstate="print"/>
          <a:srcRect l="3638" t="13541" r="10662" b="3125"/>
          <a:stretch>
            <a:fillRect/>
          </a:stretch>
        </p:blipFill>
        <p:spPr bwMode="auto">
          <a:xfrm>
            <a:off x="357158" y="1428736"/>
            <a:ext cx="3357586" cy="4403391"/>
          </a:xfrm>
          <a:prstGeom prst="rect">
            <a:avLst/>
          </a:prstGeom>
          <a:noFill/>
        </p:spPr>
      </p:pic>
      <p:pic>
        <p:nvPicPr>
          <p:cNvPr id="5123" name="Picture 3" descr="C:\Users\ДДТ\Downloads\IMG_20210714_110848_resized_20210714_111011167.jpg"/>
          <p:cNvPicPr>
            <a:picLocks noChangeAspect="1" noChangeArrowheads="1"/>
          </p:cNvPicPr>
          <p:nvPr/>
        </p:nvPicPr>
        <p:blipFill>
          <a:blip r:embed="rId3" cstate="print"/>
          <a:srcRect l="23306" t="19791" r="21902"/>
          <a:stretch>
            <a:fillRect/>
          </a:stretch>
        </p:blipFill>
        <p:spPr bwMode="auto">
          <a:xfrm>
            <a:off x="6357950" y="1857364"/>
            <a:ext cx="2388069" cy="4714884"/>
          </a:xfrm>
          <a:prstGeom prst="rect">
            <a:avLst/>
          </a:prstGeom>
          <a:noFill/>
        </p:spPr>
      </p:pic>
      <p:pic>
        <p:nvPicPr>
          <p:cNvPr id="5124" name="Picture 4" descr="C:\Users\ДДТ\Downloads\IMG_20210714_110755_resized_20210714_111016583.jpg"/>
          <p:cNvPicPr>
            <a:picLocks noChangeAspect="1" noChangeArrowheads="1"/>
          </p:cNvPicPr>
          <p:nvPr/>
        </p:nvPicPr>
        <p:blipFill>
          <a:blip r:embed="rId4" cstate="print"/>
          <a:srcRect l="14877" t="14583" r="31736"/>
          <a:stretch>
            <a:fillRect/>
          </a:stretch>
        </p:blipFill>
        <p:spPr bwMode="auto">
          <a:xfrm>
            <a:off x="3929058" y="1643050"/>
            <a:ext cx="2184966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05 июля - «День страха»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9218" name="Picture 2" descr="C:\Users\ДДТ\Desktop\фотки\IMG_20210705_110453_resized_20210705_110806793.jpg"/>
          <p:cNvPicPr>
            <a:picLocks noChangeAspect="1" noChangeArrowheads="1"/>
          </p:cNvPicPr>
          <p:nvPr/>
        </p:nvPicPr>
        <p:blipFill>
          <a:blip r:embed="rId2" cstate="print"/>
          <a:srcRect l="3846" t="25937"/>
          <a:stretch>
            <a:fillRect/>
          </a:stretch>
        </p:blipFill>
        <p:spPr bwMode="auto">
          <a:xfrm>
            <a:off x="4000496" y="1357298"/>
            <a:ext cx="4643470" cy="2570297"/>
          </a:xfrm>
          <a:prstGeom prst="rect">
            <a:avLst/>
          </a:prstGeom>
          <a:noFill/>
        </p:spPr>
      </p:pic>
      <p:pic>
        <p:nvPicPr>
          <p:cNvPr id="9219" name="Picture 3" descr="C:\Users\ДДТ\Desktop\фотки\IMG_20210705_110536_resized_20210705_110806321.jpg"/>
          <p:cNvPicPr>
            <a:picLocks noChangeAspect="1" noChangeArrowheads="1"/>
          </p:cNvPicPr>
          <p:nvPr/>
        </p:nvPicPr>
        <p:blipFill>
          <a:blip r:embed="rId3" cstate="print"/>
          <a:srcRect l="9375" t="24711" r="4687"/>
          <a:stretch>
            <a:fillRect/>
          </a:stretch>
        </p:blipFill>
        <p:spPr bwMode="auto">
          <a:xfrm>
            <a:off x="2786050" y="4143380"/>
            <a:ext cx="3896160" cy="2530809"/>
          </a:xfrm>
          <a:prstGeom prst="rect">
            <a:avLst/>
          </a:prstGeom>
          <a:noFill/>
        </p:spPr>
      </p:pic>
      <p:pic>
        <p:nvPicPr>
          <p:cNvPr id="9220" name="Picture 4" descr="C:\Users\ДДТ\Desktop\фотки\IMG_20210705_110543_resized_20210705_110805883.jpg"/>
          <p:cNvPicPr>
            <a:picLocks noChangeAspect="1" noChangeArrowheads="1"/>
          </p:cNvPicPr>
          <p:nvPr/>
        </p:nvPicPr>
        <p:blipFill>
          <a:blip r:embed="rId4" cstate="print"/>
          <a:srcRect l="7812" t="17336" r="19531"/>
          <a:stretch>
            <a:fillRect/>
          </a:stretch>
        </p:blipFill>
        <p:spPr bwMode="auto">
          <a:xfrm>
            <a:off x="571472" y="1357298"/>
            <a:ext cx="3071834" cy="2591311"/>
          </a:xfrm>
          <a:prstGeom prst="rect">
            <a:avLst/>
          </a:prstGeom>
          <a:noFill/>
        </p:spPr>
      </p:pic>
      <p:pic>
        <p:nvPicPr>
          <p:cNvPr id="9221" name="Picture 5" descr="C:\Users\ДДТ\Desktop\фотки\IMG_20210705_110606_resized_20210705_110805401.jpg"/>
          <p:cNvPicPr>
            <a:picLocks noChangeAspect="1" noChangeArrowheads="1"/>
          </p:cNvPicPr>
          <p:nvPr/>
        </p:nvPicPr>
        <p:blipFill>
          <a:blip r:embed="rId5" cstate="print"/>
          <a:srcRect l="30469" t="28926" r="25781"/>
          <a:stretch>
            <a:fillRect/>
          </a:stretch>
        </p:blipFill>
        <p:spPr bwMode="auto">
          <a:xfrm>
            <a:off x="357158" y="4143380"/>
            <a:ext cx="2095960" cy="2524589"/>
          </a:xfrm>
          <a:prstGeom prst="rect">
            <a:avLst/>
          </a:prstGeom>
          <a:noFill/>
        </p:spPr>
      </p:pic>
      <p:pic>
        <p:nvPicPr>
          <p:cNvPr id="9222" name="Picture 6" descr="C:\Users\ДДТ\Desktop\фотки\IMG_20210705_110701_resized_20210705_1108022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214818"/>
            <a:ext cx="1906807" cy="2500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06 июля - «День спорта»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6386" name="Picture 2" descr="F:\ЛОУ 2021\IMG_20210706_114000.jpg"/>
          <p:cNvPicPr>
            <a:picLocks noChangeAspect="1" noChangeArrowheads="1"/>
          </p:cNvPicPr>
          <p:nvPr/>
        </p:nvPicPr>
        <p:blipFill>
          <a:blip r:embed="rId2" cstate="print"/>
          <a:srcRect l="13281" t="23658" r="9375" b="8906"/>
          <a:stretch>
            <a:fillRect/>
          </a:stretch>
        </p:blipFill>
        <p:spPr bwMode="auto">
          <a:xfrm>
            <a:off x="214283" y="1500174"/>
            <a:ext cx="2765990" cy="1788115"/>
          </a:xfrm>
          <a:prstGeom prst="rect">
            <a:avLst/>
          </a:prstGeom>
          <a:noFill/>
        </p:spPr>
      </p:pic>
      <p:pic>
        <p:nvPicPr>
          <p:cNvPr id="16387" name="Picture 3" descr="F:\ЛОУ 2021\IMG_20210706_114746.jpg"/>
          <p:cNvPicPr>
            <a:picLocks noChangeAspect="1" noChangeArrowheads="1"/>
          </p:cNvPicPr>
          <p:nvPr/>
        </p:nvPicPr>
        <p:blipFill>
          <a:blip r:embed="rId3" cstate="print"/>
          <a:srcRect l="7031" t="18389" r="9375" b="14174"/>
          <a:stretch>
            <a:fillRect/>
          </a:stretch>
        </p:blipFill>
        <p:spPr bwMode="auto">
          <a:xfrm>
            <a:off x="3071802" y="1714488"/>
            <a:ext cx="3082996" cy="1844035"/>
          </a:xfrm>
          <a:prstGeom prst="rect">
            <a:avLst/>
          </a:prstGeom>
          <a:noFill/>
        </p:spPr>
      </p:pic>
      <p:pic>
        <p:nvPicPr>
          <p:cNvPr id="16388" name="Picture 4" descr="F:\ЛОУ 2021\IMG_20210706_115159.jpg"/>
          <p:cNvPicPr>
            <a:picLocks noChangeAspect="1" noChangeArrowheads="1"/>
          </p:cNvPicPr>
          <p:nvPr/>
        </p:nvPicPr>
        <p:blipFill>
          <a:blip r:embed="rId4" cstate="print"/>
          <a:srcRect l="25781" t="38987" r="37500" b="27295"/>
          <a:stretch>
            <a:fillRect/>
          </a:stretch>
        </p:blipFill>
        <p:spPr bwMode="auto">
          <a:xfrm>
            <a:off x="6215074" y="1500174"/>
            <a:ext cx="2728039" cy="1857388"/>
          </a:xfrm>
          <a:prstGeom prst="rect">
            <a:avLst/>
          </a:prstGeom>
          <a:noFill/>
        </p:spPr>
      </p:pic>
      <p:pic>
        <p:nvPicPr>
          <p:cNvPr id="16390" name="Picture 6" descr="F:\ЛОУ 2021\IMG_20210706_115737.jpg"/>
          <p:cNvPicPr>
            <a:picLocks noChangeAspect="1" noChangeArrowheads="1"/>
          </p:cNvPicPr>
          <p:nvPr/>
        </p:nvPicPr>
        <p:blipFill>
          <a:blip r:embed="rId5" cstate="print"/>
          <a:srcRect l="10156" t="31034" b="15228"/>
          <a:stretch>
            <a:fillRect/>
          </a:stretch>
        </p:blipFill>
        <p:spPr bwMode="auto">
          <a:xfrm>
            <a:off x="142844" y="3929066"/>
            <a:ext cx="5572164" cy="2471143"/>
          </a:xfrm>
          <a:prstGeom prst="rect">
            <a:avLst/>
          </a:prstGeom>
          <a:noFill/>
        </p:spPr>
      </p:pic>
      <p:pic>
        <p:nvPicPr>
          <p:cNvPr id="16391" name="Picture 7" descr="F:\ЛОУ 2021\IMG_20210706_114452.jpg"/>
          <p:cNvPicPr>
            <a:picLocks noChangeAspect="1" noChangeArrowheads="1"/>
          </p:cNvPicPr>
          <p:nvPr/>
        </p:nvPicPr>
        <p:blipFill>
          <a:blip r:embed="rId6" cstate="print"/>
          <a:srcRect l="13281" t="17336"/>
          <a:stretch>
            <a:fillRect/>
          </a:stretch>
        </p:blipFill>
        <p:spPr bwMode="auto">
          <a:xfrm>
            <a:off x="5863886" y="4000504"/>
            <a:ext cx="3179040" cy="22468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07 июля - «День туриста»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0243" name="Picture 3" descr="C:\Users\ДДТ\Desktop\фотки\IMG_20210707_110853_resized_20210708_024833491.jpg"/>
          <p:cNvPicPr>
            <a:picLocks noChangeAspect="1" noChangeArrowheads="1"/>
          </p:cNvPicPr>
          <p:nvPr/>
        </p:nvPicPr>
        <p:blipFill>
          <a:blip r:embed="rId2" cstate="print"/>
          <a:srcRect t="17708" r="23306" b="23958"/>
          <a:stretch>
            <a:fillRect/>
          </a:stretch>
        </p:blipFill>
        <p:spPr bwMode="auto">
          <a:xfrm>
            <a:off x="3857620" y="1357298"/>
            <a:ext cx="2216378" cy="2273662"/>
          </a:xfrm>
          <a:prstGeom prst="rect">
            <a:avLst/>
          </a:prstGeom>
          <a:noFill/>
        </p:spPr>
      </p:pic>
      <p:pic>
        <p:nvPicPr>
          <p:cNvPr id="10244" name="Picture 4" descr="C:\Users\ДДТ\Desktop\фотки\IMG_20210707_111229_1.jpg"/>
          <p:cNvPicPr>
            <a:picLocks noChangeAspect="1" noChangeArrowheads="1"/>
          </p:cNvPicPr>
          <p:nvPr/>
        </p:nvPicPr>
        <p:blipFill>
          <a:blip r:embed="rId3" cstate="print"/>
          <a:srcRect l="13793" t="11458" b="29167"/>
          <a:stretch>
            <a:fillRect/>
          </a:stretch>
        </p:blipFill>
        <p:spPr bwMode="auto">
          <a:xfrm>
            <a:off x="6357950" y="1357298"/>
            <a:ext cx="2482714" cy="2286016"/>
          </a:xfrm>
          <a:prstGeom prst="rect">
            <a:avLst/>
          </a:prstGeom>
          <a:noFill/>
        </p:spPr>
      </p:pic>
      <p:pic>
        <p:nvPicPr>
          <p:cNvPr id="10245" name="Picture 5" descr="F:\ЛОУ 2021\IMG_20210707_110319.jpg"/>
          <p:cNvPicPr>
            <a:picLocks noChangeAspect="1" noChangeArrowheads="1"/>
          </p:cNvPicPr>
          <p:nvPr/>
        </p:nvPicPr>
        <p:blipFill>
          <a:blip r:embed="rId4" cstate="print"/>
          <a:srcRect l="17187" t="25765" r="16406" b="13121"/>
          <a:stretch>
            <a:fillRect/>
          </a:stretch>
        </p:blipFill>
        <p:spPr bwMode="auto">
          <a:xfrm>
            <a:off x="285720" y="1357298"/>
            <a:ext cx="3286148" cy="2242312"/>
          </a:xfrm>
          <a:prstGeom prst="rect">
            <a:avLst/>
          </a:prstGeom>
          <a:noFill/>
        </p:spPr>
      </p:pic>
      <p:pic>
        <p:nvPicPr>
          <p:cNvPr id="10246" name="Picture 6" descr="F:\ЛОУ 2021\IMG_20210707_105607.jpg"/>
          <p:cNvPicPr>
            <a:picLocks noChangeAspect="1" noChangeArrowheads="1"/>
          </p:cNvPicPr>
          <p:nvPr/>
        </p:nvPicPr>
        <p:blipFill>
          <a:blip r:embed="rId5" cstate="print"/>
          <a:srcRect t="16666" b="4166"/>
          <a:stretch>
            <a:fillRect/>
          </a:stretch>
        </p:blipFill>
        <p:spPr bwMode="auto">
          <a:xfrm>
            <a:off x="3357554" y="3786190"/>
            <a:ext cx="2676226" cy="2857520"/>
          </a:xfrm>
          <a:prstGeom prst="rect">
            <a:avLst/>
          </a:prstGeom>
          <a:noFill/>
        </p:spPr>
      </p:pic>
      <p:pic>
        <p:nvPicPr>
          <p:cNvPr id="10247" name="Picture 7" descr="F:\ЛОУ 2021\IMG_20210707_105528.jpg"/>
          <p:cNvPicPr>
            <a:picLocks noChangeAspect="1" noChangeArrowheads="1"/>
          </p:cNvPicPr>
          <p:nvPr/>
        </p:nvPicPr>
        <p:blipFill>
          <a:blip r:embed="rId6" cstate="print"/>
          <a:srcRect t="18750" r="19092" b="3125"/>
          <a:stretch>
            <a:fillRect/>
          </a:stretch>
        </p:blipFill>
        <p:spPr bwMode="auto">
          <a:xfrm>
            <a:off x="571472" y="3714752"/>
            <a:ext cx="2214578" cy="2884111"/>
          </a:xfrm>
          <a:prstGeom prst="rect">
            <a:avLst/>
          </a:prstGeom>
          <a:noFill/>
        </p:spPr>
      </p:pic>
      <p:pic>
        <p:nvPicPr>
          <p:cNvPr id="10248" name="Picture 8" descr="C:\Users\ДДТ\Desktop\фотки\IMG_20210707_1055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3786190"/>
            <a:ext cx="2084016" cy="2786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08 июля - «День семьи»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1266" name="Picture 2" descr="C:\Users\ДДТ\Desktop\фотки\IMG_20210708_114931_resized_20210708_024610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6858048" cy="5084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09 июля - «День следопыта»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027" name="Picture 3" descr="C:\Users\ДДТ\Desktop\фотки\1626082969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214422"/>
            <a:ext cx="1924808" cy="2571768"/>
          </a:xfrm>
          <a:prstGeom prst="rect">
            <a:avLst/>
          </a:prstGeom>
          <a:noFill/>
        </p:spPr>
      </p:pic>
      <p:pic>
        <p:nvPicPr>
          <p:cNvPr id="1028" name="Picture 4" descr="C:\Users\ДДТ\Desktop\фотки\1626082969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1835664" cy="2452662"/>
          </a:xfrm>
          <a:prstGeom prst="rect">
            <a:avLst/>
          </a:prstGeom>
          <a:noFill/>
        </p:spPr>
      </p:pic>
      <p:pic>
        <p:nvPicPr>
          <p:cNvPr id="1030" name="Picture 6" descr="C:\Users\ДДТ\Desktop\фотки\1626084962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57628"/>
            <a:ext cx="2066326" cy="2760853"/>
          </a:xfrm>
          <a:prstGeom prst="rect">
            <a:avLst/>
          </a:prstGeom>
          <a:noFill/>
        </p:spPr>
      </p:pic>
      <p:pic>
        <p:nvPicPr>
          <p:cNvPr id="12290" name="Picture 2" descr="C:\Users\ДДТ\Downloads\1626084962959.jpg"/>
          <p:cNvPicPr>
            <a:picLocks noChangeAspect="1" noChangeArrowheads="1"/>
          </p:cNvPicPr>
          <p:nvPr/>
        </p:nvPicPr>
        <p:blipFill>
          <a:blip r:embed="rId5" cstate="print"/>
          <a:srcRect l="10156" t="25991"/>
          <a:stretch>
            <a:fillRect/>
          </a:stretch>
        </p:blipFill>
        <p:spPr bwMode="auto">
          <a:xfrm>
            <a:off x="2643174" y="1428736"/>
            <a:ext cx="3786181" cy="2334261"/>
          </a:xfrm>
          <a:prstGeom prst="rect">
            <a:avLst/>
          </a:prstGeom>
          <a:noFill/>
        </p:spPr>
      </p:pic>
      <p:pic>
        <p:nvPicPr>
          <p:cNvPr id="12291" name="Picture 3" descr="C:\Users\ДДТ\Desktop\фотки\IMG_20210709_103034_resized_20210709_125915171.jpg"/>
          <p:cNvPicPr>
            <a:picLocks noChangeAspect="1" noChangeArrowheads="1"/>
          </p:cNvPicPr>
          <p:nvPr/>
        </p:nvPicPr>
        <p:blipFill>
          <a:blip r:embed="rId6" cstate="print"/>
          <a:srcRect l="17187" t="25765" r="9375" b="6799"/>
          <a:stretch>
            <a:fillRect/>
          </a:stretch>
        </p:blipFill>
        <p:spPr bwMode="auto">
          <a:xfrm>
            <a:off x="2571736" y="4000504"/>
            <a:ext cx="3672357" cy="2500329"/>
          </a:xfrm>
          <a:prstGeom prst="rect">
            <a:avLst/>
          </a:prstGeom>
          <a:noFill/>
        </p:spPr>
      </p:pic>
      <p:pic>
        <p:nvPicPr>
          <p:cNvPr id="12292" name="Picture 4" descr="C:\Users\ДДТ\Desktop\фотки\1626082969577.jpg"/>
          <p:cNvPicPr>
            <a:picLocks noChangeAspect="1" noChangeArrowheads="1"/>
          </p:cNvPicPr>
          <p:nvPr/>
        </p:nvPicPr>
        <p:blipFill>
          <a:blip r:embed="rId7" cstate="print"/>
          <a:srcRect l="27968" t="4166" b="36458"/>
          <a:stretch>
            <a:fillRect/>
          </a:stretch>
        </p:blipFill>
        <p:spPr bwMode="auto">
          <a:xfrm>
            <a:off x="6572264" y="3929066"/>
            <a:ext cx="2332658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16 июня - «День встречи и знакомства»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3314" name="Picture 2" descr="C:\Users\ДДТ\Desktop\фотки\IMG_20210617_110305_resized_20210618_063001980.jpg"/>
          <p:cNvPicPr>
            <a:picLocks noChangeAspect="1" noChangeArrowheads="1"/>
          </p:cNvPicPr>
          <p:nvPr/>
        </p:nvPicPr>
        <p:blipFill>
          <a:blip r:embed="rId2" cstate="print"/>
          <a:srcRect t="30208" b="5208"/>
          <a:stretch>
            <a:fillRect/>
          </a:stretch>
        </p:blipFill>
        <p:spPr bwMode="auto">
          <a:xfrm>
            <a:off x="285720" y="1428736"/>
            <a:ext cx="3034494" cy="2643206"/>
          </a:xfrm>
          <a:prstGeom prst="rect">
            <a:avLst/>
          </a:prstGeom>
          <a:noFill/>
        </p:spPr>
      </p:pic>
      <p:pic>
        <p:nvPicPr>
          <p:cNvPr id="13316" name="Picture 4" descr="C:\Users\ДДТ\Desktop\фотки\IMG_20210618_103457_resized_20210618_063000849.jpg"/>
          <p:cNvPicPr>
            <a:picLocks noChangeAspect="1" noChangeArrowheads="1"/>
          </p:cNvPicPr>
          <p:nvPr/>
        </p:nvPicPr>
        <p:blipFill>
          <a:blip r:embed="rId3" cstate="print"/>
          <a:srcRect l="53125" t="7852" r="3906" b="39463"/>
          <a:stretch>
            <a:fillRect/>
          </a:stretch>
        </p:blipFill>
        <p:spPr bwMode="auto">
          <a:xfrm>
            <a:off x="3214678" y="4286256"/>
            <a:ext cx="2674212" cy="2357430"/>
          </a:xfrm>
          <a:prstGeom prst="rect">
            <a:avLst/>
          </a:prstGeom>
          <a:noFill/>
        </p:spPr>
      </p:pic>
      <p:pic>
        <p:nvPicPr>
          <p:cNvPr id="13317" name="Picture 5" descr="C:\Users\ДДТ\Desktop\фотки\IMG_20210618_103457_resized_20210618_063000849.jpg"/>
          <p:cNvPicPr>
            <a:picLocks noChangeAspect="1" noChangeArrowheads="1"/>
          </p:cNvPicPr>
          <p:nvPr/>
        </p:nvPicPr>
        <p:blipFill>
          <a:blip r:embed="rId3" cstate="print"/>
          <a:srcRect l="27344" t="44732" r="35937" b="3637"/>
          <a:stretch>
            <a:fillRect/>
          </a:stretch>
        </p:blipFill>
        <p:spPr bwMode="auto">
          <a:xfrm>
            <a:off x="6357950" y="4286256"/>
            <a:ext cx="2428891" cy="2357453"/>
          </a:xfrm>
          <a:prstGeom prst="rect">
            <a:avLst/>
          </a:prstGeom>
          <a:noFill/>
        </p:spPr>
      </p:pic>
      <p:pic>
        <p:nvPicPr>
          <p:cNvPr id="13318" name="Picture 6" descr="C:\Users\ДДТ\Desktop\фотки\IMG_20210618_103519_resized_20210618_062959437.jpg"/>
          <p:cNvPicPr>
            <a:picLocks noChangeAspect="1" noChangeArrowheads="1"/>
          </p:cNvPicPr>
          <p:nvPr/>
        </p:nvPicPr>
        <p:blipFill>
          <a:blip r:embed="rId4" cstate="print"/>
          <a:srcRect l="17969" r="17187"/>
          <a:stretch>
            <a:fillRect/>
          </a:stretch>
        </p:blipFill>
        <p:spPr bwMode="auto">
          <a:xfrm>
            <a:off x="500034" y="4286256"/>
            <a:ext cx="2214578" cy="2389328"/>
          </a:xfrm>
          <a:prstGeom prst="rect">
            <a:avLst/>
          </a:prstGeom>
          <a:noFill/>
        </p:spPr>
      </p:pic>
      <p:pic>
        <p:nvPicPr>
          <p:cNvPr id="13319" name="Picture 7" descr="F:\ЛОУ 2021\IMG_20210713_091404.jpg"/>
          <p:cNvPicPr>
            <a:picLocks noChangeAspect="1" noChangeArrowheads="1"/>
          </p:cNvPicPr>
          <p:nvPr/>
        </p:nvPicPr>
        <p:blipFill>
          <a:blip r:embed="rId5" cstate="print"/>
          <a:srcRect l="17969" t="37356" r="27343" b="29980"/>
          <a:stretch>
            <a:fillRect/>
          </a:stretch>
        </p:blipFill>
        <p:spPr bwMode="auto">
          <a:xfrm>
            <a:off x="3500430" y="1500174"/>
            <a:ext cx="5484595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12 июля - «День экологии»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9458" name="Picture 2" descr="C:\Users\ДДТ\Downloads\IMG_20210713_130809_resized_20210713_010832242.jpg"/>
          <p:cNvPicPr>
            <a:picLocks noChangeAspect="1" noChangeArrowheads="1"/>
          </p:cNvPicPr>
          <p:nvPr/>
        </p:nvPicPr>
        <p:blipFill>
          <a:blip r:embed="rId2" cstate="print"/>
          <a:srcRect l="48345" t="11138" r="7123" b="45289"/>
          <a:stretch>
            <a:fillRect/>
          </a:stretch>
        </p:blipFill>
        <p:spPr bwMode="auto">
          <a:xfrm>
            <a:off x="4929190" y="1285860"/>
            <a:ext cx="3714776" cy="2695034"/>
          </a:xfrm>
          <a:prstGeom prst="rect">
            <a:avLst/>
          </a:prstGeom>
          <a:noFill/>
        </p:spPr>
      </p:pic>
      <p:pic>
        <p:nvPicPr>
          <p:cNvPr id="6146" name="Picture 2" descr="C:\Users\ДДТ\Downloads\IMG_20210713_130809_resized_20210713_010832242.jpg"/>
          <p:cNvPicPr>
            <a:picLocks noChangeAspect="1" noChangeArrowheads="1"/>
          </p:cNvPicPr>
          <p:nvPr/>
        </p:nvPicPr>
        <p:blipFill>
          <a:blip r:embed="rId3" cstate="print"/>
          <a:srcRect l="4687" t="11013" r="50781" b="46839"/>
          <a:stretch>
            <a:fillRect/>
          </a:stretch>
        </p:blipFill>
        <p:spPr bwMode="auto">
          <a:xfrm>
            <a:off x="2786050" y="4071942"/>
            <a:ext cx="3725492" cy="2614380"/>
          </a:xfrm>
          <a:prstGeom prst="rect">
            <a:avLst/>
          </a:prstGeom>
          <a:noFill/>
        </p:spPr>
      </p:pic>
      <p:pic>
        <p:nvPicPr>
          <p:cNvPr id="6147" name="Picture 3" descr="C:\Users\ДДТ\Downloads\IMG_20210713_130809_resized_20210713_010832242.jpg"/>
          <p:cNvPicPr>
            <a:picLocks noChangeAspect="1" noChangeArrowheads="1"/>
          </p:cNvPicPr>
          <p:nvPr/>
        </p:nvPicPr>
        <p:blipFill>
          <a:blip r:embed="rId4" cstate="print"/>
          <a:srcRect l="25781" t="54215" r="30469" b="5745"/>
          <a:stretch>
            <a:fillRect/>
          </a:stretch>
        </p:blipFill>
        <p:spPr bwMode="auto">
          <a:xfrm>
            <a:off x="428596" y="1285860"/>
            <a:ext cx="4000528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13 июля - «День доброты»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3074" name="Picture 2" descr="F:\ЛОУ 2021\IMG_20210624_111435.jpg"/>
          <p:cNvPicPr>
            <a:picLocks noChangeAspect="1" noChangeArrowheads="1"/>
          </p:cNvPicPr>
          <p:nvPr/>
        </p:nvPicPr>
        <p:blipFill>
          <a:blip r:embed="rId2" cstate="print"/>
          <a:srcRect l="20312" t="8906" r="7812" b="5745"/>
          <a:stretch>
            <a:fillRect/>
          </a:stretch>
        </p:blipFill>
        <p:spPr bwMode="auto">
          <a:xfrm>
            <a:off x="428596" y="1500174"/>
            <a:ext cx="3214710" cy="2641652"/>
          </a:xfrm>
          <a:prstGeom prst="rect">
            <a:avLst/>
          </a:prstGeom>
          <a:noFill/>
        </p:spPr>
      </p:pic>
      <p:pic>
        <p:nvPicPr>
          <p:cNvPr id="3075" name="Picture 3" descr="F:\ЛОУ 2021\IMG_20210624_111453.jpg"/>
          <p:cNvPicPr>
            <a:picLocks noChangeAspect="1" noChangeArrowheads="1"/>
          </p:cNvPicPr>
          <p:nvPr/>
        </p:nvPicPr>
        <p:blipFill>
          <a:blip r:embed="rId3" cstate="print"/>
          <a:srcRect l="3125" t="11013" r="8593" b="3939"/>
          <a:stretch>
            <a:fillRect/>
          </a:stretch>
        </p:blipFill>
        <p:spPr bwMode="auto">
          <a:xfrm>
            <a:off x="4929190" y="1428736"/>
            <a:ext cx="3857652" cy="2755466"/>
          </a:xfrm>
          <a:prstGeom prst="rect">
            <a:avLst/>
          </a:prstGeom>
          <a:noFill/>
        </p:spPr>
      </p:pic>
      <p:pic>
        <p:nvPicPr>
          <p:cNvPr id="3076" name="Picture 4" descr="F:\ЛОУ 2021\IMG_20210624_111444.jpg"/>
          <p:cNvPicPr>
            <a:picLocks noChangeAspect="1" noChangeArrowheads="1"/>
          </p:cNvPicPr>
          <p:nvPr/>
        </p:nvPicPr>
        <p:blipFill>
          <a:blip r:embed="rId4" cstate="print"/>
          <a:srcRect l="10937" r="9375" b="12067"/>
          <a:stretch>
            <a:fillRect/>
          </a:stretch>
        </p:blipFill>
        <p:spPr bwMode="auto">
          <a:xfrm>
            <a:off x="2500298" y="3929066"/>
            <a:ext cx="3214710" cy="26301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14 июля - «День расставания»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026" name="Picture 2" descr="C:\Users\ДДТ\Downloads\1626253711752.jpg"/>
          <p:cNvPicPr>
            <a:picLocks noChangeAspect="1" noChangeArrowheads="1"/>
          </p:cNvPicPr>
          <p:nvPr/>
        </p:nvPicPr>
        <p:blipFill>
          <a:blip r:embed="rId2" cstate="print"/>
          <a:srcRect l="3125" t="13445" r="3906" b="4045"/>
          <a:stretch>
            <a:fillRect/>
          </a:stretch>
        </p:blipFill>
        <p:spPr bwMode="auto">
          <a:xfrm>
            <a:off x="2071670" y="4000504"/>
            <a:ext cx="4143404" cy="2702406"/>
          </a:xfrm>
          <a:prstGeom prst="rect">
            <a:avLst/>
          </a:prstGeom>
          <a:noFill/>
        </p:spPr>
      </p:pic>
      <p:pic>
        <p:nvPicPr>
          <p:cNvPr id="1027" name="Picture 3" descr="C:\Users\ДДТ\Downloads\1626253772567.jpg"/>
          <p:cNvPicPr>
            <a:picLocks noChangeAspect="1" noChangeArrowheads="1"/>
          </p:cNvPicPr>
          <p:nvPr/>
        </p:nvPicPr>
        <p:blipFill>
          <a:blip r:embed="rId3" cstate="print"/>
          <a:srcRect l="2235" t="19779" r="3912" b="12437"/>
          <a:stretch>
            <a:fillRect/>
          </a:stretch>
        </p:blipFill>
        <p:spPr bwMode="auto">
          <a:xfrm>
            <a:off x="4857752" y="1285860"/>
            <a:ext cx="2663617" cy="2571768"/>
          </a:xfrm>
          <a:prstGeom prst="rect">
            <a:avLst/>
          </a:prstGeom>
          <a:noFill/>
        </p:spPr>
      </p:pic>
      <p:pic>
        <p:nvPicPr>
          <p:cNvPr id="1028" name="Picture 4" descr="C:\Users\ДДТ\Downloads\1626253745155.jpg"/>
          <p:cNvPicPr>
            <a:picLocks noChangeAspect="1" noChangeArrowheads="1"/>
          </p:cNvPicPr>
          <p:nvPr/>
        </p:nvPicPr>
        <p:blipFill>
          <a:blip r:embed="rId4" cstate="print"/>
          <a:srcRect l="5468" t="8222" r="2343"/>
          <a:stretch>
            <a:fillRect/>
          </a:stretch>
        </p:blipFill>
        <p:spPr bwMode="auto">
          <a:xfrm>
            <a:off x="1000100" y="1285860"/>
            <a:ext cx="3429024" cy="25717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17 июня - «День здоровья»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2050" name="Picture 2" descr="F:\ЛОУ 2021\IMG_20210706_124450.jpg"/>
          <p:cNvPicPr>
            <a:picLocks noChangeAspect="1" noChangeArrowheads="1"/>
          </p:cNvPicPr>
          <p:nvPr/>
        </p:nvPicPr>
        <p:blipFill>
          <a:blip r:embed="rId2" cstate="print"/>
          <a:srcRect l="6186" t="32630" r="19587" b="22876"/>
          <a:stretch>
            <a:fillRect/>
          </a:stretch>
        </p:blipFill>
        <p:spPr bwMode="auto">
          <a:xfrm>
            <a:off x="285720" y="1357298"/>
            <a:ext cx="5143536" cy="2286016"/>
          </a:xfrm>
          <a:prstGeom prst="rect">
            <a:avLst/>
          </a:prstGeom>
          <a:noFill/>
        </p:spPr>
      </p:pic>
      <p:pic>
        <p:nvPicPr>
          <p:cNvPr id="2051" name="Picture 3" descr="F:\ЛОУ 2021\IMG_20210713_091711.jpg"/>
          <p:cNvPicPr>
            <a:picLocks noChangeAspect="1" noChangeArrowheads="1"/>
          </p:cNvPicPr>
          <p:nvPr/>
        </p:nvPicPr>
        <p:blipFill>
          <a:blip r:embed="rId3" cstate="print"/>
          <a:srcRect b="7291"/>
          <a:stretch>
            <a:fillRect/>
          </a:stretch>
        </p:blipFill>
        <p:spPr bwMode="auto">
          <a:xfrm>
            <a:off x="5572132" y="1928802"/>
            <a:ext cx="3313721" cy="4143404"/>
          </a:xfrm>
          <a:prstGeom prst="rect">
            <a:avLst/>
          </a:prstGeom>
          <a:noFill/>
        </p:spPr>
      </p:pic>
      <p:pic>
        <p:nvPicPr>
          <p:cNvPr id="3" name="Picture 2" descr="F:\ЛОУ 2021\IMG_20210622_130750.jpg"/>
          <p:cNvPicPr>
            <a:picLocks noChangeAspect="1" noChangeArrowheads="1"/>
          </p:cNvPicPr>
          <p:nvPr/>
        </p:nvPicPr>
        <p:blipFill>
          <a:blip r:embed="rId4" cstate="print"/>
          <a:srcRect l="5468" t="13069" b="3638"/>
          <a:stretch>
            <a:fillRect/>
          </a:stretch>
        </p:blipFill>
        <p:spPr bwMode="auto">
          <a:xfrm>
            <a:off x="500034" y="3786190"/>
            <a:ext cx="4714908" cy="2893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18 июня - «День творчества»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4338" name="Picture 2" descr="C:\Users\ДДТ\Desktop\фотки\IMG_20210618_120157_1.jpg"/>
          <p:cNvPicPr>
            <a:picLocks noChangeAspect="1" noChangeArrowheads="1"/>
          </p:cNvPicPr>
          <p:nvPr/>
        </p:nvPicPr>
        <p:blipFill>
          <a:blip r:embed="rId2" cstate="print"/>
          <a:srcRect t="3000" r="3906"/>
          <a:stretch>
            <a:fillRect/>
          </a:stretch>
        </p:blipFill>
        <p:spPr bwMode="auto">
          <a:xfrm>
            <a:off x="500034" y="1428736"/>
            <a:ext cx="3429024" cy="2589136"/>
          </a:xfrm>
          <a:prstGeom prst="rect">
            <a:avLst/>
          </a:prstGeom>
          <a:noFill/>
        </p:spPr>
      </p:pic>
      <p:pic>
        <p:nvPicPr>
          <p:cNvPr id="14339" name="Picture 3" descr="F:\ЛОУ 2021\IMG_20210623_132339.jpg"/>
          <p:cNvPicPr>
            <a:picLocks noChangeAspect="1" noChangeArrowheads="1"/>
          </p:cNvPicPr>
          <p:nvPr/>
        </p:nvPicPr>
        <p:blipFill>
          <a:blip r:embed="rId3" cstate="print"/>
          <a:srcRect t="13121" b="5745"/>
          <a:stretch>
            <a:fillRect/>
          </a:stretch>
        </p:blipFill>
        <p:spPr bwMode="auto">
          <a:xfrm>
            <a:off x="4286248" y="1357298"/>
            <a:ext cx="4429156" cy="2664433"/>
          </a:xfrm>
          <a:prstGeom prst="rect">
            <a:avLst/>
          </a:prstGeom>
          <a:noFill/>
        </p:spPr>
      </p:pic>
      <p:pic>
        <p:nvPicPr>
          <p:cNvPr id="14340" name="Picture 4" descr="C:\Users\ДДТ\Desktop\фотки\IMG_20210618_145457.jpg"/>
          <p:cNvPicPr>
            <a:picLocks noChangeAspect="1" noChangeArrowheads="1"/>
          </p:cNvPicPr>
          <p:nvPr/>
        </p:nvPicPr>
        <p:blipFill>
          <a:blip r:embed="rId4" cstate="print"/>
          <a:srcRect t="6134" b="22845"/>
          <a:stretch>
            <a:fillRect/>
          </a:stretch>
        </p:blipFill>
        <p:spPr bwMode="auto">
          <a:xfrm>
            <a:off x="214282" y="4286256"/>
            <a:ext cx="4105556" cy="2181092"/>
          </a:xfrm>
          <a:prstGeom prst="rect">
            <a:avLst/>
          </a:prstGeom>
          <a:noFill/>
        </p:spPr>
      </p:pic>
      <p:pic>
        <p:nvPicPr>
          <p:cNvPr id="14341" name="Picture 5" descr="C:\Users\ДДТ\Desktop\фотки\IMG_20210623_134017.jpg"/>
          <p:cNvPicPr>
            <a:picLocks noChangeAspect="1" noChangeArrowheads="1"/>
          </p:cNvPicPr>
          <p:nvPr/>
        </p:nvPicPr>
        <p:blipFill>
          <a:blip r:embed="rId5" cstate="print"/>
          <a:srcRect l="2343" t="11356" b="17622"/>
          <a:stretch>
            <a:fillRect/>
          </a:stretch>
        </p:blipFill>
        <p:spPr bwMode="auto">
          <a:xfrm>
            <a:off x="4500562" y="4246814"/>
            <a:ext cx="4143404" cy="2254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21 июня - «День кино»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3074" name="Picture 2" descr="C:\Users\ДДТ\Desktop\фотки\IMG_20210621_131921_resized_20210624_091323932.jpg"/>
          <p:cNvPicPr>
            <a:picLocks noChangeAspect="1" noChangeArrowheads="1"/>
          </p:cNvPicPr>
          <p:nvPr/>
        </p:nvPicPr>
        <p:blipFill>
          <a:blip r:embed="rId2" cstate="print"/>
          <a:srcRect l="25781" t="25765" r="21875" b="11013"/>
          <a:stretch>
            <a:fillRect/>
          </a:stretch>
        </p:blipFill>
        <p:spPr bwMode="auto">
          <a:xfrm>
            <a:off x="428596" y="1285860"/>
            <a:ext cx="2857520" cy="2558973"/>
          </a:xfrm>
          <a:prstGeom prst="rect">
            <a:avLst/>
          </a:prstGeom>
          <a:noFill/>
        </p:spPr>
      </p:pic>
      <p:pic>
        <p:nvPicPr>
          <p:cNvPr id="3075" name="Picture 3" descr="F:\ЛОУ 2021\IMG_20210621_131849.jpg"/>
          <p:cNvPicPr>
            <a:picLocks noChangeAspect="1" noChangeArrowheads="1"/>
          </p:cNvPicPr>
          <p:nvPr/>
        </p:nvPicPr>
        <p:blipFill>
          <a:blip r:embed="rId3" cstate="print"/>
          <a:srcRect l="11718" t="25765" r="27344" b="25765"/>
          <a:stretch>
            <a:fillRect/>
          </a:stretch>
        </p:blipFill>
        <p:spPr bwMode="auto">
          <a:xfrm>
            <a:off x="3714744" y="1285860"/>
            <a:ext cx="4441580" cy="2619394"/>
          </a:xfrm>
          <a:prstGeom prst="rect">
            <a:avLst/>
          </a:prstGeom>
          <a:noFill/>
        </p:spPr>
      </p:pic>
      <p:pic>
        <p:nvPicPr>
          <p:cNvPr id="2050" name="Picture 2" descr="F:\ЛОУ 2021\IMG_20210621_125416.jpg"/>
          <p:cNvPicPr>
            <a:picLocks noChangeAspect="1" noChangeArrowheads="1"/>
          </p:cNvPicPr>
          <p:nvPr/>
        </p:nvPicPr>
        <p:blipFill>
          <a:blip r:embed="rId4" cstate="print"/>
          <a:srcRect l="19092" t="31250" r="26116" b="31250"/>
          <a:stretch>
            <a:fillRect/>
          </a:stretch>
        </p:blipFill>
        <p:spPr bwMode="auto">
          <a:xfrm>
            <a:off x="5214942" y="4071942"/>
            <a:ext cx="2786082" cy="2571768"/>
          </a:xfrm>
          <a:prstGeom prst="rect">
            <a:avLst/>
          </a:prstGeom>
          <a:noFill/>
        </p:spPr>
      </p:pic>
      <p:pic>
        <p:nvPicPr>
          <p:cNvPr id="2051" name="Picture 3" descr="F:\ЛОУ 2021\IMG_20210621_125914.jpg"/>
          <p:cNvPicPr>
            <a:picLocks noChangeAspect="1" noChangeArrowheads="1"/>
          </p:cNvPicPr>
          <p:nvPr/>
        </p:nvPicPr>
        <p:blipFill>
          <a:blip r:embed="rId5" cstate="print"/>
          <a:srcRect l="30469" t="24711" r="4687" b="21550"/>
          <a:stretch>
            <a:fillRect/>
          </a:stretch>
        </p:blipFill>
        <p:spPr bwMode="auto">
          <a:xfrm>
            <a:off x="714348" y="4071942"/>
            <a:ext cx="4000528" cy="2458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22 июня - «День мира»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099" name="Picture 3" descr="F:\ЛОУ 2021\IMG_20210622_111022.jpg"/>
          <p:cNvPicPr>
            <a:picLocks noChangeAspect="1" noChangeArrowheads="1"/>
          </p:cNvPicPr>
          <p:nvPr/>
        </p:nvPicPr>
        <p:blipFill>
          <a:blip r:embed="rId2" cstate="print"/>
          <a:srcRect l="32031" t="30448" r="47656" b="31034"/>
          <a:stretch>
            <a:fillRect/>
          </a:stretch>
        </p:blipFill>
        <p:spPr bwMode="auto">
          <a:xfrm>
            <a:off x="285720" y="1285860"/>
            <a:ext cx="2571768" cy="3615862"/>
          </a:xfrm>
          <a:prstGeom prst="rect">
            <a:avLst/>
          </a:prstGeom>
          <a:noFill/>
        </p:spPr>
      </p:pic>
      <p:pic>
        <p:nvPicPr>
          <p:cNvPr id="4100" name="Picture 4" descr="C:\Users\ДДТ\Desktop\фотки\IMG_20210622_111025_resized_20210624_091320094 (1).jpg"/>
          <p:cNvPicPr>
            <a:picLocks noChangeAspect="1" noChangeArrowheads="1"/>
          </p:cNvPicPr>
          <p:nvPr/>
        </p:nvPicPr>
        <p:blipFill>
          <a:blip r:embed="rId3" cstate="print"/>
          <a:srcRect t="24711" r="41406" b="34195"/>
          <a:stretch>
            <a:fillRect/>
          </a:stretch>
        </p:blipFill>
        <p:spPr bwMode="auto">
          <a:xfrm>
            <a:off x="3428992" y="1214422"/>
            <a:ext cx="4714908" cy="2298531"/>
          </a:xfrm>
          <a:prstGeom prst="rect">
            <a:avLst/>
          </a:prstGeom>
          <a:noFill/>
        </p:spPr>
      </p:pic>
      <p:pic>
        <p:nvPicPr>
          <p:cNvPr id="4098" name="Picture 2" descr="F:\ЛОУ 2021\IMG_20210622_105638.jpg"/>
          <p:cNvPicPr>
            <a:picLocks noChangeAspect="1" noChangeArrowheads="1"/>
          </p:cNvPicPr>
          <p:nvPr/>
        </p:nvPicPr>
        <p:blipFill>
          <a:blip r:embed="rId4" cstate="print"/>
          <a:srcRect t="21550" b="16439"/>
          <a:stretch>
            <a:fillRect/>
          </a:stretch>
        </p:blipFill>
        <p:spPr bwMode="auto">
          <a:xfrm>
            <a:off x="2285984" y="3786190"/>
            <a:ext cx="6215074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23 июня - «День дружбы»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7170" name="Picture 2" descr="C:\Users\ДДТ\Desktop\фотки\IMG_20210702_100859_resized_20210704_053546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2928958" cy="3071834"/>
          </a:xfrm>
          <a:prstGeom prst="rect">
            <a:avLst/>
          </a:prstGeom>
          <a:noFill/>
        </p:spPr>
      </p:pic>
      <p:pic>
        <p:nvPicPr>
          <p:cNvPr id="1026" name="Picture 2" descr="F:\ЛОУ 2021\IMG_20210712_114135.jpg"/>
          <p:cNvPicPr>
            <a:picLocks noChangeAspect="1" noChangeArrowheads="1"/>
          </p:cNvPicPr>
          <p:nvPr/>
        </p:nvPicPr>
        <p:blipFill>
          <a:blip r:embed="rId3" cstate="print"/>
          <a:srcRect l="10156" t="14174" r="5468"/>
          <a:stretch>
            <a:fillRect/>
          </a:stretch>
        </p:blipFill>
        <p:spPr bwMode="auto">
          <a:xfrm>
            <a:off x="4286248" y="1357298"/>
            <a:ext cx="4167766" cy="3071834"/>
          </a:xfrm>
          <a:prstGeom prst="rect">
            <a:avLst/>
          </a:prstGeom>
          <a:noFill/>
        </p:spPr>
      </p:pic>
      <p:pic>
        <p:nvPicPr>
          <p:cNvPr id="1027" name="Picture 3" descr="C:\Users\ДДТ\Desktop\фотки\IMG-20210702-WA0001.jpg"/>
          <p:cNvPicPr>
            <a:picLocks noChangeAspect="1" noChangeArrowheads="1"/>
          </p:cNvPicPr>
          <p:nvPr/>
        </p:nvPicPr>
        <p:blipFill>
          <a:blip r:embed="rId4" cstate="print"/>
          <a:srcRect t="31211" r="14062" b="33298"/>
          <a:stretch>
            <a:fillRect/>
          </a:stretch>
        </p:blipFill>
        <p:spPr bwMode="auto">
          <a:xfrm>
            <a:off x="1285852" y="4643446"/>
            <a:ext cx="6446228" cy="1992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24 июня - «День воды»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6147" name="Picture 3" descr="F:\ЛОУ 2021\IMG_20210624_105649.jpg"/>
          <p:cNvPicPr>
            <a:picLocks noChangeAspect="1" noChangeArrowheads="1"/>
          </p:cNvPicPr>
          <p:nvPr/>
        </p:nvPicPr>
        <p:blipFill>
          <a:blip r:embed="rId2" cstate="print"/>
          <a:srcRect l="24314" t="29549" r="31867" b="25519"/>
          <a:stretch>
            <a:fillRect/>
          </a:stretch>
        </p:blipFill>
        <p:spPr bwMode="auto">
          <a:xfrm>
            <a:off x="3000364" y="1785926"/>
            <a:ext cx="3143272" cy="2389778"/>
          </a:xfrm>
          <a:prstGeom prst="rect">
            <a:avLst/>
          </a:prstGeom>
          <a:noFill/>
        </p:spPr>
      </p:pic>
      <p:pic>
        <p:nvPicPr>
          <p:cNvPr id="6149" name="Picture 5" descr="F:\ЛОУ 2021\IMG_20210624_105702.jpg"/>
          <p:cNvPicPr>
            <a:picLocks noChangeAspect="1" noChangeArrowheads="1"/>
          </p:cNvPicPr>
          <p:nvPr/>
        </p:nvPicPr>
        <p:blipFill>
          <a:blip r:embed="rId3" cstate="print"/>
          <a:srcRect l="39063" t="32087" b="22604"/>
          <a:stretch>
            <a:fillRect/>
          </a:stretch>
        </p:blipFill>
        <p:spPr bwMode="auto">
          <a:xfrm>
            <a:off x="357158" y="4286256"/>
            <a:ext cx="3857652" cy="2277949"/>
          </a:xfrm>
          <a:prstGeom prst="rect">
            <a:avLst/>
          </a:prstGeom>
          <a:noFill/>
        </p:spPr>
      </p:pic>
      <p:pic>
        <p:nvPicPr>
          <p:cNvPr id="6150" name="Picture 6" descr="F:\ЛОУ 2021\IMG_20210624_110713.jpg"/>
          <p:cNvPicPr>
            <a:picLocks noChangeAspect="1" noChangeArrowheads="1"/>
          </p:cNvPicPr>
          <p:nvPr/>
        </p:nvPicPr>
        <p:blipFill>
          <a:blip r:embed="rId4" cstate="print"/>
          <a:srcRect l="31250" t="22604" r="14062"/>
          <a:stretch>
            <a:fillRect/>
          </a:stretch>
        </p:blipFill>
        <p:spPr bwMode="auto">
          <a:xfrm>
            <a:off x="357158" y="1571612"/>
            <a:ext cx="2481681" cy="2604068"/>
          </a:xfrm>
          <a:prstGeom prst="rect">
            <a:avLst/>
          </a:prstGeom>
          <a:noFill/>
        </p:spPr>
      </p:pic>
      <p:pic>
        <p:nvPicPr>
          <p:cNvPr id="1026" name="Picture 2" descr="F:\ЛОУ 2021\IMG_20210624_105640.jpg"/>
          <p:cNvPicPr>
            <a:picLocks noChangeAspect="1" noChangeArrowheads="1"/>
          </p:cNvPicPr>
          <p:nvPr/>
        </p:nvPicPr>
        <p:blipFill>
          <a:blip r:embed="rId5" cstate="print"/>
          <a:srcRect l="15372" t="28121" r="9811" b="18944"/>
          <a:stretch>
            <a:fillRect/>
          </a:stretch>
        </p:blipFill>
        <p:spPr bwMode="auto">
          <a:xfrm>
            <a:off x="4500562" y="4286256"/>
            <a:ext cx="4357718" cy="2286016"/>
          </a:xfrm>
          <a:prstGeom prst="rect">
            <a:avLst/>
          </a:prstGeom>
          <a:noFill/>
        </p:spPr>
      </p:pic>
      <p:pic>
        <p:nvPicPr>
          <p:cNvPr id="1027" name="Picture 3" descr="F:\ЛОУ 2021\IMG_20210624_112351.jpg"/>
          <p:cNvPicPr>
            <a:picLocks noChangeAspect="1" noChangeArrowheads="1"/>
          </p:cNvPicPr>
          <p:nvPr/>
        </p:nvPicPr>
        <p:blipFill>
          <a:blip r:embed="rId6" cstate="print"/>
          <a:srcRect l="19531" t="28926" r="14844" b="12067"/>
          <a:stretch>
            <a:fillRect/>
          </a:stretch>
        </p:blipFill>
        <p:spPr bwMode="auto">
          <a:xfrm>
            <a:off x="6215074" y="2357430"/>
            <a:ext cx="2643206" cy="1762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25 июня - «День науки»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8194" name="Picture 2" descr="C:\Users\ДДТ\Desktop\фотки\IMG_20210702_100910_resized_20210704_053544524.jpg"/>
          <p:cNvPicPr>
            <a:picLocks noChangeAspect="1" noChangeArrowheads="1"/>
          </p:cNvPicPr>
          <p:nvPr/>
        </p:nvPicPr>
        <p:blipFill>
          <a:blip r:embed="rId2" cstate="print"/>
          <a:srcRect l="17449" t="44707" r="66123" b="40186"/>
          <a:stretch>
            <a:fillRect/>
          </a:stretch>
        </p:blipFill>
        <p:spPr bwMode="auto">
          <a:xfrm>
            <a:off x="214282" y="1357298"/>
            <a:ext cx="1885963" cy="1285884"/>
          </a:xfrm>
          <a:prstGeom prst="rect">
            <a:avLst/>
          </a:prstGeom>
          <a:noFill/>
        </p:spPr>
      </p:pic>
      <p:pic>
        <p:nvPicPr>
          <p:cNvPr id="4099" name="Picture 3" descr="C:\Users\ДДТ\Desktop\фотки\IMG_20210702_100910_resized_20210704_053544524.jpg"/>
          <p:cNvPicPr>
            <a:picLocks noChangeAspect="1" noChangeArrowheads="1"/>
          </p:cNvPicPr>
          <p:nvPr/>
        </p:nvPicPr>
        <p:blipFill>
          <a:blip r:embed="rId3" cstate="print"/>
          <a:srcRect l="49219" t="45785" r="35156" b="40517"/>
          <a:stretch>
            <a:fillRect/>
          </a:stretch>
        </p:blipFill>
        <p:spPr bwMode="auto">
          <a:xfrm>
            <a:off x="2143108" y="1714488"/>
            <a:ext cx="1758474" cy="1143008"/>
          </a:xfrm>
          <a:prstGeom prst="rect">
            <a:avLst/>
          </a:prstGeom>
          <a:noFill/>
        </p:spPr>
      </p:pic>
      <p:pic>
        <p:nvPicPr>
          <p:cNvPr id="4100" name="Picture 4" descr="C:\Users\ДДТ\Desktop\фотки\IMG_20210702_100910_resized_20210704_053544524.jpg"/>
          <p:cNvPicPr>
            <a:picLocks noChangeAspect="1" noChangeArrowheads="1"/>
          </p:cNvPicPr>
          <p:nvPr/>
        </p:nvPicPr>
        <p:blipFill>
          <a:blip r:embed="rId3" cstate="print"/>
          <a:srcRect l="64063" t="42624" r="24826" b="40517"/>
          <a:stretch>
            <a:fillRect/>
          </a:stretch>
        </p:blipFill>
        <p:spPr bwMode="auto">
          <a:xfrm>
            <a:off x="7715272" y="4214818"/>
            <a:ext cx="1143008" cy="1571636"/>
          </a:xfrm>
          <a:prstGeom prst="rect">
            <a:avLst/>
          </a:prstGeom>
          <a:noFill/>
        </p:spPr>
      </p:pic>
      <p:pic>
        <p:nvPicPr>
          <p:cNvPr id="4101" name="Picture 5" descr="C:\Users\ДДТ\Desktop\фотки\IMG_20210702_100910_resized_20210704_053544524.jpg"/>
          <p:cNvPicPr>
            <a:picLocks noChangeAspect="1" noChangeArrowheads="1"/>
          </p:cNvPicPr>
          <p:nvPr/>
        </p:nvPicPr>
        <p:blipFill>
          <a:blip r:embed="rId3" cstate="print"/>
          <a:srcRect l="21094" t="75289" r="60937" b="6798"/>
          <a:stretch>
            <a:fillRect/>
          </a:stretch>
        </p:blipFill>
        <p:spPr bwMode="auto">
          <a:xfrm>
            <a:off x="7358082" y="1357298"/>
            <a:ext cx="1643074" cy="1214446"/>
          </a:xfrm>
          <a:prstGeom prst="rect">
            <a:avLst/>
          </a:prstGeom>
          <a:noFill/>
        </p:spPr>
      </p:pic>
      <p:pic>
        <p:nvPicPr>
          <p:cNvPr id="4102" name="Picture 6" descr="C:\Users\ДДТ\Desktop\фотки\IMG_20210702_100910_resized_20210704_053544524.jpg"/>
          <p:cNvPicPr>
            <a:picLocks noChangeAspect="1" noChangeArrowheads="1"/>
          </p:cNvPicPr>
          <p:nvPr/>
        </p:nvPicPr>
        <p:blipFill>
          <a:blip r:embed="rId3" cstate="print"/>
          <a:srcRect l="75000" t="74235" r="7812" b="8906"/>
          <a:stretch>
            <a:fillRect/>
          </a:stretch>
        </p:blipFill>
        <p:spPr bwMode="auto">
          <a:xfrm>
            <a:off x="5572131" y="1428736"/>
            <a:ext cx="1669863" cy="1214446"/>
          </a:xfrm>
          <a:prstGeom prst="rect">
            <a:avLst/>
          </a:prstGeom>
          <a:noFill/>
        </p:spPr>
      </p:pic>
      <p:pic>
        <p:nvPicPr>
          <p:cNvPr id="4103" name="Picture 7" descr="C:\Users\ДДТ\Desktop\фотки\IMG_20210702_100910_resized_20210704_053544524.jpg"/>
          <p:cNvPicPr>
            <a:picLocks noChangeAspect="1" noChangeArrowheads="1"/>
          </p:cNvPicPr>
          <p:nvPr/>
        </p:nvPicPr>
        <p:blipFill>
          <a:blip r:embed="rId3" cstate="print"/>
          <a:srcRect l="65625" t="59007" r="26562" b="25188"/>
          <a:stretch>
            <a:fillRect/>
          </a:stretch>
        </p:blipFill>
        <p:spPr bwMode="auto">
          <a:xfrm>
            <a:off x="214282" y="4357694"/>
            <a:ext cx="1071570" cy="1535917"/>
          </a:xfrm>
          <a:prstGeom prst="rect">
            <a:avLst/>
          </a:prstGeom>
          <a:noFill/>
        </p:spPr>
      </p:pic>
      <p:pic>
        <p:nvPicPr>
          <p:cNvPr id="4104" name="Picture 8" descr="C:\Users\ДДТ\Desktop\фотки\IMG_20210702_100910_resized_20210704_053544524.jpg"/>
          <p:cNvPicPr>
            <a:picLocks noChangeAspect="1" noChangeArrowheads="1"/>
          </p:cNvPicPr>
          <p:nvPr/>
        </p:nvPicPr>
        <p:blipFill>
          <a:blip r:embed="rId3" cstate="print"/>
          <a:srcRect l="57813" t="74235" r="25000" b="8906"/>
          <a:stretch>
            <a:fillRect/>
          </a:stretch>
        </p:blipFill>
        <p:spPr bwMode="auto">
          <a:xfrm>
            <a:off x="3929058" y="2285992"/>
            <a:ext cx="1571636" cy="1143008"/>
          </a:xfrm>
          <a:prstGeom prst="rect">
            <a:avLst/>
          </a:prstGeom>
          <a:noFill/>
        </p:spPr>
      </p:pic>
      <p:pic>
        <p:nvPicPr>
          <p:cNvPr id="4105" name="Picture 9" descr="C:\Users\ДДТ\Desktop\фотки\IMG_20210702_100910_resized_20210704_053544524.jpg"/>
          <p:cNvPicPr>
            <a:picLocks noChangeAspect="1" noChangeArrowheads="1"/>
          </p:cNvPicPr>
          <p:nvPr/>
        </p:nvPicPr>
        <p:blipFill>
          <a:blip r:embed="rId4" cstate="print"/>
          <a:srcRect l="6250" t="42624" r="7812" b="7852"/>
          <a:stretch>
            <a:fillRect/>
          </a:stretch>
        </p:blipFill>
        <p:spPr bwMode="auto">
          <a:xfrm>
            <a:off x="1428728" y="3643314"/>
            <a:ext cx="6143668" cy="26250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330</TotalTime>
  <Words>157</Words>
  <Application>Microsoft Office PowerPoint</Application>
  <PresentationFormat>Экран (4:3)</PresentationFormat>
  <Paragraphs>22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«весёлые  домовята - 2021»  Лагерь дневного пребывания при МКУ ДТ  </vt:lpstr>
      <vt:lpstr>16 июня - «День встречи и знакомства»</vt:lpstr>
      <vt:lpstr>17 июня - «День здоровья»</vt:lpstr>
      <vt:lpstr>18 июня - «День творчества»</vt:lpstr>
      <vt:lpstr>21 июня - «День кино»</vt:lpstr>
      <vt:lpstr>22 июня - «День мира»</vt:lpstr>
      <vt:lpstr>23 июня - «День дружбы»</vt:lpstr>
      <vt:lpstr>24 июня - «День воды»</vt:lpstr>
      <vt:lpstr>25 июня - «День науки»</vt:lpstr>
      <vt:lpstr>28 июня - «День сказок»</vt:lpstr>
      <vt:lpstr>29 июня - «День литературы»</vt:lpstr>
      <vt:lpstr>30 июня - «разноцветный День»</vt:lpstr>
      <vt:lpstr>01 июля - «День безопасности»</vt:lpstr>
      <vt:lpstr>02 июля - «День вежливости и культуры»</vt:lpstr>
      <vt:lpstr>05 июля - «День страха»</vt:lpstr>
      <vt:lpstr>06 июля - «День спорта»</vt:lpstr>
      <vt:lpstr>07 июля - «День туриста»</vt:lpstr>
      <vt:lpstr>08 июля - «День семьи»</vt:lpstr>
      <vt:lpstr>09 июля - «День следопыта»</vt:lpstr>
      <vt:lpstr>12 июля - «День экологии»</vt:lpstr>
      <vt:lpstr>13 июля - «День доброты»</vt:lpstr>
      <vt:lpstr>14 июля - «День расставания»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Лагерь с дневным пребыванием «веселые  домовята»</dc:title>
  <dc:creator>ДДТ</dc:creator>
  <cp:lastModifiedBy>ДДТ</cp:lastModifiedBy>
  <cp:revision>36</cp:revision>
  <dcterms:created xsi:type="dcterms:W3CDTF">2021-07-12T07:53:51Z</dcterms:created>
  <dcterms:modified xsi:type="dcterms:W3CDTF">2021-07-14T09:21:22Z</dcterms:modified>
</cp:coreProperties>
</file>