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0" r:id="rId8"/>
    <p:sldId id="266" r:id="rId9"/>
    <p:sldId id="262" r:id="rId10"/>
    <p:sldId id="267" r:id="rId11"/>
    <p:sldId id="263" r:id="rId12"/>
    <p:sldId id="268" r:id="rId13"/>
    <p:sldId id="264" r:id="rId14"/>
    <p:sldId id="270" r:id="rId15"/>
    <p:sldId id="269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Интересные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факты о животных и птицах при подготовке 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зиме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одготовка животных к зиме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 l="14418" t="7700" r="14418" b="26948"/>
          <a:stretch>
            <a:fillRect/>
          </a:stretch>
        </p:blipFill>
        <p:spPr bwMode="auto">
          <a:xfrm>
            <a:off x="1115615" y="1772815"/>
            <a:ext cx="7392759" cy="50851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200" y="836712"/>
            <a:ext cx="7200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Лисы к зиме линяют,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 них вырастает теплая шерсть. Но цвет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шерсти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остается такой же, потому, что им не от кого прятаться  - они сами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хищники.</a:t>
            </a:r>
            <a:endParaRPr lang="ru-RU" dirty="0"/>
          </a:p>
        </p:txBody>
      </p:sp>
      <p:pic>
        <p:nvPicPr>
          <p:cNvPr id="4" name="Picture 2" descr="Это интересно, It is intere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</p:spPr>
      </p:pic>
      <p:pic>
        <p:nvPicPr>
          <p:cNvPr id="24578" name="Picture 2" descr="Fox Art Print, Fox Print, Fox Watercolor, Fox Portrait Watercolor, Fox  Painting, Cute Fox Painting, Fox Wall Art, Fox Gift, Fox Decor - Etsy"/>
          <p:cNvPicPr>
            <a:picLocks noChangeAspect="1" noChangeArrowheads="1"/>
          </p:cNvPicPr>
          <p:nvPr/>
        </p:nvPicPr>
        <p:blipFill>
          <a:blip r:embed="rId3" cstate="print"/>
          <a:srcRect t="10602" b="10602"/>
          <a:stretch>
            <a:fillRect/>
          </a:stretch>
        </p:blipFill>
        <p:spPr bwMode="auto">
          <a:xfrm>
            <a:off x="5004048" y="2924944"/>
            <a:ext cx="3888432" cy="38325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Заяц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784976" cy="4525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Питается заяц  корой деревьев, молодыми ветками. У него нет отдельной норки. Днем он спит в снежной ямке, зарывшись в сугроб. А ночью выходит еду добывать.</a:t>
            </a:r>
            <a:endParaRPr lang="ru-RU" dirty="0"/>
          </a:p>
        </p:txBody>
      </p:sp>
      <p:pic>
        <p:nvPicPr>
          <p:cNvPr id="21506" name="Picture 2" descr="Заяц в лесу зимой - 76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5976664" cy="38139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980728"/>
            <a:ext cx="7056784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Не многие знают, но Заяц-беляк, это вид зайца. И они белые только зимой</a:t>
            </a:r>
            <a:r>
              <a:rPr lang="ru-RU" sz="2800" dirty="0" smtClean="0"/>
              <a:t>. А ещё </a:t>
            </a:r>
            <a:r>
              <a:rPr lang="ru-RU" sz="2800" dirty="0" smtClean="0"/>
              <a:t> </a:t>
            </a:r>
            <a:r>
              <a:rPr lang="ru-RU" sz="2800" dirty="0" smtClean="0"/>
              <a:t>зайцы </a:t>
            </a:r>
            <a:r>
              <a:rPr lang="ru-RU" sz="2800" dirty="0" smtClean="0"/>
              <a:t>очень умело путают следы, постоянно пересекают свои же тропы. Распутать следы зайца очень не просто.</a:t>
            </a:r>
            <a:endParaRPr lang="ru-RU" sz="2800" dirty="0"/>
          </a:p>
        </p:txBody>
      </p:sp>
      <p:pic>
        <p:nvPicPr>
          <p:cNvPr id="4" name="Picture 2" descr="Это интересно, It is intere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</p:spPr>
      </p:pic>
      <p:pic>
        <p:nvPicPr>
          <p:cNvPr id="25604" name="Picture 4" descr="Клипарт заяц беляк (50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099612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9900"/>
                </a:solidFill>
              </a:rPr>
              <a:t>Белка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Белка – маленький беззащитный зверек, пушистую рыжую шерстку она меняет на серую – более теплую. Белка заготавливает запасы на зиму. Сушит грибы на сучьях деревьев, собирает орехи и прячет в дупло. </a:t>
            </a:r>
            <a:endParaRPr lang="ru-RU" dirty="0"/>
          </a:p>
        </p:txBody>
      </p:sp>
      <p:pic>
        <p:nvPicPr>
          <p:cNvPr id="20482" name="Picture 2" descr="Белка зимой (143 фото) - 14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90256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268760"/>
            <a:ext cx="6678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Белке достаточно примерно 3000 орехов, чтобы питаться всю зиму. </a:t>
            </a:r>
            <a:r>
              <a:rPr lang="ru-RU" sz="2400" dirty="0" smtClean="0"/>
              <a:t>Получается, что за </a:t>
            </a:r>
            <a:r>
              <a:rPr lang="ru-RU" sz="2400" dirty="0" smtClean="0"/>
              <a:t>день белка способна запастись орешками из сотни сосновых </a:t>
            </a:r>
            <a:r>
              <a:rPr lang="ru-RU" sz="2400" dirty="0" smtClean="0"/>
              <a:t>шишек. Именно этими орешками белочки предпочитают на </a:t>
            </a:r>
            <a:r>
              <a:rPr lang="ru-RU" sz="2400" dirty="0" smtClean="0"/>
              <a:t>протяжении нескольких месяцев.</a:t>
            </a:r>
            <a:endParaRPr lang="ru-RU" sz="2400" dirty="0"/>
          </a:p>
        </p:txBody>
      </p:sp>
      <p:pic>
        <p:nvPicPr>
          <p:cNvPr id="5" name="Picture 2" descr="Это интересно, It is intere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</p:spPr>
      </p:pic>
      <p:sp>
        <p:nvSpPr>
          <p:cNvPr id="26626" name="AutoShape 2" descr="Кедровый орех - описание продукта, как выбирать, как готовить, читайте на  Gastrono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едровый орех - описание продукта, как выбирать, как готовить, читайте на  Gastrono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Скачать картинки Кедровые орешки, стоковые фото Кедровые орешки в хорошем  качестве |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01008"/>
            <a:ext cx="4896544" cy="31880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Проверь себя: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ru-RU" dirty="0" smtClean="0"/>
              <a:t>1. Кто из этих животных впадает в спячку?</a:t>
            </a:r>
            <a:endParaRPr lang="ru-RU" dirty="0"/>
          </a:p>
        </p:txBody>
      </p:sp>
      <p:pic>
        <p:nvPicPr>
          <p:cNvPr id="4" name="Picture 2" descr="Заяц в лесу зимой - 76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01008"/>
            <a:ext cx="2187179" cy="3151302"/>
          </a:xfrm>
          <a:prstGeom prst="rect">
            <a:avLst/>
          </a:prstGeom>
          <a:noFill/>
        </p:spPr>
      </p:pic>
      <p:pic>
        <p:nvPicPr>
          <p:cNvPr id="27650" name="Picture 2" descr="Осенний медведь акварель» — картинка создана в Шедевру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168351" cy="3168352"/>
          </a:xfrm>
          <a:prstGeom prst="rect">
            <a:avLst/>
          </a:prstGeom>
          <a:noFill/>
        </p:spPr>
      </p:pic>
      <p:pic>
        <p:nvPicPr>
          <p:cNvPr id="27652" name="Picture 4" descr="Белка. Белочка. Акварель. Постер. Картина в детскую. Зимний пейзаж в  интернет-магазине Ярмарка Мастеров по цене 530 ₽ – S1YUARU | Картины,  Воронеж - доставка по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84784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Какое животное делает запасы на зиму?</a:t>
            </a:r>
            <a:endParaRPr lang="ru-RU" dirty="0"/>
          </a:p>
        </p:txBody>
      </p:sp>
      <p:pic>
        <p:nvPicPr>
          <p:cNvPr id="28674" name="Picture 2" descr="Белка лесных животных сидит на дереве с шишкой, вектор акварель | Премиум 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710" y="4135710"/>
            <a:ext cx="2722290" cy="2722290"/>
          </a:xfrm>
          <a:prstGeom prst="rect">
            <a:avLst/>
          </a:prstGeom>
          <a:noFill/>
        </p:spPr>
      </p:pic>
      <p:pic>
        <p:nvPicPr>
          <p:cNvPr id="28676" name="Picture 4" descr="Акварель Синица в небе в интернет-магазине на Ярмарке Мастеров | Картины,  Санкт-Петербург - доставка по России. Товар продан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123059" cy="3458735"/>
          </a:xfrm>
          <a:prstGeom prst="rect">
            <a:avLst/>
          </a:prstGeom>
          <a:noFill/>
        </p:spPr>
      </p:pic>
      <p:pic>
        <p:nvPicPr>
          <p:cNvPr id="28678" name="Picture 6" descr="Акварельная лиса | Пикаб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348880"/>
            <a:ext cx="3672408" cy="3299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 ком идёт речь?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Я меняю шубку на более теплую и пушистую. Корм не запасаю – зимой найду мышей без </a:t>
            </a:r>
            <a:r>
              <a:rPr lang="ru-RU" b="1" dirty="0" smtClean="0"/>
              <a:t>проблем.</a:t>
            </a:r>
            <a:endParaRPr lang="ru-RU" dirty="0"/>
          </a:p>
        </p:txBody>
      </p:sp>
      <p:pic>
        <p:nvPicPr>
          <p:cNvPr id="31746" name="Picture 2" descr="Лиса зимой рисунок акварелью (49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48386"/>
            <a:ext cx="5000118" cy="380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algn="just"/>
            <a:r>
              <a:rPr lang="ru-RU" b="1" dirty="0" smtClean="0"/>
              <a:t>Вот и осень пришла. Листья опали, травка завяла. Надо готовить удобное место для сна. Вот под этим пеньком устрою себе спаленку. Постелю сухих листьев и усну на всю зиму. Еда мне не нужна. Да и негде мне её взять зимой. Вся еда или засыпает, как я, или прячется.</a:t>
            </a:r>
          </a:p>
          <a:p>
            <a:endParaRPr lang="ru-RU" dirty="0"/>
          </a:p>
        </p:txBody>
      </p:sp>
      <p:pic>
        <p:nvPicPr>
          <p:cNvPr id="29698" name="Picture 2" descr="милый ёжик акварелью PNG , акварель, еж, вязаная шапка PNG рисунок для 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01616"/>
            <a:ext cx="345638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Выполни творческую работу: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Вылепи из пластилина, склей аппликацию или просто нарисуй зимовье понравившегося тебе животного.</a:t>
            </a:r>
            <a:endParaRPr lang="ru-RU" dirty="0"/>
          </a:p>
        </p:txBody>
      </p:sp>
      <p:pic>
        <p:nvPicPr>
          <p:cNvPr id="30722" name="Picture 2" descr="Иллюстрация иллюстрация для детской книги стихов в стиле декоративный,  детский | Illustrator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22191">
            <a:off x="583173" y="3061800"/>
            <a:ext cx="2989236" cy="2767234"/>
          </a:xfrm>
          <a:prstGeom prst="rect">
            <a:avLst/>
          </a:prstGeom>
          <a:noFill/>
        </p:spPr>
      </p:pic>
      <p:pic>
        <p:nvPicPr>
          <p:cNvPr id="30724" name="Picture 4" descr="Животные готовятся к зиме как сделать аппликацию своими руками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8920"/>
            <a:ext cx="2372277" cy="3456384"/>
          </a:xfrm>
          <a:prstGeom prst="rect">
            <a:avLst/>
          </a:prstGeom>
          <a:noFill/>
        </p:spPr>
      </p:pic>
      <p:pic>
        <p:nvPicPr>
          <p:cNvPr id="30726" name="Picture 6" descr="Онлайн-выставка детских рисунков «Синичкин день». |"/>
          <p:cNvPicPr>
            <a:picLocks noChangeAspect="1" noChangeArrowheads="1"/>
          </p:cNvPicPr>
          <p:nvPr/>
        </p:nvPicPr>
        <p:blipFill>
          <a:blip r:embed="rId4" cstate="print"/>
          <a:srcRect l="2362" t="3465" r="236" b="4724"/>
          <a:stretch>
            <a:fillRect/>
          </a:stretch>
        </p:blipFill>
        <p:spPr bwMode="auto">
          <a:xfrm rot="825700">
            <a:off x="5827994" y="4018683"/>
            <a:ext cx="3044423" cy="215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Все </a:t>
            </a:r>
            <a:r>
              <a:rPr lang="ru-RU" sz="2800" dirty="0" smtClean="0"/>
              <a:t>звери готовятся к зиме по-разному. Кто делает запасы, кто роет вместительные норы. Лесные обитатели используют зимнюю пору и для охоты, и для «семейных дел», и для миграции. </a:t>
            </a:r>
            <a:r>
              <a:rPr lang="ru-RU" sz="2800" dirty="0" smtClean="0"/>
              <a:t>Для </a:t>
            </a:r>
            <a:r>
              <a:rPr lang="ru-RU" sz="2800" dirty="0" smtClean="0"/>
              <a:t>каждого из них зима — удивительное время сложностей и исследований.</a:t>
            </a:r>
            <a:endParaRPr lang="ru-RU" dirty="0"/>
          </a:p>
        </p:txBody>
      </p:sp>
      <p:pic>
        <p:nvPicPr>
          <p:cNvPr id="4098" name="Picture 2" descr="подготовка зверей к зиме (Надежда Сиденко) / Стихи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580749" cy="3168352"/>
          </a:xfrm>
          <a:prstGeom prst="rect">
            <a:avLst/>
          </a:prstGeom>
          <a:noFill/>
        </p:spPr>
      </p:pic>
      <p:pic>
        <p:nvPicPr>
          <p:cNvPr id="4100" name="Picture 4" descr="Как звери и птицы готовятся к зи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4017696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 новых встреч!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Бурый медведь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Основную пищу медведя составляют ягоды, орехи, луковицы, муравьи, рыба. Этим он накапливает жировой слой к зиме. Бурые медведи устраивают себе берлогу в потаенном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месте (под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корнем дерева). В ноябре медведи забираются в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неё и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погружаются в сон. Спят медведи до весны.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5" descr="Image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43808" y="3429000"/>
            <a:ext cx="3263280" cy="32632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60648"/>
            <a:ext cx="6825952" cy="4525963"/>
          </a:xfrm>
        </p:spPr>
        <p:txBody>
          <a:bodyPr/>
          <a:lstStyle/>
          <a:p>
            <a:r>
              <a:rPr lang="ru-RU" dirty="0" smtClean="0"/>
              <a:t>В последний день перед спячкой </a:t>
            </a:r>
            <a:r>
              <a:rPr lang="ru-RU" dirty="0" err="1" smtClean="0"/>
              <a:t>Потапыч</a:t>
            </a:r>
            <a:r>
              <a:rPr lang="ru-RU" dirty="0" smtClean="0"/>
              <a:t> петляет вокруг берлоги. Он далеко отходит, потом вновь возвращается, делает резкие повороты и выпады в сторону. Хитрый приём обеспечит безопасность в самом уязвимом состоянии.</a:t>
            </a:r>
            <a:endParaRPr lang="ru-RU" dirty="0"/>
          </a:p>
        </p:txBody>
      </p:sp>
      <p:pic>
        <p:nvPicPr>
          <p:cNvPr id="18434" name="Picture 2" descr="Это интересно, It is intere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</p:spPr>
      </p:pic>
      <p:pic>
        <p:nvPicPr>
          <p:cNvPr id="18436" name="Picture 4" descr="Более 11 000 работ на тему «след животного иллюстрации»: стоковые фото,  картинки и изображения royalty-free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933056"/>
            <a:ext cx="4486699" cy="27272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Ёж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00141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Еж зимой тоже впадает в спячку. К холодам ежам надо накапливать жир, а осенью у ежей мало добычи. Черви прячутся в землю,  ящерицы, жуки и лягушки исчезают до весны. И осенью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ёж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готовит себе теплое гнездо для зимовки.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Таскает в нору сухие листья и мягкий мох.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Затем ёж уходит в зимнюю спячку.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 это время он ничего не ест и не двигается. Спит, свернувшись клубком до самой весны.</a:t>
            </a:r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Интересные факты о еж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79912"/>
            <a:ext cx="4777848" cy="33780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260648"/>
            <a:ext cx="5328592" cy="65973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Кто бы мог подумать, спят ежи </a:t>
            </a:r>
            <a:r>
              <a:rPr lang="ru-RU" sz="2800" dirty="0" smtClean="0"/>
              <a:t>около </a:t>
            </a:r>
            <a:r>
              <a:rPr lang="ru-RU" sz="2800" dirty="0" smtClean="0"/>
              <a:t>6 месяцев! С конца лета колючий охотник заметно теряет в весе. </a:t>
            </a:r>
            <a:r>
              <a:rPr lang="ru-RU" sz="2800" dirty="0" smtClean="0"/>
              <a:t>Перед </a:t>
            </a:r>
            <a:r>
              <a:rPr lang="ru-RU" sz="2800" dirty="0" smtClean="0"/>
              <a:t>октябрём ежи становятся малоактивными, сонными и не расходуют энергию понапрасну. Накопления ещё пригодятся в спячке, она продлится до марта.</a:t>
            </a:r>
            <a:endParaRPr lang="ru-RU" sz="2800" dirty="0"/>
          </a:p>
        </p:txBody>
      </p:sp>
      <p:pic>
        <p:nvPicPr>
          <p:cNvPr id="4" name="Picture 2" descr="Это интересно, It is intere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</p:spPr>
      </p:pic>
      <p:sp>
        <p:nvSpPr>
          <p:cNvPr id="19458" name="AutoShape 2" descr="Векторный Мультфильм Пустой Отрывной Календарь Стоковый Вектор | Роялти-Фри  | Free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Трафареты отрывной календарь 23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7"/>
            <a:ext cx="2952328" cy="31729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Синицы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4680520" cy="63367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В тайге, да и в обычном лесу, морозы бывают лютые. Синички зимуют на деревьях, используя </a:t>
            </a:r>
            <a:r>
              <a:rPr lang="ru-RU" sz="2400" dirty="0" smtClean="0">
                <a:solidFill>
                  <a:srgbClr val="0070C0"/>
                </a:solidFill>
              </a:rPr>
              <a:t>некоторые ухищрения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r>
              <a:rPr lang="ru-RU" sz="2400" dirty="0" smtClean="0">
                <a:solidFill>
                  <a:srgbClr val="0070C0"/>
                </a:solidFill>
              </a:rPr>
              <a:t>Но </a:t>
            </a:r>
            <a:r>
              <a:rPr lang="ru-RU" sz="2400" dirty="0" smtClean="0">
                <a:solidFill>
                  <a:srgbClr val="0070C0"/>
                </a:solidFill>
              </a:rPr>
              <a:t>главное для синицы зимой — большое количество провизии. Если корма мало, </a:t>
            </a:r>
            <a:r>
              <a:rPr lang="ru-RU" sz="2400" dirty="0" smtClean="0">
                <a:solidFill>
                  <a:srgbClr val="0070C0"/>
                </a:solidFill>
              </a:rPr>
              <a:t>ничего не спасёт птиц от мороза, и популяция </a:t>
            </a:r>
            <a:r>
              <a:rPr lang="ru-RU" sz="2400" dirty="0" smtClean="0">
                <a:solidFill>
                  <a:srgbClr val="0070C0"/>
                </a:solidFill>
              </a:rPr>
              <a:t>ярких пернатых стремительно сократится.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30" name="Picture 6" descr="Синица картинка клипарт (48 фото)"/>
          <p:cNvPicPr>
            <a:picLocks noChangeAspect="1" noChangeArrowheads="1"/>
          </p:cNvPicPr>
          <p:nvPr/>
        </p:nvPicPr>
        <p:blipFill>
          <a:blip r:embed="rId2" cstate="print"/>
          <a:srcRect l="5583" r="5583"/>
          <a:stretch>
            <a:fillRect/>
          </a:stretch>
        </p:blipFill>
        <p:spPr bwMode="auto">
          <a:xfrm>
            <a:off x="4860032" y="1484784"/>
            <a:ext cx="411357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4834880" cy="4525963"/>
          </a:xfrm>
        </p:spPr>
        <p:txBody>
          <a:bodyPr/>
          <a:lstStyle/>
          <a:p>
            <a:r>
              <a:rPr lang="ru-RU" dirty="0" smtClean="0"/>
              <a:t>В мороз птички распушают и поднимают перья, образуя воздушную прослойку. Именно она спасает большинство птиц от сильного ветра.</a:t>
            </a:r>
            <a:endParaRPr lang="ru-RU" dirty="0"/>
          </a:p>
        </p:txBody>
      </p:sp>
      <p:pic>
        <p:nvPicPr>
          <p:cNvPr id="23554" name="Picture 2" descr="перо с желтым на белом фоне PNG , 3д, клипарт, пух Перо PNG рисунок для 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564904"/>
            <a:ext cx="3429000" cy="3429001"/>
          </a:xfrm>
          <a:prstGeom prst="rect">
            <a:avLst/>
          </a:prstGeom>
          <a:noFill/>
        </p:spPr>
      </p:pic>
      <p:pic>
        <p:nvPicPr>
          <p:cNvPr id="7" name="Picture 2" descr="Это интересно, It is interes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Лисица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4860032" cy="57606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В теплое время года лисица предпочитает отдыхать в норе. Провизии летом уйма! Можно дольше спать, сытнее есть. Но зимой голод гонит Патрикеевну прочь с привычных территорий. Рыжая принимает решение спать прямо в снегу! Она утрамбовывает его у снежной насыпи. Затем укладывается в импровизированную нору и отдыхает до следующей охоты. Спать в снежной яме теплее, чем на поверхности.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2530" name="Picture 2" descr="Free Vector | Hand-drawn fox in the snow watercolor sty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1556792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191</TotalTime>
  <Words>419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Интересные факты о животных и птицах при подготовке к зиме</vt:lpstr>
      <vt:lpstr> </vt:lpstr>
      <vt:lpstr>Бурый медведь</vt:lpstr>
      <vt:lpstr>  </vt:lpstr>
      <vt:lpstr>Ёж</vt:lpstr>
      <vt:lpstr>  </vt:lpstr>
      <vt:lpstr>Синицы</vt:lpstr>
      <vt:lpstr>Слайд 8</vt:lpstr>
      <vt:lpstr>Лисица</vt:lpstr>
      <vt:lpstr> </vt:lpstr>
      <vt:lpstr>Заяц</vt:lpstr>
      <vt:lpstr> </vt:lpstr>
      <vt:lpstr>Белка</vt:lpstr>
      <vt:lpstr> </vt:lpstr>
      <vt:lpstr>Проверь себя:</vt:lpstr>
      <vt:lpstr>Слайд 16</vt:lpstr>
      <vt:lpstr>О ком идёт речь?</vt:lpstr>
      <vt:lpstr>Слайд 18</vt:lpstr>
      <vt:lpstr>Выполни творческую работу:</vt:lpstr>
      <vt:lpstr>Спасибо за внимание!  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животных и птицах при подготовке к зиме</dc:title>
  <dc:creator>user</dc:creator>
  <cp:lastModifiedBy>user</cp:lastModifiedBy>
  <cp:revision>15</cp:revision>
  <dcterms:created xsi:type="dcterms:W3CDTF">2024-11-06T18:01:46Z</dcterms:created>
  <dcterms:modified xsi:type="dcterms:W3CDTF">2024-11-06T21:25:34Z</dcterms:modified>
</cp:coreProperties>
</file>