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средства </a:t>
            </a:r>
            <a:r>
              <a:rPr lang="ru-RU" dirty="0" smtClean="0"/>
              <a:t>в журналистике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0" descr="Блокнот и ручка клипарт (44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84984"/>
            <a:ext cx="3816424" cy="3217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Технические средства в арсенале </a:t>
            </a:r>
            <a:r>
              <a:rPr lang="ru-RU" i="1" dirty="0" smtClean="0"/>
              <a:t>журналиста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256584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/>
              <a:t> </a:t>
            </a:r>
            <a:r>
              <a:rPr lang="ru-RU" sz="2000" dirty="0" smtClean="0"/>
              <a:t>Важнейшая проблема для журналиста - сбор информации. Нельзя написать очерк, статью или даже заметку, если не собрано достаточное количество актуальной и интересной информации. Очень важно, отправляясь на редакционное задание, предварительно собрать сведения о героях и событиях будущего материала, продумать его построение, иметь навыки общения с людьми самых разных профессий. Но еще важнее документально зафиксировать весь ход своих наблюдений и бесед. Блокнот и авторучка здесь не самые лучшие помощники. Совсем другое дело, если сбор информации ведется с использованием диктофона или репортерского диктофона. В этом случае, например, при ведении беседы основное внимание сосредоточивается на ее содержании. Журналист имеет возможность «вести своего героя по теме», что-то уточняя, от чего-то отказываясь. Кроме того, что «качество» разговора будет значительно выше и доверительнее, сохранится живая интонация, стилистика речи и отдельные документальные куски беседы. И лишь фамилии и даты, во избежание возможных ошибок, следует записывать в блокноте. 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сотовый телефон иллюстрация вектора. иллюстрации насчитывающей клетка -  216114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отовый телефон иллюстрация вектора. иллюстрации насчитывающей клетка -  216114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телефон простой клипарт векторная иллюстрация: стоковая векторная графика  (без лицензионных платежей), 1608799318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Деловой человек рука держит мобильный телефон крупным планом  изображение_Фото номер 400250726_PNG Формат изображения_ru.lovepik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53" y="21520"/>
            <a:ext cx="8436148" cy="683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5973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 практической работе журналисту часто помогает умение владеть кино-, видеокамерой. Во-первых, тот из журналистов, кто сам умеет снимать, проще найдет общий язык с кинооператором и подготовленный ими материал от этого только выиграет. Во-вторых, не всегда имеется возможность послать в командировку (особенно заграничную) сразу несколько человек. В этом случае камера в руках журналиста может принести пользу. В-третьих, есть темы, «выношенные» журналистом, которые ему хочется воплотить в реальное произведение. Подчас сделать это самому легче, чем объяснить оператору свой замысел. Использование технических средств дает возможность журналисту готовить материалы предельно достоверные и эмоциональные. Техника, способствуя повышению оперативности и эффективности журналистского труда, требует от журналиста определенных технических знаний и практических навыков. Помимо этого использование технических средств подразумевает – хранение полученной информации, ее сбережение, архивирование, а также использование в качестве доказательств в спорных ситуациях о достоверности услышанных или увиденных сведений и т.д.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</a:t>
            </a:r>
            <a:r>
              <a:rPr lang="ru-RU" dirty="0" smtClean="0"/>
              <a:t>технических </a:t>
            </a:r>
            <a:r>
              <a:rPr lang="ru-RU" dirty="0" smtClean="0"/>
              <a:t>средств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Система </a:t>
            </a:r>
            <a:r>
              <a:rPr lang="ru-RU" dirty="0" smtClean="0"/>
              <a:t>новых технических средств состоит из трех частей: </a:t>
            </a:r>
            <a:endParaRPr lang="ru-RU" dirty="0" smtClean="0"/>
          </a:p>
          <a:p>
            <a:pPr algn="just"/>
            <a:r>
              <a:rPr lang="ru-RU" dirty="0" smtClean="0"/>
              <a:t>первую </a:t>
            </a:r>
            <a:r>
              <a:rPr lang="ru-RU" dirty="0" smtClean="0"/>
              <a:t>образует техника, которой пользуется журналист в своей индивидуальной творческой </a:t>
            </a:r>
            <a:r>
              <a:rPr lang="ru-RU" dirty="0" smtClean="0"/>
              <a:t>работе</a:t>
            </a:r>
            <a:r>
              <a:rPr lang="ru-RU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во </a:t>
            </a:r>
            <a:r>
              <a:rPr lang="ru-RU" dirty="0" smtClean="0"/>
              <a:t>вторую входят технические средства, обслуживающие весь редакционный </a:t>
            </a:r>
            <a:r>
              <a:rPr lang="ru-RU" dirty="0" smtClean="0"/>
              <a:t>коллектив; </a:t>
            </a:r>
          </a:p>
          <a:p>
            <a:pPr algn="just"/>
            <a:r>
              <a:rPr lang="ru-RU" dirty="0" smtClean="0"/>
              <a:t>третью </a:t>
            </a:r>
            <a:r>
              <a:rPr lang="ru-RU" dirty="0" smtClean="0"/>
              <a:t>часть составляет техника, используемая в редакции для выпуска номеров газеты или </a:t>
            </a:r>
            <a:r>
              <a:rPr lang="ru-RU" dirty="0" smtClean="0"/>
              <a:t>телерадиопрограмм.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51125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Дополнительные возможности, которые новая техника раскрывает перед журналистом, связаны прежде всего с использованием персонального компьютера (ПК), который находится на рабочем столе сотрудника редакции. Это в наше время основное орудие труда журналиста. ПК позволяет ему экономить свои силы и время, совмещая в своей работе несколько специальностей - публициста, создающего свой текст, редактора, обрабатывающего его, и машинистки, перепечатывающей материал. Таким образом, из рабочего процесса журналиста исключается ряд производственных операций, каждая из которых требовала немало времени.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Умение эффективно использовать компьютерную технику является непременным условием успешной работы современного журналиста.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8434" name="Picture 2" descr="Компьютер в png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4392488" cy="4083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Используя различные технические средства, проведи интервью с родителями на тему «Уроки семейного счастья».</a:t>
            </a:r>
          </a:p>
          <a:p>
            <a:r>
              <a:rPr lang="ru-RU" dirty="0" smtClean="0"/>
              <a:t>Создай отредактированный печатный текст.</a:t>
            </a:r>
          </a:p>
          <a:p>
            <a:r>
              <a:rPr lang="ru-RU" dirty="0" smtClean="0"/>
              <a:t>Не забудь подкрепить свой материал фотографиями (можно использовать фото из семейного архива).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Технические средства в журналистике </vt:lpstr>
      <vt:lpstr>Технические средства в арсенале журналиста</vt:lpstr>
      <vt:lpstr>Слайд 3</vt:lpstr>
      <vt:lpstr> </vt:lpstr>
      <vt:lpstr>Система технических средств</vt:lpstr>
      <vt:lpstr>Слайд 6</vt:lpstr>
      <vt:lpstr>Умение эффективно использовать компьютерную технику является непременным условием успешной работы современного журналиста. </vt:lpstr>
      <vt:lpstr>Творческое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Технические средства в журналистике </dc:title>
  <dc:creator>user</dc:creator>
  <cp:lastModifiedBy>user</cp:lastModifiedBy>
  <cp:revision>3</cp:revision>
  <dcterms:created xsi:type="dcterms:W3CDTF">2024-11-13T22:15:22Z</dcterms:created>
  <dcterms:modified xsi:type="dcterms:W3CDTF">2024-11-13T22:41:52Z</dcterms:modified>
</cp:coreProperties>
</file>