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8DEC2-A993-451E-866F-32BEA4FECB2A}" v="362" dt="2021-01-17T18:47:16.6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2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5587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47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95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354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5675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42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490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=""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729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5039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510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296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pPr/>
              <a:t>1/27/2021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7333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6CCA5F87-1D1E-45CB-8D83-FC7EEFAD99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970817E-3D41-48E9-92C3-8E599BC3A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0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CCFC2C6-6238-4A2F-93DE-2ADF74AF6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0530" y="1527805"/>
            <a:ext cx="6612072" cy="1596628"/>
          </a:xfrm>
        </p:spPr>
        <p:txBody>
          <a:bodyPr anchor="b"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Н</a:t>
            </a:r>
            <a:r>
              <a:rPr lang="en-US" sz="4800" i="1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аши</a:t>
            </a:r>
            <a:r>
              <a:rPr lang="en-US" sz="4800" i="1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48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Рамешки </a:t>
            </a:r>
            <a:r>
              <a:rPr lang="ru-RU" sz="4800" i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пусть </a:t>
            </a:r>
            <a:r>
              <a:rPr lang="en-US" sz="4800" i="1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расцветут</a:t>
            </a:r>
            <a:r>
              <a:rPr lang="en-US" sz="4800" i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6163" y="4872922"/>
            <a:ext cx="4806235" cy="120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sz="1600" b="1" dirty="0">
                <a:latin typeface="Times New Roman"/>
                <a:cs typeface="Times New Roman"/>
              </a:rPr>
              <a:t>Гуминский Арсений Андреевич, </a:t>
            </a:r>
            <a:r>
              <a:rPr lang="ru-RU" sz="1600" b="1" smtClean="0">
                <a:latin typeface="Times New Roman"/>
                <a:cs typeface="Times New Roman"/>
              </a:rPr>
              <a:t>3 В</a:t>
            </a:r>
            <a:r>
              <a:rPr lang="en-US" sz="1600" b="1" smtClean="0">
                <a:latin typeface="Times New Roman"/>
                <a:cs typeface="Times New Roman"/>
              </a:rPr>
              <a:t> </a:t>
            </a:r>
            <a:r>
              <a:rPr lang="en-US" sz="1600" b="1" dirty="0">
                <a:latin typeface="Times New Roman"/>
                <a:cs typeface="Times New Roman"/>
              </a:rPr>
              <a:t>класс</a:t>
            </a:r>
          </a:p>
          <a:p>
            <a:pPr algn="r"/>
            <a:r>
              <a:rPr lang="en-US" sz="1600" b="1" dirty="0">
                <a:latin typeface="Times New Roman"/>
                <a:cs typeface="Times New Roman"/>
              </a:rPr>
              <a:t>(МОУ "</a:t>
            </a:r>
            <a:r>
              <a:rPr lang="en-US" sz="1600" b="1" dirty="0" err="1">
                <a:latin typeface="Times New Roman"/>
                <a:cs typeface="Times New Roman"/>
              </a:rPr>
              <a:t>Рамешковская</a:t>
            </a:r>
            <a:r>
              <a:rPr lang="en-US" sz="1600" b="1" dirty="0">
                <a:latin typeface="Times New Roman"/>
                <a:cs typeface="Times New Roman"/>
              </a:rPr>
              <a:t> СОШ")</a:t>
            </a:r>
          </a:p>
          <a:p>
            <a:pPr algn="r"/>
            <a:r>
              <a:rPr lang="en-US" sz="1600" b="1" dirty="0">
                <a:latin typeface="Times New Roman"/>
                <a:cs typeface="Times New Roman"/>
              </a:rPr>
              <a:t>Руководитель: Кричкина Татьяна Алексеевна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C0BEE81-E99D-4DDB-96AF-0986BDCE3511}"/>
              </a:ext>
            </a:extLst>
          </p:cNvPr>
          <p:cNvSpPr txBox="1"/>
          <p:nvPr/>
        </p:nvSpPr>
        <p:spPr>
          <a:xfrm>
            <a:off x="4818345" y="627971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latin typeface="Times New Roman"/>
                <a:cs typeface="Times New Roman"/>
              </a:rPr>
              <a:t>пгт</a:t>
            </a:r>
            <a:r>
              <a:rPr lang="en-US" b="1" dirty="0">
                <a:latin typeface="Times New Roman"/>
                <a:cs typeface="Times New Roman"/>
              </a:rPr>
              <a:t>. Рамешки</a:t>
            </a:r>
          </a:p>
          <a:p>
            <a:pPr algn="ctr"/>
            <a:r>
              <a:rPr lang="en-US" b="1" dirty="0">
                <a:latin typeface="Times New Roman"/>
                <a:cs typeface="Times New Roman"/>
              </a:rPr>
              <a:t>2021 </a:t>
            </a:r>
            <a:r>
              <a:rPr lang="en-US" b="1" dirty="0" err="1">
                <a:latin typeface="Times New Roman"/>
                <a:cs typeface="Times New Roman"/>
              </a:rPr>
              <a:t>год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779828"/>
          </a:xfrm>
        </p:spPr>
        <p:txBody>
          <a:bodyPr/>
          <a:lstStyle/>
          <a:p>
            <a:pPr algn="ctr"/>
            <a:r>
              <a:rPr lang="ru-RU" dirty="0" smtClean="0"/>
              <a:t>План благоустройства. Общий вид.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568" y="1518249"/>
            <a:ext cx="10168128" cy="46539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</a:t>
            </a:r>
          </a:p>
          <a:p>
            <a:pPr algn="just">
              <a:buNone/>
            </a:pPr>
            <a:endParaRPr lang="ru-RU" dirty="0"/>
          </a:p>
        </p:txBody>
      </p:sp>
      <p:pic>
        <p:nvPicPr>
          <p:cNvPr id="5" name="Рисунок 4" descr="окончательный.jpg"/>
          <p:cNvPicPr>
            <a:picLocks noChangeAspect="1"/>
          </p:cNvPicPr>
          <p:nvPr/>
        </p:nvPicPr>
        <p:blipFill>
          <a:blip r:embed="rId3"/>
          <a:srcRect l="2390" t="18616" r="10440" b="17359"/>
          <a:stretch>
            <a:fillRect/>
          </a:stretch>
        </p:blipFill>
        <p:spPr>
          <a:xfrm>
            <a:off x="1837426" y="2009954"/>
            <a:ext cx="7970808" cy="4390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779828"/>
          </a:xfrm>
        </p:spPr>
        <p:txBody>
          <a:bodyPr/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568" y="1802921"/>
            <a:ext cx="10168128" cy="43692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При выполнении проекта, объектом которого является сквер на ул. Пионерская </a:t>
            </a:r>
            <a:r>
              <a:rPr lang="ru-RU" dirty="0" err="1" smtClean="0"/>
              <a:t>пгт</a:t>
            </a:r>
            <a:r>
              <a:rPr lang="ru-RU" dirty="0" smtClean="0"/>
              <a:t>. Рамешки, была достигнута цель проекта по благоустройству территории  и организации отдыха населения. Поставленные задачи выполнены в полном объеме. Дизайн-проект разработан, реализация данного проекта возможна и при его осуществлении будут созданы комфортные условия пассивного отдыха жителей </a:t>
            </a:r>
            <a:r>
              <a:rPr lang="ru-RU" dirty="0" err="1" smtClean="0"/>
              <a:t>пгт</a:t>
            </a:r>
            <a:r>
              <a:rPr lang="ru-RU" dirty="0" smtClean="0"/>
              <a:t>. Рамешки и его гостей.</a:t>
            </a:r>
          </a:p>
          <a:p>
            <a:pPr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568" y="548639"/>
            <a:ext cx="10168128" cy="142680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Спасибо за внимание!!!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619DBF-7511-4F0A-8FBA-E6249A91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Введение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76C64AD-B7D7-461A-B497-B4CEA2E96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642956"/>
            <a:ext cx="10168128" cy="452924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228600" algn="just">
              <a:buNone/>
            </a:pPr>
            <a:r>
              <a:rPr lang="ru-RU" dirty="0" smtClean="0"/>
              <a:t>Скверы – это место, где люди могут проводить свободное время, отдыхать, почитать книгу, проводить время с друзьями и просто насладиться природой. В настоящее время проблема благоустройства парков и скверов является актуальной. Большое внимание уделяется вопросам развития </a:t>
            </a:r>
            <a:r>
              <a:rPr lang="ru-RU" dirty="0" err="1" smtClean="0"/>
              <a:t>малоухоженных</a:t>
            </a:r>
            <a:r>
              <a:rPr lang="ru-RU" dirty="0" smtClean="0"/>
              <a:t> территорий и их вовлечению в активную городскую жизнь. Так возле здания детской библиотеки на ул. Пионерской </a:t>
            </a:r>
            <a:r>
              <a:rPr lang="ru-RU" dirty="0" err="1" smtClean="0"/>
              <a:t>пгт</a:t>
            </a:r>
            <a:r>
              <a:rPr lang="ru-RU" dirty="0" smtClean="0"/>
              <a:t>. Рамешки имеется неухоженный сквер. Сейчас сквер находится  в неудовлетворительном состоянии, весь   зарос и не имеет никакого функционального значения. По результатам общественного опроса (метод: анкетирование) 100 % опрошенных лиц  согласились в необходимости в благоустройстве территории и сквера на ул. Пионерская (возле здания детской библиотеки)  и превращением  её в </a:t>
            </a:r>
            <a:r>
              <a:rPr lang="ru-RU" dirty="0" err="1" smtClean="0"/>
              <a:t>туристко-рекреационную</a:t>
            </a:r>
            <a:r>
              <a:rPr lang="ru-RU" dirty="0" smtClean="0"/>
              <a:t> зону.</a:t>
            </a:r>
          </a:p>
          <a:p>
            <a:pPr marL="0" indent="228600"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76C64AD-B7D7-461A-B497-B4CEA2E96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19" y="1142624"/>
            <a:ext cx="10168128" cy="45292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+mj-lt"/>
                <a:cs typeface="Times New Roman" pitchFamily="18" charset="0"/>
              </a:rPr>
              <a:t>Цель:</a:t>
            </a:r>
            <a:r>
              <a:rPr lang="ru-RU" dirty="0" smtClean="0">
                <a:latin typeface="+mj-lt"/>
                <a:cs typeface="Times New Roman" pitchFamily="18" charset="0"/>
              </a:rPr>
              <a:t> разработать  дизайн-проект </a:t>
            </a:r>
            <a:r>
              <a:rPr lang="ru-RU" dirty="0" smtClean="0">
                <a:latin typeface="+mj-lt"/>
              </a:rPr>
              <a:t>по благоустройству территории сквера ул. Пионерская  в целях формирования безопасной, комфортной и привлекательной городской среды.</a:t>
            </a:r>
            <a:endParaRPr lang="ru-RU" dirty="0" smtClean="0">
              <a:latin typeface="+mj-lt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+mj-lt"/>
                <a:cs typeface="Times New Roman" pitchFamily="18" charset="0"/>
              </a:rPr>
              <a:t>Задачи: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+mj-lt"/>
                <a:cs typeface="Times New Roman" pitchFamily="18" charset="0"/>
              </a:rPr>
              <a:t>Дать краткую характеристику состоянию сквера.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+mj-lt"/>
                <a:cs typeface="Times New Roman" pitchFamily="18" charset="0"/>
              </a:rPr>
              <a:t>Разработать эскиз сквера.</a:t>
            </a:r>
          </a:p>
          <a:p>
            <a:pPr marL="457200" indent="-457200">
              <a:buAutoNum type="arabicPeriod"/>
            </a:pPr>
            <a:r>
              <a:rPr lang="ru-RU" dirty="0" smtClean="0">
                <a:latin typeface="+mj-lt"/>
                <a:cs typeface="Times New Roman" pitchFamily="18" charset="0"/>
              </a:rPr>
              <a:t>Сделать анализ  проектируемой территории.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D76C64AD-B7D7-461A-B497-B4CEA2E96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919" y="370936"/>
            <a:ext cx="10168128" cy="53009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Сквер находится в </a:t>
            </a:r>
            <a:r>
              <a:rPr lang="ru-RU" dirty="0" err="1" smtClean="0">
                <a:latin typeface="+mj-lt"/>
                <a:cs typeface="Times New Roman" pitchFamily="18" charset="0"/>
              </a:rPr>
              <a:t>пгт</a:t>
            </a:r>
            <a:r>
              <a:rPr lang="ru-RU" dirty="0" smtClean="0">
                <a:latin typeface="+mj-lt"/>
                <a:cs typeface="Times New Roman" pitchFamily="18" charset="0"/>
              </a:rPr>
              <a:t>. Рамешки на улица Пионерская. Рядом с ним - детская библиотека. Напротив стоит районная больница, через дорогу располагается сельскохозяйственный рынок. В шаговой доступности от сквера - частный жилой сектор и детский сад. </a:t>
            </a:r>
          </a:p>
          <a:p>
            <a:pPr marL="0" indent="0" algn="just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В настоящее время  сквер имеет неудовлетворительное состояние. Ограждение вокруг сквера разрушено. Отсутствуют </a:t>
            </a:r>
            <a:r>
              <a:rPr lang="ru-RU" dirty="0" err="1" smtClean="0">
                <a:latin typeface="+mj-lt"/>
                <a:cs typeface="Times New Roman" pitchFamily="18" charset="0"/>
              </a:rPr>
              <a:t>мусорки</a:t>
            </a:r>
            <a:r>
              <a:rPr lang="ru-RU" dirty="0" smtClean="0">
                <a:latin typeface="+mj-lt"/>
                <a:cs typeface="Times New Roman" pitchFamily="18" charset="0"/>
              </a:rPr>
              <a:t>, скамейки, освещение,  не имеется никаких условий для комфортного времяпровождения населения. 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/>
          <p:cNvPicPr>
            <a:picLocks noGrp="1"/>
          </p:cNvPicPr>
          <p:nvPr>
            <p:ph idx="1"/>
          </p:nvPr>
        </p:nvPicPr>
        <p:blipFill>
          <a:blip r:embed="rId3"/>
          <a:srcRect l="36018" t="9370" r="19813" b="26354"/>
          <a:stretch>
            <a:fillRect/>
          </a:stretch>
        </p:blipFill>
        <p:spPr bwMode="auto">
          <a:xfrm>
            <a:off x="1690778" y="785004"/>
            <a:ext cx="5486400" cy="366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2406770" y="1871931"/>
            <a:ext cx="534838" cy="3968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2035834" y="2674188"/>
            <a:ext cx="1173192" cy="4313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2898475" y="2493034"/>
            <a:ext cx="1604514" cy="98341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16200000" flipH="1">
            <a:off x="3722298" y="1729596"/>
            <a:ext cx="923026" cy="6211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941608" y="1570008"/>
            <a:ext cx="923026" cy="29329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20838" y="4597880"/>
            <a:ext cx="3171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Вид сквера ул. Пионерская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Фотофиксация</a:t>
            </a:r>
            <a:r>
              <a:rPr lang="ru-RU" dirty="0" smtClean="0"/>
              <a:t> существующей ситуации</a:t>
            </a:r>
            <a:endParaRPr lang="ru-RU" dirty="0"/>
          </a:p>
        </p:txBody>
      </p:sp>
      <p:pic>
        <p:nvPicPr>
          <p:cNvPr id="7" name="Содержимое 6" descr="20210118_090257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97656" y="2107152"/>
            <a:ext cx="3779453" cy="2093912"/>
          </a:xfrm>
        </p:spPr>
      </p:pic>
      <p:pic>
        <p:nvPicPr>
          <p:cNvPr id="8" name="Содержимое 6" descr="20210118_09025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69" y="4416725"/>
            <a:ext cx="3816834" cy="2222739"/>
          </a:xfrm>
          <a:prstGeom prst="rect">
            <a:avLst/>
          </a:prstGeom>
        </p:spPr>
      </p:pic>
      <p:pic>
        <p:nvPicPr>
          <p:cNvPr id="9" name="Содержимое 6" descr="20210118_09025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830" y="2124405"/>
            <a:ext cx="2791882" cy="2093912"/>
          </a:xfrm>
          <a:prstGeom prst="rect">
            <a:avLst/>
          </a:prstGeom>
        </p:spPr>
      </p:pic>
      <p:pic>
        <p:nvPicPr>
          <p:cNvPr id="11" name="Содержимое 6" descr="20210118_09025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581" y="4450662"/>
            <a:ext cx="2791882" cy="2093911"/>
          </a:xfrm>
          <a:prstGeom prst="rect">
            <a:avLst/>
          </a:prstGeom>
        </p:spPr>
      </p:pic>
      <p:pic>
        <p:nvPicPr>
          <p:cNvPr id="12" name="Содержимое 6" descr="20210118_09025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9762" y="2156036"/>
            <a:ext cx="3187106" cy="2093911"/>
          </a:xfrm>
          <a:prstGeom prst="rect">
            <a:avLst/>
          </a:prstGeom>
        </p:spPr>
      </p:pic>
      <p:pic>
        <p:nvPicPr>
          <p:cNvPr id="13" name="Содержимое 6" descr="20210118_09025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7842" y="4485167"/>
            <a:ext cx="3252158" cy="2093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779828"/>
          </a:xfrm>
        </p:spPr>
        <p:txBody>
          <a:bodyPr/>
          <a:lstStyle/>
          <a:p>
            <a:pPr algn="ctr"/>
            <a:r>
              <a:rPr lang="ru-RU" dirty="0" smtClean="0"/>
              <a:t>Благоустройство территории сквера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115568" y="1802921"/>
            <a:ext cx="10168128" cy="436927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 Для того что бы этот сквер был более значимым и привлекал не только местных жителей </a:t>
            </a:r>
            <a:r>
              <a:rPr lang="ru-RU" dirty="0" err="1" smtClean="0"/>
              <a:t>пгт</a:t>
            </a:r>
            <a:r>
              <a:rPr lang="ru-RU" dirty="0" smtClean="0"/>
              <a:t>. Рамешек и </a:t>
            </a:r>
            <a:r>
              <a:rPr lang="ru-RU" dirty="0" err="1" smtClean="0"/>
              <a:t>Рамешковкого</a:t>
            </a:r>
            <a:r>
              <a:rPr lang="ru-RU" dirty="0" smtClean="0"/>
              <a:t> района, но  и гостей из соседних районов, он должен быть наполнен радостью, которая будет выражаться визуально.  Чтобы сквер был более  интересным, необходимо появление зон для отдыха. На территории сквера необходимо наметить клумбы с цветами и зелеными насаждениями, альпийскую горку. Организовать </a:t>
            </a:r>
            <a:r>
              <a:rPr lang="ru-RU" dirty="0" err="1" smtClean="0"/>
              <a:t>фотозону</a:t>
            </a:r>
            <a:r>
              <a:rPr lang="ru-RU" dirty="0" smtClean="0"/>
              <a:t>. Около детской библиотеки предполагается размещение  </a:t>
            </a:r>
            <a:r>
              <a:rPr lang="ru-RU" dirty="0" err="1" smtClean="0"/>
              <a:t>арт-объекта</a:t>
            </a:r>
            <a:r>
              <a:rPr lang="ru-RU" dirty="0" smtClean="0"/>
              <a:t> в виде книги, в самом сквере  расположить </a:t>
            </a:r>
            <a:r>
              <a:rPr lang="ru-RU" dirty="0" err="1" smtClean="0"/>
              <a:t>стеллу</a:t>
            </a:r>
            <a:r>
              <a:rPr lang="ru-RU" dirty="0" smtClean="0"/>
              <a:t>  «Я ЛЮБЛЮ РАМЕШКИ». В ночное время в сквере будет организовано ночное освещение с помощью светильников-торшеров, которые будут освещать каждую зону отдыха.  Предполагается покрытие дорожек  бетонными  тротуарными плитками. По проекту   требуется  минимальный набор мебели: скамейки. Возле каждой скамейки  предусмотрено размещение урн для мусора. Также предполагается обновление  </a:t>
            </a:r>
            <a:r>
              <a:rPr lang="ru-RU" dirty="0" err="1" smtClean="0"/>
              <a:t>периметрального</a:t>
            </a:r>
            <a:r>
              <a:rPr lang="ru-RU" dirty="0" smtClean="0"/>
              <a:t> ограждения со стороны ул. Луговая.</a:t>
            </a:r>
          </a:p>
          <a:p>
            <a:pPr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Визуальный перечень оборудования</a:t>
            </a:r>
            <a:endParaRPr lang="ru-RU" dirty="0"/>
          </a:p>
        </p:txBody>
      </p:sp>
      <p:pic>
        <p:nvPicPr>
          <p:cNvPr id="9" name="Содержимое 8" descr="скамейка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365" y="3177696"/>
            <a:ext cx="2968625" cy="2968625"/>
          </a:xfr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l="37500" t="27083" r="40234" b="18750"/>
          <a:stretch>
            <a:fillRect/>
          </a:stretch>
        </p:blipFill>
        <p:spPr bwMode="auto">
          <a:xfrm>
            <a:off x="3408058" y="3022420"/>
            <a:ext cx="2169403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 descr="фонарь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378" y="2553418"/>
            <a:ext cx="3279475" cy="3279475"/>
          </a:xfrm>
          <a:prstGeom prst="rect">
            <a:avLst/>
          </a:prstGeom>
        </p:spPr>
      </p:pic>
      <p:pic>
        <p:nvPicPr>
          <p:cNvPr id="12" name="Рисунок 11" descr="плитк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4886" y="2486997"/>
            <a:ext cx="2490446" cy="249044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7"/>
          <a:srcRect l="77433" t="42404" r="15458" b="43689"/>
          <a:stretch>
            <a:fillRect/>
          </a:stretch>
        </p:blipFill>
        <p:spPr bwMode="auto">
          <a:xfrm flipH="1">
            <a:off x="7847595" y="4701670"/>
            <a:ext cx="2098662" cy="174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Визуальный перечень оборудования</a:t>
            </a:r>
            <a:endParaRPr lang="ru-RU" dirty="0"/>
          </a:p>
        </p:txBody>
      </p:sp>
      <p:pic>
        <p:nvPicPr>
          <p:cNvPr id="11" name="Содержимое 10" descr="ограждение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9382" b="49108"/>
          <a:stretch>
            <a:fillRect/>
          </a:stretch>
        </p:blipFill>
        <p:spPr>
          <a:xfrm>
            <a:off x="1064254" y="2258134"/>
            <a:ext cx="4473904" cy="1779029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26103" t="22244" r="26736" b="12546"/>
          <a:stretch>
            <a:fillRect/>
          </a:stretch>
        </p:blipFill>
        <p:spPr bwMode="auto">
          <a:xfrm>
            <a:off x="2027207" y="4114800"/>
            <a:ext cx="2329132" cy="181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s://sun9-66.userapi.com/impf/tK1F7sPukdAHyBbeHY5FV3rdNHYPDF8Hoj3Zvg/M15UqQ7ByV4.jpg?size=1200x766&amp;quality=96&amp;proxy=1&amp;sign=69956b651fb2716ab11c4588c6291715&amp;type=album"/>
          <p:cNvPicPr>
            <a:picLocks noChangeAspect="1" noChangeArrowheads="1"/>
          </p:cNvPicPr>
          <p:nvPr/>
        </p:nvPicPr>
        <p:blipFill>
          <a:blip r:embed="rId5"/>
          <a:srcRect l="26262" t="5724" r="12531" b="11868"/>
          <a:stretch>
            <a:fillRect/>
          </a:stretch>
        </p:blipFill>
        <p:spPr bwMode="auto">
          <a:xfrm>
            <a:off x="8522145" y="2329134"/>
            <a:ext cx="2509332" cy="2156602"/>
          </a:xfrm>
          <a:prstGeom prst="rect">
            <a:avLst/>
          </a:prstGeom>
          <a:noFill/>
        </p:spPr>
      </p:pic>
      <p:pic>
        <p:nvPicPr>
          <p:cNvPr id="7" name="Рисунок 6" descr="https://s.poembook.ru/theme/c5/b7/09/8b021718cd13acc66bb1ccc337984bc06ae54575.png"/>
          <p:cNvPicPr/>
          <p:nvPr/>
        </p:nvPicPr>
        <p:blipFill>
          <a:blip r:embed="rId6"/>
          <a:srcRect l="641" t="7980" r="7317" b="1746"/>
          <a:stretch>
            <a:fillRect/>
          </a:stretch>
        </p:blipFill>
        <p:spPr bwMode="auto">
          <a:xfrm rot="21385893" flipH="1">
            <a:off x="5884223" y="2958577"/>
            <a:ext cx="2160802" cy="115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610377" y="4729560"/>
            <a:ext cx="3016038" cy="1714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2603989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510</TotalTime>
  <Words>494</Words>
  <Application>Microsoft Office PowerPoint</Application>
  <PresentationFormat>Произвольный</PresentationFormat>
  <Paragraphs>27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AccentBoxVTI</vt:lpstr>
      <vt:lpstr>Наши Рамешки пусть расцветут!</vt:lpstr>
      <vt:lpstr>Введение</vt:lpstr>
      <vt:lpstr>Слайд 3</vt:lpstr>
      <vt:lpstr>Слайд 4</vt:lpstr>
      <vt:lpstr>Слайд 5</vt:lpstr>
      <vt:lpstr>Фотофиксация существующей ситуации</vt:lpstr>
      <vt:lpstr>Благоустройство территории сквера </vt:lpstr>
      <vt:lpstr>Визуальный перечень оборудования</vt:lpstr>
      <vt:lpstr>Визуальный перечень оборудования</vt:lpstr>
      <vt:lpstr>План благоустройства. Общий вид.</vt:lpstr>
      <vt:lpstr>Заключение</vt:lpstr>
      <vt:lpstr>Спасибо за внимание!!!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Саша</dc:creator>
  <cp:lastModifiedBy>Завуч</cp:lastModifiedBy>
  <cp:revision>110</cp:revision>
  <dcterms:created xsi:type="dcterms:W3CDTF">2021-01-17T18:14:08Z</dcterms:created>
  <dcterms:modified xsi:type="dcterms:W3CDTF">2021-01-27T10:14:39Z</dcterms:modified>
</cp:coreProperties>
</file>