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5" r:id="rId2"/>
    <p:sldId id="257" r:id="rId3"/>
    <p:sldId id="333" r:id="rId4"/>
    <p:sldId id="353" r:id="rId5"/>
    <p:sldId id="341" r:id="rId6"/>
    <p:sldId id="334" r:id="rId7"/>
    <p:sldId id="331" r:id="rId8"/>
    <p:sldId id="344" r:id="rId9"/>
    <p:sldId id="332" r:id="rId10"/>
    <p:sldId id="345" r:id="rId11"/>
    <p:sldId id="335" r:id="rId12"/>
    <p:sldId id="336" r:id="rId13"/>
    <p:sldId id="337" r:id="rId14"/>
    <p:sldId id="338" r:id="rId15"/>
    <p:sldId id="339" r:id="rId16"/>
    <p:sldId id="340" r:id="rId17"/>
    <p:sldId id="342" r:id="rId18"/>
    <p:sldId id="354" r:id="rId19"/>
    <p:sldId id="343" r:id="rId20"/>
    <p:sldId id="355" r:id="rId21"/>
    <p:sldId id="346" r:id="rId22"/>
    <p:sldId id="347" r:id="rId23"/>
    <p:sldId id="348" r:id="rId24"/>
    <p:sldId id="349" r:id="rId25"/>
    <p:sldId id="350" r:id="rId26"/>
    <p:sldId id="352" r:id="rId27"/>
    <p:sldId id="303" r:id="rId28"/>
    <p:sldId id="366" r:id="rId29"/>
    <p:sldId id="367" r:id="rId30"/>
    <p:sldId id="371" r:id="rId31"/>
    <p:sldId id="368" r:id="rId32"/>
    <p:sldId id="370" r:id="rId33"/>
    <p:sldId id="369" r:id="rId34"/>
    <p:sldId id="372" r:id="rId35"/>
    <p:sldId id="373" r:id="rId36"/>
    <p:sldId id="304" r:id="rId37"/>
    <p:sldId id="279" r:id="rId38"/>
    <p:sldId id="356" r:id="rId39"/>
    <p:sldId id="280" r:id="rId40"/>
    <p:sldId id="357" r:id="rId41"/>
    <p:sldId id="358" r:id="rId42"/>
    <p:sldId id="360" r:id="rId43"/>
    <p:sldId id="361" r:id="rId44"/>
    <p:sldId id="362" r:id="rId45"/>
    <p:sldId id="363" r:id="rId46"/>
    <p:sldId id="364" r:id="rId47"/>
    <p:sldId id="365" r:id="rId48"/>
    <p:sldId id="266" r:id="rId49"/>
    <p:sldId id="374" r:id="rId50"/>
    <p:sldId id="378" r:id="rId51"/>
    <p:sldId id="377" r:id="rId52"/>
    <p:sldId id="376" r:id="rId53"/>
    <p:sldId id="375" r:id="rId54"/>
    <p:sldId id="380" r:id="rId55"/>
    <p:sldId id="382" r:id="rId56"/>
    <p:sldId id="379" r:id="rId57"/>
    <p:sldId id="315" r:id="rId58"/>
    <p:sldId id="383" r:id="rId59"/>
    <p:sldId id="385" r:id="rId60"/>
    <p:sldId id="384" r:id="rId61"/>
    <p:sldId id="386" r:id="rId62"/>
    <p:sldId id="387" r:id="rId63"/>
    <p:sldId id="388" r:id="rId64"/>
    <p:sldId id="389" r:id="rId65"/>
    <p:sldId id="391" r:id="rId66"/>
    <p:sldId id="390" r:id="rId67"/>
    <p:sldId id="321" r:id="rId68"/>
    <p:sldId id="322" r:id="rId69"/>
    <p:sldId id="323" r:id="rId70"/>
    <p:sldId id="394" r:id="rId71"/>
    <p:sldId id="326" r:id="rId72"/>
    <p:sldId id="328" r:id="rId73"/>
    <p:sldId id="330" r:id="rId74"/>
    <p:sldId id="392" r:id="rId75"/>
    <p:sldId id="393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106"/>
    <a:srgbClr val="E67314"/>
    <a:srgbClr val="F09952"/>
    <a:srgbClr val="0895A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F5646A4-5393-49EB-B551-C99C3C07B3E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6BEA184-31D2-4AF5-BB35-ABE9C7CC0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7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12" Type="http://schemas.openxmlformats.org/officeDocument/2006/relationships/image" Target="../media/image196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5" Type="http://schemas.openxmlformats.org/officeDocument/2006/relationships/image" Target="../media/image19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Relationship Id="rId14" Type="http://schemas.openxmlformats.org/officeDocument/2006/relationships/image" Target="../media/image19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12" Type="http://schemas.openxmlformats.org/officeDocument/2006/relationships/image" Target="../media/image20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jpeg"/><Relationship Id="rId11" Type="http://schemas.openxmlformats.org/officeDocument/2006/relationships/image" Target="../media/image208.jpeg"/><Relationship Id="rId5" Type="http://schemas.openxmlformats.org/officeDocument/2006/relationships/image" Target="../media/image202.jpeg"/><Relationship Id="rId10" Type="http://schemas.openxmlformats.org/officeDocument/2006/relationships/image" Target="../media/image207.jpeg"/><Relationship Id="rId4" Type="http://schemas.openxmlformats.org/officeDocument/2006/relationships/image" Target="../media/image201.jpeg"/><Relationship Id="rId9" Type="http://schemas.openxmlformats.org/officeDocument/2006/relationships/image" Target="../media/image2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13" Type="http://schemas.openxmlformats.org/officeDocument/2006/relationships/image" Target="../media/image220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12" Type="http://schemas.openxmlformats.org/officeDocument/2006/relationships/image" Target="../media/image219.jpeg"/><Relationship Id="rId17" Type="http://schemas.openxmlformats.org/officeDocument/2006/relationships/image" Target="../media/image224.jpeg"/><Relationship Id="rId2" Type="http://schemas.openxmlformats.org/officeDocument/2006/relationships/image" Target="../media/image178.jpeg"/><Relationship Id="rId16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5" Type="http://schemas.openxmlformats.org/officeDocument/2006/relationships/image" Target="../media/image22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Relationship Id="rId14" Type="http://schemas.openxmlformats.org/officeDocument/2006/relationships/image" Target="../media/image22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13" Type="http://schemas.openxmlformats.org/officeDocument/2006/relationships/image" Target="../media/image235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12" Type="http://schemas.openxmlformats.org/officeDocument/2006/relationships/image" Target="../media/image234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227.jpeg"/><Relationship Id="rId10" Type="http://schemas.openxmlformats.org/officeDocument/2006/relationships/image" Target="../media/image232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8.jpeg"/><Relationship Id="rId11" Type="http://schemas.openxmlformats.org/officeDocument/2006/relationships/image" Target="../media/image253.jpe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Relationship Id="rId9" Type="http://schemas.openxmlformats.org/officeDocument/2006/relationships/image" Target="../media/image2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2.jpeg"/><Relationship Id="rId7" Type="http://schemas.openxmlformats.org/officeDocument/2006/relationships/image" Target="../media/image286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jpeg"/><Relationship Id="rId3" Type="http://schemas.openxmlformats.org/officeDocument/2006/relationships/image" Target="../media/image288.jpeg"/><Relationship Id="rId7" Type="http://schemas.openxmlformats.org/officeDocument/2006/relationships/image" Target="../media/image292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eg"/><Relationship Id="rId3" Type="http://schemas.openxmlformats.org/officeDocument/2006/relationships/image" Target="../media/image294.jpeg"/><Relationship Id="rId7" Type="http://schemas.openxmlformats.org/officeDocument/2006/relationships/image" Target="../media/image298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Relationship Id="rId9" Type="http://schemas.openxmlformats.org/officeDocument/2006/relationships/image" Target="../media/image30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13" Type="http://schemas.openxmlformats.org/officeDocument/2006/relationships/image" Target="../media/image311.jpeg"/><Relationship Id="rId3" Type="http://schemas.openxmlformats.org/officeDocument/2006/relationships/image" Target="../media/image301.jpeg"/><Relationship Id="rId7" Type="http://schemas.openxmlformats.org/officeDocument/2006/relationships/image" Target="../media/image305.jpeg"/><Relationship Id="rId12" Type="http://schemas.openxmlformats.org/officeDocument/2006/relationships/image" Target="../media/image310.jpeg"/><Relationship Id="rId17" Type="http://schemas.openxmlformats.org/officeDocument/2006/relationships/image" Target="../media/image315.jpeg"/><Relationship Id="rId2" Type="http://schemas.openxmlformats.org/officeDocument/2006/relationships/image" Target="../media/image280.jpeg"/><Relationship Id="rId16" Type="http://schemas.openxmlformats.org/officeDocument/2006/relationships/image" Target="../media/image3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4.jpeg"/><Relationship Id="rId11" Type="http://schemas.openxmlformats.org/officeDocument/2006/relationships/image" Target="../media/image309.jpeg"/><Relationship Id="rId5" Type="http://schemas.openxmlformats.org/officeDocument/2006/relationships/image" Target="../media/image303.jpeg"/><Relationship Id="rId15" Type="http://schemas.openxmlformats.org/officeDocument/2006/relationships/image" Target="../media/image313.jpeg"/><Relationship Id="rId10" Type="http://schemas.openxmlformats.org/officeDocument/2006/relationships/image" Target="../media/image308.jpeg"/><Relationship Id="rId4" Type="http://schemas.openxmlformats.org/officeDocument/2006/relationships/image" Target="../media/image302.jpeg"/><Relationship Id="rId9" Type="http://schemas.openxmlformats.org/officeDocument/2006/relationships/image" Target="../media/image307.jpeg"/><Relationship Id="rId14" Type="http://schemas.openxmlformats.org/officeDocument/2006/relationships/image" Target="../media/image31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3" Type="http://schemas.openxmlformats.org/officeDocument/2006/relationships/image" Target="../media/image316.jpeg"/><Relationship Id="rId7" Type="http://schemas.openxmlformats.org/officeDocument/2006/relationships/image" Target="../media/image320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10" Type="http://schemas.openxmlformats.org/officeDocument/2006/relationships/image" Target="../media/image323.jpeg"/><Relationship Id="rId4" Type="http://schemas.openxmlformats.org/officeDocument/2006/relationships/image" Target="../media/image317.jpeg"/><Relationship Id="rId9" Type="http://schemas.openxmlformats.org/officeDocument/2006/relationships/image" Target="../media/image3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7" Type="http://schemas.openxmlformats.org/officeDocument/2006/relationships/image" Target="../media/image328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7.jpeg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Relationship Id="rId9" Type="http://schemas.openxmlformats.org/officeDocument/2006/relationships/image" Target="../media/image33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4.pn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jpeg"/><Relationship Id="rId3" Type="http://schemas.openxmlformats.org/officeDocument/2006/relationships/image" Target="../media/image341.jpeg"/><Relationship Id="rId7" Type="http://schemas.openxmlformats.org/officeDocument/2006/relationships/image" Target="../media/image345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Relationship Id="rId9" Type="http://schemas.openxmlformats.org/officeDocument/2006/relationships/image" Target="../media/image34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jpeg"/><Relationship Id="rId3" Type="http://schemas.openxmlformats.org/officeDocument/2006/relationships/image" Target="../media/image348.jpeg"/><Relationship Id="rId7" Type="http://schemas.openxmlformats.org/officeDocument/2006/relationships/image" Target="../media/image352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1.jpeg"/><Relationship Id="rId5" Type="http://schemas.openxmlformats.org/officeDocument/2006/relationships/image" Target="../media/image350.jpeg"/><Relationship Id="rId10" Type="http://schemas.openxmlformats.org/officeDocument/2006/relationships/image" Target="../media/image355.jpeg"/><Relationship Id="rId4" Type="http://schemas.openxmlformats.org/officeDocument/2006/relationships/image" Target="../media/image349.jpeg"/><Relationship Id="rId9" Type="http://schemas.openxmlformats.org/officeDocument/2006/relationships/image" Target="../media/image35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jpeg"/><Relationship Id="rId13" Type="http://schemas.openxmlformats.org/officeDocument/2006/relationships/image" Target="../media/image366.jpeg"/><Relationship Id="rId18" Type="http://schemas.openxmlformats.org/officeDocument/2006/relationships/image" Target="../media/image371.jpeg"/><Relationship Id="rId3" Type="http://schemas.openxmlformats.org/officeDocument/2006/relationships/image" Target="../media/image356.jpeg"/><Relationship Id="rId7" Type="http://schemas.openxmlformats.org/officeDocument/2006/relationships/image" Target="../media/image360.jpeg"/><Relationship Id="rId12" Type="http://schemas.openxmlformats.org/officeDocument/2006/relationships/image" Target="../media/image365.jpeg"/><Relationship Id="rId17" Type="http://schemas.openxmlformats.org/officeDocument/2006/relationships/image" Target="../media/image370.jpeg"/><Relationship Id="rId2" Type="http://schemas.openxmlformats.org/officeDocument/2006/relationships/image" Target="../media/image336.jpeg"/><Relationship Id="rId16" Type="http://schemas.openxmlformats.org/officeDocument/2006/relationships/image" Target="../media/image3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9.jpeg"/><Relationship Id="rId11" Type="http://schemas.openxmlformats.org/officeDocument/2006/relationships/image" Target="../media/image364.jpeg"/><Relationship Id="rId5" Type="http://schemas.openxmlformats.org/officeDocument/2006/relationships/image" Target="../media/image358.jpeg"/><Relationship Id="rId15" Type="http://schemas.openxmlformats.org/officeDocument/2006/relationships/image" Target="../media/image368.jpeg"/><Relationship Id="rId10" Type="http://schemas.openxmlformats.org/officeDocument/2006/relationships/image" Target="../media/image363.jpeg"/><Relationship Id="rId4" Type="http://schemas.openxmlformats.org/officeDocument/2006/relationships/image" Target="../media/image357.jpeg"/><Relationship Id="rId9" Type="http://schemas.openxmlformats.org/officeDocument/2006/relationships/image" Target="../media/image362.jpeg"/><Relationship Id="rId14" Type="http://schemas.openxmlformats.org/officeDocument/2006/relationships/image" Target="../media/image36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jpeg"/><Relationship Id="rId3" Type="http://schemas.openxmlformats.org/officeDocument/2006/relationships/image" Target="../media/image372.jpeg"/><Relationship Id="rId7" Type="http://schemas.openxmlformats.org/officeDocument/2006/relationships/image" Target="../media/image376.jpeg"/><Relationship Id="rId12" Type="http://schemas.openxmlformats.org/officeDocument/2006/relationships/image" Target="../media/image381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5.jpeg"/><Relationship Id="rId11" Type="http://schemas.openxmlformats.org/officeDocument/2006/relationships/image" Target="../media/image380.jpeg"/><Relationship Id="rId5" Type="http://schemas.openxmlformats.org/officeDocument/2006/relationships/image" Target="../media/image374.jpeg"/><Relationship Id="rId10" Type="http://schemas.openxmlformats.org/officeDocument/2006/relationships/image" Target="../media/image379.jpeg"/><Relationship Id="rId4" Type="http://schemas.openxmlformats.org/officeDocument/2006/relationships/image" Target="../media/image373.jpeg"/><Relationship Id="rId9" Type="http://schemas.openxmlformats.org/officeDocument/2006/relationships/image" Target="../media/image37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eg"/><Relationship Id="rId3" Type="http://schemas.openxmlformats.org/officeDocument/2006/relationships/image" Target="../media/image382.jpeg"/><Relationship Id="rId7" Type="http://schemas.openxmlformats.org/officeDocument/2006/relationships/image" Target="../media/image386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5.jpeg"/><Relationship Id="rId5" Type="http://schemas.openxmlformats.org/officeDocument/2006/relationships/image" Target="../media/image384.jpeg"/><Relationship Id="rId4" Type="http://schemas.openxmlformats.org/officeDocument/2006/relationships/image" Target="../media/image383.jpeg"/><Relationship Id="rId9" Type="http://schemas.openxmlformats.org/officeDocument/2006/relationships/image" Target="../media/image38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jpeg"/><Relationship Id="rId3" Type="http://schemas.openxmlformats.org/officeDocument/2006/relationships/image" Target="../media/image389.jpeg"/><Relationship Id="rId7" Type="http://schemas.openxmlformats.org/officeDocument/2006/relationships/image" Target="../media/image393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2.jpeg"/><Relationship Id="rId5" Type="http://schemas.openxmlformats.org/officeDocument/2006/relationships/image" Target="../media/image391.jpeg"/><Relationship Id="rId10" Type="http://schemas.openxmlformats.org/officeDocument/2006/relationships/image" Target="../media/image396.jpeg"/><Relationship Id="rId4" Type="http://schemas.openxmlformats.org/officeDocument/2006/relationships/image" Target="../media/image390.jpeg"/><Relationship Id="rId9" Type="http://schemas.openxmlformats.org/officeDocument/2006/relationships/image" Target="../media/image39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jpeg"/><Relationship Id="rId13" Type="http://schemas.openxmlformats.org/officeDocument/2006/relationships/image" Target="../media/image407.jpeg"/><Relationship Id="rId3" Type="http://schemas.openxmlformats.org/officeDocument/2006/relationships/image" Target="../media/image397.jpeg"/><Relationship Id="rId7" Type="http://schemas.openxmlformats.org/officeDocument/2006/relationships/image" Target="../media/image401.jpeg"/><Relationship Id="rId12" Type="http://schemas.openxmlformats.org/officeDocument/2006/relationships/image" Target="../media/image406.jpeg"/><Relationship Id="rId2" Type="http://schemas.openxmlformats.org/officeDocument/2006/relationships/image" Target="../media/image336.jpeg"/><Relationship Id="rId16" Type="http://schemas.openxmlformats.org/officeDocument/2006/relationships/image" Target="../media/image4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0.jpeg"/><Relationship Id="rId11" Type="http://schemas.openxmlformats.org/officeDocument/2006/relationships/image" Target="../media/image405.jpeg"/><Relationship Id="rId5" Type="http://schemas.openxmlformats.org/officeDocument/2006/relationships/image" Target="../media/image399.jpeg"/><Relationship Id="rId15" Type="http://schemas.openxmlformats.org/officeDocument/2006/relationships/image" Target="../media/image409.jpeg"/><Relationship Id="rId10" Type="http://schemas.openxmlformats.org/officeDocument/2006/relationships/image" Target="../media/image404.jpeg"/><Relationship Id="rId4" Type="http://schemas.openxmlformats.org/officeDocument/2006/relationships/image" Target="../media/image398.jpeg"/><Relationship Id="rId9" Type="http://schemas.openxmlformats.org/officeDocument/2006/relationships/image" Target="../media/image403.jpeg"/><Relationship Id="rId14" Type="http://schemas.openxmlformats.org/officeDocument/2006/relationships/image" Target="../media/image40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jpeg"/><Relationship Id="rId13" Type="http://schemas.openxmlformats.org/officeDocument/2006/relationships/image" Target="../media/image422.jpeg"/><Relationship Id="rId3" Type="http://schemas.openxmlformats.org/officeDocument/2006/relationships/image" Target="../media/image412.jpeg"/><Relationship Id="rId7" Type="http://schemas.openxmlformats.org/officeDocument/2006/relationships/image" Target="../media/image416.jpeg"/><Relationship Id="rId12" Type="http://schemas.openxmlformats.org/officeDocument/2006/relationships/image" Target="../media/image421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5.jpeg"/><Relationship Id="rId11" Type="http://schemas.openxmlformats.org/officeDocument/2006/relationships/image" Target="../media/image420.jpeg"/><Relationship Id="rId5" Type="http://schemas.openxmlformats.org/officeDocument/2006/relationships/image" Target="../media/image414.jpeg"/><Relationship Id="rId15" Type="http://schemas.openxmlformats.org/officeDocument/2006/relationships/image" Target="../media/image424.jpeg"/><Relationship Id="rId10" Type="http://schemas.openxmlformats.org/officeDocument/2006/relationships/image" Target="../media/image419.jpeg"/><Relationship Id="rId4" Type="http://schemas.openxmlformats.org/officeDocument/2006/relationships/image" Target="../media/image413.jpeg"/><Relationship Id="rId9" Type="http://schemas.openxmlformats.org/officeDocument/2006/relationships/image" Target="../media/image418.jpeg"/><Relationship Id="rId14" Type="http://schemas.openxmlformats.org/officeDocument/2006/relationships/image" Target="../media/image42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jpeg"/><Relationship Id="rId3" Type="http://schemas.openxmlformats.org/officeDocument/2006/relationships/image" Target="../media/image425.jpeg"/><Relationship Id="rId7" Type="http://schemas.openxmlformats.org/officeDocument/2006/relationships/image" Target="../media/image429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8.jpeg"/><Relationship Id="rId5" Type="http://schemas.openxmlformats.org/officeDocument/2006/relationships/image" Target="../media/image427.jpeg"/><Relationship Id="rId10" Type="http://schemas.openxmlformats.org/officeDocument/2006/relationships/image" Target="../media/image432.jpeg"/><Relationship Id="rId4" Type="http://schemas.openxmlformats.org/officeDocument/2006/relationships/image" Target="../media/image426.jpeg"/><Relationship Id="rId9" Type="http://schemas.openxmlformats.org/officeDocument/2006/relationships/image" Target="../media/image4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7" Type="http://schemas.openxmlformats.org/officeDocument/2006/relationships/image" Target="../media/image437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6.jpeg"/><Relationship Id="rId5" Type="http://schemas.openxmlformats.org/officeDocument/2006/relationships/image" Target="../media/image435.jpeg"/><Relationship Id="rId4" Type="http://schemas.openxmlformats.org/officeDocument/2006/relationships/image" Target="../media/image4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0.jpeg"/><Relationship Id="rId4" Type="http://schemas.openxmlformats.org/officeDocument/2006/relationships/image" Target="../media/image4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7" Type="http://schemas.openxmlformats.org/officeDocument/2006/relationships/image" Target="../media/image445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4.jpeg"/><Relationship Id="rId5" Type="http://schemas.openxmlformats.org/officeDocument/2006/relationships/image" Target="../media/image443.jpeg"/><Relationship Id="rId4" Type="http://schemas.openxmlformats.org/officeDocument/2006/relationships/image" Target="../media/image44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jpeg"/><Relationship Id="rId13" Type="http://schemas.openxmlformats.org/officeDocument/2006/relationships/image" Target="../media/image457.jpeg"/><Relationship Id="rId18" Type="http://schemas.openxmlformats.org/officeDocument/2006/relationships/image" Target="../media/image462.jpeg"/><Relationship Id="rId3" Type="http://schemas.openxmlformats.org/officeDocument/2006/relationships/image" Target="../media/image447.jpeg"/><Relationship Id="rId7" Type="http://schemas.openxmlformats.org/officeDocument/2006/relationships/image" Target="../media/image451.jpeg"/><Relationship Id="rId12" Type="http://schemas.openxmlformats.org/officeDocument/2006/relationships/image" Target="../media/image456.jpeg"/><Relationship Id="rId17" Type="http://schemas.openxmlformats.org/officeDocument/2006/relationships/image" Target="../media/image461.jpeg"/><Relationship Id="rId2" Type="http://schemas.openxmlformats.org/officeDocument/2006/relationships/image" Target="../media/image446.jpeg"/><Relationship Id="rId16" Type="http://schemas.openxmlformats.org/officeDocument/2006/relationships/image" Target="../media/image4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0.jpeg"/><Relationship Id="rId11" Type="http://schemas.openxmlformats.org/officeDocument/2006/relationships/image" Target="../media/image455.jpeg"/><Relationship Id="rId5" Type="http://schemas.openxmlformats.org/officeDocument/2006/relationships/image" Target="../media/image449.jpeg"/><Relationship Id="rId15" Type="http://schemas.openxmlformats.org/officeDocument/2006/relationships/image" Target="../media/image459.jpeg"/><Relationship Id="rId10" Type="http://schemas.openxmlformats.org/officeDocument/2006/relationships/image" Target="../media/image454.jpeg"/><Relationship Id="rId19" Type="http://schemas.openxmlformats.org/officeDocument/2006/relationships/image" Target="../media/image463.jpeg"/><Relationship Id="rId4" Type="http://schemas.openxmlformats.org/officeDocument/2006/relationships/image" Target="../media/image448.jpeg"/><Relationship Id="rId9" Type="http://schemas.openxmlformats.org/officeDocument/2006/relationships/image" Target="../media/image453.jpeg"/><Relationship Id="rId14" Type="http://schemas.openxmlformats.org/officeDocument/2006/relationships/image" Target="../media/image45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jpeg"/><Relationship Id="rId13" Type="http://schemas.openxmlformats.org/officeDocument/2006/relationships/image" Target="../media/image474.jpeg"/><Relationship Id="rId3" Type="http://schemas.openxmlformats.org/officeDocument/2006/relationships/image" Target="../media/image464.jpeg"/><Relationship Id="rId7" Type="http://schemas.openxmlformats.org/officeDocument/2006/relationships/image" Target="../media/image468.jpeg"/><Relationship Id="rId12" Type="http://schemas.openxmlformats.org/officeDocument/2006/relationships/image" Target="../media/image473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7.jpeg"/><Relationship Id="rId11" Type="http://schemas.openxmlformats.org/officeDocument/2006/relationships/image" Target="../media/image472.jpeg"/><Relationship Id="rId5" Type="http://schemas.openxmlformats.org/officeDocument/2006/relationships/image" Target="../media/image466.jpeg"/><Relationship Id="rId10" Type="http://schemas.openxmlformats.org/officeDocument/2006/relationships/image" Target="../media/image471.jpeg"/><Relationship Id="rId4" Type="http://schemas.openxmlformats.org/officeDocument/2006/relationships/image" Target="../media/image465.jpeg"/><Relationship Id="rId9" Type="http://schemas.openxmlformats.org/officeDocument/2006/relationships/image" Target="../media/image47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jpeg"/><Relationship Id="rId3" Type="http://schemas.openxmlformats.org/officeDocument/2006/relationships/image" Target="../media/image475.jpeg"/><Relationship Id="rId7" Type="http://schemas.openxmlformats.org/officeDocument/2006/relationships/image" Target="../media/image479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8.jpeg"/><Relationship Id="rId11" Type="http://schemas.openxmlformats.org/officeDocument/2006/relationships/image" Target="../media/image483.jpeg"/><Relationship Id="rId5" Type="http://schemas.openxmlformats.org/officeDocument/2006/relationships/image" Target="../media/image477.jpeg"/><Relationship Id="rId10" Type="http://schemas.openxmlformats.org/officeDocument/2006/relationships/image" Target="../media/image482.jpeg"/><Relationship Id="rId4" Type="http://schemas.openxmlformats.org/officeDocument/2006/relationships/image" Target="../media/image476.jpeg"/><Relationship Id="rId9" Type="http://schemas.openxmlformats.org/officeDocument/2006/relationships/image" Target="../media/image48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jpeg"/><Relationship Id="rId3" Type="http://schemas.openxmlformats.org/officeDocument/2006/relationships/image" Target="../media/image484.jpeg"/><Relationship Id="rId7" Type="http://schemas.openxmlformats.org/officeDocument/2006/relationships/image" Target="../media/image488.jpeg"/><Relationship Id="rId12" Type="http://schemas.openxmlformats.org/officeDocument/2006/relationships/image" Target="../media/image493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7.jpeg"/><Relationship Id="rId11" Type="http://schemas.openxmlformats.org/officeDocument/2006/relationships/image" Target="../media/image492.jpeg"/><Relationship Id="rId5" Type="http://schemas.openxmlformats.org/officeDocument/2006/relationships/image" Target="../media/image486.jpeg"/><Relationship Id="rId10" Type="http://schemas.openxmlformats.org/officeDocument/2006/relationships/image" Target="../media/image491.jpeg"/><Relationship Id="rId4" Type="http://schemas.openxmlformats.org/officeDocument/2006/relationships/image" Target="../media/image485.jpeg"/><Relationship Id="rId9" Type="http://schemas.openxmlformats.org/officeDocument/2006/relationships/image" Target="../media/image49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jpeg"/><Relationship Id="rId13" Type="http://schemas.openxmlformats.org/officeDocument/2006/relationships/image" Target="../media/image504.jpeg"/><Relationship Id="rId3" Type="http://schemas.openxmlformats.org/officeDocument/2006/relationships/image" Target="../media/image494.jpeg"/><Relationship Id="rId7" Type="http://schemas.openxmlformats.org/officeDocument/2006/relationships/image" Target="../media/image498.jpeg"/><Relationship Id="rId12" Type="http://schemas.openxmlformats.org/officeDocument/2006/relationships/image" Target="../media/image503.jpeg"/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7.jpeg"/><Relationship Id="rId11" Type="http://schemas.openxmlformats.org/officeDocument/2006/relationships/image" Target="../media/image502.jpeg"/><Relationship Id="rId5" Type="http://schemas.openxmlformats.org/officeDocument/2006/relationships/image" Target="../media/image496.jpeg"/><Relationship Id="rId15" Type="http://schemas.openxmlformats.org/officeDocument/2006/relationships/image" Target="../media/image506.jpeg"/><Relationship Id="rId10" Type="http://schemas.openxmlformats.org/officeDocument/2006/relationships/image" Target="../media/image501.jpeg"/><Relationship Id="rId4" Type="http://schemas.openxmlformats.org/officeDocument/2006/relationships/image" Target="../media/image495.jpeg"/><Relationship Id="rId9" Type="http://schemas.openxmlformats.org/officeDocument/2006/relationships/image" Target="../media/image500.jpeg"/><Relationship Id="rId14" Type="http://schemas.openxmlformats.org/officeDocument/2006/relationships/image" Target="../media/image5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0.jpeg"/><Relationship Id="rId4" Type="http://schemas.openxmlformats.org/officeDocument/2006/relationships/image" Target="../media/image50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5.jpeg"/><Relationship Id="rId4" Type="http://schemas.openxmlformats.org/officeDocument/2006/relationships/image" Target="../media/image5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.pn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jpeg"/><Relationship Id="rId3" Type="http://schemas.openxmlformats.org/officeDocument/2006/relationships/image" Target="../media/image524.jpeg"/><Relationship Id="rId7" Type="http://schemas.openxmlformats.org/officeDocument/2006/relationships/image" Target="../media/image528.jpeg"/><Relationship Id="rId2" Type="http://schemas.openxmlformats.org/officeDocument/2006/relationships/image" Target="../media/image5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7.jpeg"/><Relationship Id="rId5" Type="http://schemas.openxmlformats.org/officeDocument/2006/relationships/image" Target="../media/image526.jpeg"/><Relationship Id="rId4" Type="http://schemas.openxmlformats.org/officeDocument/2006/relationships/image" Target="../media/image52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jpeg"/><Relationship Id="rId3" Type="http://schemas.openxmlformats.org/officeDocument/2006/relationships/image" Target="../media/image530.jpeg"/><Relationship Id="rId7" Type="http://schemas.openxmlformats.org/officeDocument/2006/relationships/image" Target="../media/image534.jpeg"/><Relationship Id="rId2" Type="http://schemas.openxmlformats.org/officeDocument/2006/relationships/image" Target="../media/image5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3.jpeg"/><Relationship Id="rId5" Type="http://schemas.openxmlformats.org/officeDocument/2006/relationships/image" Target="../media/image532.jpeg"/><Relationship Id="rId4" Type="http://schemas.openxmlformats.org/officeDocument/2006/relationships/image" Target="../media/image53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jpeg"/><Relationship Id="rId3" Type="http://schemas.openxmlformats.org/officeDocument/2006/relationships/image" Target="../media/image536.jpeg"/><Relationship Id="rId7" Type="http://schemas.openxmlformats.org/officeDocument/2006/relationships/image" Target="../media/image540.jpeg"/><Relationship Id="rId2" Type="http://schemas.openxmlformats.org/officeDocument/2006/relationships/image" Target="../media/image5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9.jpeg"/><Relationship Id="rId5" Type="http://schemas.openxmlformats.org/officeDocument/2006/relationships/image" Target="../media/image538.jpeg"/><Relationship Id="rId10" Type="http://schemas.openxmlformats.org/officeDocument/2006/relationships/image" Target="../media/image543.jpeg"/><Relationship Id="rId4" Type="http://schemas.openxmlformats.org/officeDocument/2006/relationships/image" Target="../media/image537.jpeg"/><Relationship Id="rId9" Type="http://schemas.openxmlformats.org/officeDocument/2006/relationships/image" Target="../media/image5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4288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85106"/>
                </a:solidFill>
                <a:latin typeface="Comic Sans MS" pitchFamily="66" charset="0"/>
              </a:rPr>
              <a:t>Итоговая выставка объединений художественно-эстетической направленности в МКУ ДТ </a:t>
            </a:r>
            <a:br>
              <a:rPr lang="ru-RU" sz="4000" dirty="0" smtClean="0">
                <a:solidFill>
                  <a:srgbClr val="F85106"/>
                </a:solidFill>
                <a:latin typeface="Comic Sans MS" pitchFamily="66" charset="0"/>
              </a:rPr>
            </a:br>
            <a:r>
              <a:rPr lang="ru-RU" sz="4400" dirty="0" smtClean="0">
                <a:solidFill>
                  <a:srgbClr val="F85106"/>
                </a:solidFill>
                <a:latin typeface="Comic Sans MS" pitchFamily="66" charset="0"/>
              </a:rPr>
              <a:t>2023-2024</a:t>
            </a:r>
            <a:r>
              <a:rPr lang="ru-RU" sz="4000" dirty="0" smtClean="0">
                <a:solidFill>
                  <a:srgbClr val="F85106"/>
                </a:solidFill>
                <a:latin typeface="Comic Sans MS" pitchFamily="66" charset="0"/>
              </a:rPr>
              <a:t> учебного года</a:t>
            </a:r>
            <a:endParaRPr lang="ru-RU" sz="4000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Users\ДДТ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8738991" cy="3605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12" name="Рисунок 11" descr="D:\всё\работы кружков\работы кружков 2023-2024\акварелька\8 и 23\IMG_20240305_145734.jpg"/>
          <p:cNvPicPr/>
          <p:nvPr/>
        </p:nvPicPr>
        <p:blipFill>
          <a:blip r:embed="rId3" cstate="print"/>
          <a:srcRect l="10903" t="54440" r="4115"/>
          <a:stretch>
            <a:fillRect/>
          </a:stretch>
        </p:blipFill>
        <p:spPr bwMode="auto">
          <a:xfrm>
            <a:off x="3923928" y="4077072"/>
            <a:ext cx="50482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8 и 23\IMG_20240305_145734.jpg"/>
          <p:cNvPicPr/>
          <p:nvPr/>
        </p:nvPicPr>
        <p:blipFill>
          <a:blip r:embed="rId3" cstate="print"/>
          <a:srcRect l="4810" t="5792" r="9567" b="48648"/>
          <a:stretch>
            <a:fillRect/>
          </a:stretch>
        </p:blipFill>
        <p:spPr bwMode="auto">
          <a:xfrm>
            <a:off x="179512" y="1268760"/>
            <a:ext cx="50863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8 и 23\IMG-20240306-WA0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97152"/>
            <a:ext cx="1080120" cy="160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8 и 23\IMG-20240306-WA0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77072"/>
            <a:ext cx="1296144" cy="182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8 и 23\IMG-20240306-WA00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941168"/>
            <a:ext cx="1080120" cy="160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8 и 23\IMG-20240307-WA0000.jpg"/>
          <p:cNvPicPr/>
          <p:nvPr/>
        </p:nvPicPr>
        <p:blipFill>
          <a:blip r:embed="rId7" cstate="print"/>
          <a:srcRect t="30634" r="3891" b="7830"/>
          <a:stretch>
            <a:fillRect/>
          </a:stretch>
        </p:blipFill>
        <p:spPr bwMode="auto">
          <a:xfrm>
            <a:off x="5364088" y="1772816"/>
            <a:ext cx="36004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8 и 23\IMG-20240307-WA0000.jpg"/>
          <p:cNvPicPr/>
          <p:nvPr/>
        </p:nvPicPr>
        <p:blipFill>
          <a:blip r:embed="rId7" cstate="print"/>
          <a:srcRect l="21358" t="2461" r="25248" b="67112"/>
          <a:stretch>
            <a:fillRect/>
          </a:stretch>
        </p:blipFill>
        <p:spPr bwMode="auto">
          <a:xfrm>
            <a:off x="179512" y="3717032"/>
            <a:ext cx="2232248" cy="92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22" name="Рисунок 21" descr="D:\всё\работы кружков\работы кружков 2023-2024\акварелька\витражи\IMG_20240116_1646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12363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\работы кружков 2023-2024\акварелька\витражи\IMG-20240115-WA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25144"/>
            <a:ext cx="1296144" cy="176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\работы кружков 2023-2024\акварелька\витражи\IMG-20240115-WA0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268760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\работы кружков 2023-2024\акварелька\витражи\IMG-20240115-WA00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340768"/>
            <a:ext cx="1219200" cy="176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акварелька\витражи\IMG-20240115-WA000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4725144"/>
            <a:ext cx="124237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акварелька\витражи\IMG-20240115-WA000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797152"/>
            <a:ext cx="223551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\работы кружков 2023-2024\акварелька\витражи\IMG_20240116_16472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340768"/>
            <a:ext cx="1224136" cy="174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\работы кружков 2023-2024\акварелька\витражи\IMG_20240116_16465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4869160"/>
            <a:ext cx="1165994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\работы кружков 2023-2024\акварелька\витражи\IMG-20240115-WA001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4869160"/>
            <a:ext cx="1224136" cy="17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\работы кружков 2023-2024\акварелька\витражи\IMG-20240115-WA0017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3212976"/>
            <a:ext cx="1944216" cy="127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\работы кружков 2023-2024\акварелька\витражи\IMG-20240115-WA0011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1880" y="2924944"/>
            <a:ext cx="21602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всё\работы кружков\работы кружков 2023-2024\акварелька\витражи\IMG-20240115-WA001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1196752"/>
            <a:ext cx="135247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D:\всё\работы кружков\работы кружков 2023-2024\акварелька\витражи\IMG-20240115-WA0009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584" y="3140968"/>
            <a:ext cx="201622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17" name="Рисунок 16" descr="D:\всё\работы кружков\работы кружков 2023-2024\акварелька\доски роспись\IMG-20231122-WA0007.jpg"/>
          <p:cNvPicPr/>
          <p:nvPr/>
        </p:nvPicPr>
        <p:blipFill>
          <a:blip r:embed="rId3" cstate="print"/>
          <a:srcRect l="9091" t="5641" r="7273" b="4359"/>
          <a:stretch>
            <a:fillRect/>
          </a:stretch>
        </p:blipFill>
        <p:spPr bwMode="auto">
          <a:xfrm>
            <a:off x="3779912" y="1268760"/>
            <a:ext cx="1656184" cy="225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доски роспись\IMG-20231122-WA0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628800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доски роспись\IMG-20231122-WA0005.jpg"/>
          <p:cNvPicPr/>
          <p:nvPr/>
        </p:nvPicPr>
        <p:blipFill>
          <a:blip r:embed="rId5" cstate="print"/>
          <a:srcRect l="6399" t="3960" r="4550" b="4951"/>
          <a:stretch>
            <a:fillRect/>
          </a:stretch>
        </p:blipFill>
        <p:spPr bwMode="auto">
          <a:xfrm>
            <a:off x="539552" y="4149080"/>
            <a:ext cx="1656184" cy="226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акварелька\доски роспись\IMG-20231122-WA0004.jpg"/>
          <p:cNvPicPr/>
          <p:nvPr/>
        </p:nvPicPr>
        <p:blipFill>
          <a:blip r:embed="rId6" cstate="print"/>
          <a:srcRect l="24007" t="5145" r="16405" b="7717"/>
          <a:stretch>
            <a:fillRect/>
          </a:stretch>
        </p:blipFill>
        <p:spPr bwMode="auto">
          <a:xfrm>
            <a:off x="2699792" y="3933056"/>
            <a:ext cx="1656184" cy="21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акварелька\доски роспись\169936321967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933056"/>
            <a:ext cx="15841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D:\всё\работы кружков\работы кружков 2023-2024\акварелька\доски роспись\1699363219663.jpg"/>
          <p:cNvPicPr/>
          <p:nvPr/>
        </p:nvPicPr>
        <p:blipFill>
          <a:blip r:embed="rId8" cstate="print"/>
          <a:srcRect l="7981" t="8451" r="20657" b="10211"/>
          <a:stretch>
            <a:fillRect/>
          </a:stretch>
        </p:blipFill>
        <p:spPr bwMode="auto">
          <a:xfrm>
            <a:off x="395536" y="1340768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D:\всё\работы кружков\работы кружков 2023-2024\акварелька\доски роспись\169936321965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652120" y="1628800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D:\всё\работы кружков\работы кружков 2023-2024\акварелька\доски роспись\169936321963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4221088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D:\всё\работы кружков\работы кружков 2023-2024\акварелька\доски роспись\169936321962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1484784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\работы кружков 2023-2024\акварелька\рисуем ладошкой\16993618634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149080"/>
            <a:ext cx="34270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кварелька\рисуем ладошкой\16993618634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988840"/>
            <a:ext cx="154647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рисуем ладошкой\16982426213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4968552" cy="279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рисуем ладошкой\16982426213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293096"/>
            <a:ext cx="23521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\работы кружков 2023-2024\акварелька\рисуем ладошкой\169824262136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653136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\работы кружков 2023-2024\акварелька\рисуем ладошкой\169824262135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268760"/>
            <a:ext cx="1512168" cy="199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\работы кружков 2023-2024\акварелька\фото\Климов Егор, 10 ле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653136"/>
            <a:ext cx="1440160" cy="19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фото\Иванова Варвара, 14 л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340768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фото\Гусарова Ульяна, 10 л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96952"/>
            <a:ext cx="2160240" cy="146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фото\Воронцова Надежда, 11 ле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1340768"/>
            <a:ext cx="2380811" cy="160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фото\Барабанов Глеб, 14 лет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653136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фото\Энговатов Дмитрий, 12 лет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653136"/>
            <a:ext cx="1440160" cy="191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акварелька\фото\Смирнова Оксана, 15 лет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356992"/>
            <a:ext cx="2160240" cy="162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акварелька\фото\Ризаева Амира, 13 лет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5085184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\работы кружков 2023-2024\акварелька\фото\Нуралиева Амина, 11 лет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653136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\работы кружков 2023-2024\акварелька\фото\Назаралиева Джувайрия, 14 лет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1268760"/>
            <a:ext cx="1440160" cy="196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акварелька\фото\Морозова Елизавета, 12 лет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2996952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15" name="Рисунок 14" descr="D:\всё\работы кружков\работы кружков 2023-2024\акварелька\собаки гуси\IMG-20240325-WA0016.jpg"/>
          <p:cNvPicPr/>
          <p:nvPr/>
        </p:nvPicPr>
        <p:blipFill>
          <a:blip r:embed="rId3" cstate="print"/>
          <a:srcRect l="9223" t="51572" r="18390" b="13627"/>
          <a:stretch>
            <a:fillRect/>
          </a:stretch>
        </p:blipFill>
        <p:spPr bwMode="auto">
          <a:xfrm>
            <a:off x="6588224" y="1484784"/>
            <a:ext cx="2160240" cy="13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собаки гуси\IMG-20240325-WA0016.jpg"/>
          <p:cNvPicPr/>
          <p:nvPr/>
        </p:nvPicPr>
        <p:blipFill>
          <a:blip r:embed="rId4" cstate="print"/>
          <a:srcRect l="9223" t="11111" r="14757" b="49476"/>
          <a:stretch>
            <a:fillRect/>
          </a:stretch>
        </p:blipFill>
        <p:spPr bwMode="auto">
          <a:xfrm>
            <a:off x="395536" y="1484784"/>
            <a:ext cx="2088232" cy="139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\работы кружков 2023-2024\акварелька\собаки гуси\IMG-20240325-WA00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46805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акварелька\собаки гуси\IMG-20240325-WA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268760"/>
            <a:ext cx="36724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\работы кружков 2023-2024\акварелька\собаки гуси\IMG-20240325-WA0014.jpg"/>
          <p:cNvPicPr/>
          <p:nvPr/>
        </p:nvPicPr>
        <p:blipFill>
          <a:blip r:embed="rId7" cstate="print"/>
          <a:srcRect l="3611" t="2963" r="14722"/>
          <a:stretch>
            <a:fillRect/>
          </a:stretch>
        </p:blipFill>
        <p:spPr bwMode="auto">
          <a:xfrm>
            <a:off x="5148064" y="3212976"/>
            <a:ext cx="374441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акварелька\IMG-20240409-WA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941168"/>
            <a:ext cx="1800200" cy="17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кварелька\IMG-20240409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797152"/>
            <a:ext cx="1681366" cy="188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IMG-20240409-WA0000.jpg"/>
          <p:cNvPicPr/>
          <p:nvPr/>
        </p:nvPicPr>
        <p:blipFill>
          <a:blip r:embed="rId5" cstate="print"/>
          <a:srcRect l="50542" t="49377"/>
          <a:stretch>
            <a:fillRect/>
          </a:stretch>
        </p:blipFill>
        <p:spPr bwMode="auto">
          <a:xfrm>
            <a:off x="6948264" y="4797152"/>
            <a:ext cx="1914525" cy="186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IMG-20240409-WA0002.jpg"/>
          <p:cNvPicPr/>
          <p:nvPr/>
        </p:nvPicPr>
        <p:blipFill>
          <a:blip r:embed="rId6" cstate="print"/>
          <a:srcRect r="49265" b="50000"/>
          <a:stretch>
            <a:fillRect/>
          </a:stretch>
        </p:blipFill>
        <p:spPr bwMode="auto">
          <a:xfrm>
            <a:off x="4644008" y="4869160"/>
            <a:ext cx="19716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IMG-20240409-WA0000.jpg"/>
          <p:cNvPicPr/>
          <p:nvPr/>
        </p:nvPicPr>
        <p:blipFill>
          <a:blip r:embed="rId5" cstate="print"/>
          <a:srcRect r="49458" b="49626"/>
          <a:stretch>
            <a:fillRect/>
          </a:stretch>
        </p:blipFill>
        <p:spPr bwMode="auto">
          <a:xfrm>
            <a:off x="1331640" y="2996952"/>
            <a:ext cx="19526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IMG-20240409-WA0002.jpg"/>
          <p:cNvPicPr/>
          <p:nvPr/>
        </p:nvPicPr>
        <p:blipFill>
          <a:blip r:embed="rId6" cstate="print"/>
          <a:srcRect l="49755" t="49482"/>
          <a:stretch>
            <a:fillRect/>
          </a:stretch>
        </p:blipFill>
        <p:spPr bwMode="auto">
          <a:xfrm>
            <a:off x="323528" y="1268760"/>
            <a:ext cx="1952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кварелька\IMG-20240409-WA0002.jpg"/>
          <p:cNvPicPr/>
          <p:nvPr/>
        </p:nvPicPr>
        <p:blipFill>
          <a:blip r:embed="rId6" cstate="print"/>
          <a:srcRect l="50245" b="50000"/>
          <a:stretch>
            <a:fillRect/>
          </a:stretch>
        </p:blipFill>
        <p:spPr bwMode="auto">
          <a:xfrm>
            <a:off x="2411760" y="1268760"/>
            <a:ext cx="19335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IMG-20240409-WA0000.jpg"/>
          <p:cNvPicPr/>
          <p:nvPr/>
        </p:nvPicPr>
        <p:blipFill>
          <a:blip r:embed="rId5" cstate="print"/>
          <a:srcRect t="49377" r="49951"/>
          <a:stretch>
            <a:fillRect/>
          </a:stretch>
        </p:blipFill>
        <p:spPr bwMode="auto">
          <a:xfrm>
            <a:off x="5724128" y="2996952"/>
            <a:ext cx="19335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кварелька\IMG-20240409-WA0000.jpg"/>
          <p:cNvPicPr/>
          <p:nvPr/>
        </p:nvPicPr>
        <p:blipFill>
          <a:blip r:embed="rId5" cstate="print"/>
          <a:srcRect l="50049" b="50125"/>
          <a:stretch>
            <a:fillRect/>
          </a:stretch>
        </p:blipFill>
        <p:spPr bwMode="auto">
          <a:xfrm>
            <a:off x="4644008" y="1268760"/>
            <a:ext cx="19335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IMG-20240409-WA0002.jpg"/>
          <p:cNvPicPr/>
          <p:nvPr/>
        </p:nvPicPr>
        <p:blipFill>
          <a:blip r:embed="rId6" cstate="print"/>
          <a:srcRect t="49482" r="50000"/>
          <a:stretch>
            <a:fillRect/>
          </a:stretch>
        </p:blipFill>
        <p:spPr bwMode="auto">
          <a:xfrm>
            <a:off x="6804248" y="1268760"/>
            <a:ext cx="19431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l="46813" b="69375"/>
          <a:stretch>
            <a:fillRect/>
          </a:stretch>
        </p:blipFill>
        <p:spPr bwMode="auto">
          <a:xfrm>
            <a:off x="3131840" y="3356992"/>
            <a:ext cx="2880320" cy="122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l="60879" t="69375" r="11648" b="4062"/>
          <a:stretch>
            <a:fillRect/>
          </a:stretch>
        </p:blipFill>
        <p:spPr bwMode="auto">
          <a:xfrm>
            <a:off x="6516216" y="3140968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IMG-20240314-WA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869160"/>
            <a:ext cx="218357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l="59121" t="34687" r="11868" b="36250"/>
          <a:stretch>
            <a:fillRect/>
          </a:stretch>
        </p:blipFill>
        <p:spPr bwMode="auto">
          <a:xfrm>
            <a:off x="539552" y="4941168"/>
            <a:ext cx="20882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l="7692" t="65312" r="60000" b="6250"/>
          <a:stretch>
            <a:fillRect/>
          </a:stretch>
        </p:blipFill>
        <p:spPr bwMode="auto">
          <a:xfrm>
            <a:off x="6516216" y="1484784"/>
            <a:ext cx="2088232" cy="137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t="26563" r="68132" b="44062"/>
          <a:stretch>
            <a:fillRect/>
          </a:stretch>
        </p:blipFill>
        <p:spPr bwMode="auto">
          <a:xfrm>
            <a:off x="539552" y="3284984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IMG-20240314-WA0003.jpg"/>
          <p:cNvPicPr/>
          <p:nvPr/>
        </p:nvPicPr>
        <p:blipFill>
          <a:blip r:embed="rId3" cstate="print"/>
          <a:srcRect r="68132" b="73437"/>
          <a:stretch>
            <a:fillRect/>
          </a:stretch>
        </p:blipFill>
        <p:spPr bwMode="auto">
          <a:xfrm>
            <a:off x="467544" y="1412776"/>
            <a:ext cx="21602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17139677354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196752"/>
            <a:ext cx="3168352" cy="203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17139677354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725144"/>
            <a:ext cx="3096344" cy="19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8" name="Рисунок 7" descr="D:\всё\КОНКУРСЫ\конкурсы 23-24 уч.год\ТИК\фото\IMG_20240228_1158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140968"/>
            <a:ext cx="2351018" cy="169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\конкурсы 23-24 уч.год\ТИК\фото\новокщенов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725144"/>
            <a:ext cx="202538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\конкурсы 23-24 уч.год\ТИК\фото\IMG_20240228_1158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212976"/>
            <a:ext cx="19378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\конкурсы 23-24 уч.год\ТИК\фото\IMG_20240228_1158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268760"/>
            <a:ext cx="1296144" cy="18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\конкурсы 23-24 уч.год\ТИК\фото\IMG_20240228_1158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212976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\конкурсы 23-24 уч.год\ТИК\фото\иванов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1268760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\конкурсы 23-24 уч.год\ТИК\фото\динин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5013176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\конкурсы 23-24 уч.год\ТИК\фото\IMG_20240228_12012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1268760"/>
            <a:ext cx="1368152" cy="186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\конкурсы 23-24 уч.год\ТИК\фото\IMG_20240228_12003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\конкурсы 23-24 уч.год\ТИК\фото\IMG_20240228_11595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5013176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\конкурсы 23-24 уч.год\ТИК\фото\IMG_20240228_11593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1340768"/>
            <a:ext cx="2298242" cy="166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\конкурсы 23-24 уч.год\ТИК\фото\IMG_20240228_11591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1268760"/>
            <a:ext cx="12961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акварелька\IMG20240515120557.jpg"/>
          <p:cNvPicPr/>
          <p:nvPr/>
        </p:nvPicPr>
        <p:blipFill>
          <a:blip r:embed="rId3" cstate="print"/>
          <a:srcRect b="6190"/>
          <a:stretch>
            <a:fillRect/>
          </a:stretch>
        </p:blipFill>
        <p:spPr bwMode="auto">
          <a:xfrm>
            <a:off x="467544" y="1340768"/>
            <a:ext cx="835292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33" name="Рисунок 32" descr="D:\всё\работы кружков\работы кружков 2023-2024\акварелька\16953878221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781236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8" name="Рисунок 7" descr="D:\всё\мероприятия 23-24 уч.год\портрет мам\фото\17092967351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48245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\конкурсы 23-24 уч.год\Моя семья дистанционный\фото работ\Клубук Валерия, 7 лет пгт.Рамешки МКУ Д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941168"/>
            <a:ext cx="2377756" cy="16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\конкурсы 23-24 уч.год\Семейные ценности\фото\Газаева Карина, 12 л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941168"/>
            <a:ext cx="2520280" cy="168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\конкурсы 23-24 уч.год\Семейные ценности\фото\Келейников Тимофей, 10 ле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941168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\конкурсы 23-24 уч.год\Семейные ценности\фото\Динина Дарья, 10 лет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556792"/>
            <a:ext cx="2071853" cy="287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\работы кружков 2023-2024\акварелька\IMG-20240312-WA0015.jpg"/>
          <p:cNvPicPr/>
          <p:nvPr/>
        </p:nvPicPr>
        <p:blipFill>
          <a:blip r:embed="rId3" cstate="print"/>
          <a:srcRect r="66743" b="26751"/>
          <a:stretch>
            <a:fillRect/>
          </a:stretch>
        </p:blipFill>
        <p:spPr bwMode="auto">
          <a:xfrm>
            <a:off x="2627784" y="1196752"/>
            <a:ext cx="10081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кварелька\IMG-20240312-WA0015.jpg"/>
          <p:cNvPicPr/>
          <p:nvPr/>
        </p:nvPicPr>
        <p:blipFill>
          <a:blip r:embed="rId3" cstate="print"/>
          <a:srcRect l="66052" b="25490"/>
          <a:stretch>
            <a:fillRect/>
          </a:stretch>
        </p:blipFill>
        <p:spPr bwMode="auto">
          <a:xfrm>
            <a:off x="179512" y="1268760"/>
            <a:ext cx="10801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кварелька\IMG-20240312-WA0015.jpg"/>
          <p:cNvPicPr/>
          <p:nvPr/>
        </p:nvPicPr>
        <p:blipFill>
          <a:blip r:embed="rId3" cstate="print"/>
          <a:srcRect l="32472" r="32841" b="27171"/>
          <a:stretch>
            <a:fillRect/>
          </a:stretch>
        </p:blipFill>
        <p:spPr bwMode="auto">
          <a:xfrm>
            <a:off x="1403648" y="1268760"/>
            <a:ext cx="10801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IMG-20240312-WA0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412776"/>
            <a:ext cx="2195736" cy="148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IMG-20240312-WA0015.jpg"/>
          <p:cNvPicPr/>
          <p:nvPr/>
        </p:nvPicPr>
        <p:blipFill>
          <a:blip r:embed="rId3" cstate="print"/>
          <a:srcRect l="51292" t="73669"/>
          <a:stretch>
            <a:fillRect/>
          </a:stretch>
        </p:blipFill>
        <p:spPr bwMode="auto">
          <a:xfrm>
            <a:off x="6732240" y="5013176"/>
            <a:ext cx="2232248" cy="13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IMG-20240312-WA0015.jpg"/>
          <p:cNvPicPr/>
          <p:nvPr/>
        </p:nvPicPr>
        <p:blipFill>
          <a:blip r:embed="rId3" cstate="print"/>
          <a:srcRect t="73669" r="48708"/>
          <a:stretch>
            <a:fillRect/>
          </a:stretch>
        </p:blipFill>
        <p:spPr bwMode="auto">
          <a:xfrm>
            <a:off x="6732240" y="3284984"/>
            <a:ext cx="2232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\конкурсы 23-24 уч.год\Красная книга\фото и заявка\Иванова Варвара, 14 лет.jpg"/>
          <p:cNvPicPr/>
          <p:nvPr/>
        </p:nvPicPr>
        <p:blipFill>
          <a:blip r:embed="rId5" cstate="print"/>
          <a:srcRect b="13061"/>
          <a:stretch>
            <a:fillRect/>
          </a:stretch>
        </p:blipFill>
        <p:spPr bwMode="auto">
          <a:xfrm>
            <a:off x="4139952" y="3284984"/>
            <a:ext cx="2232248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\конкурсы 23-24 уч.год\Зеркало природы\фото\малышева.jpg"/>
          <p:cNvPicPr/>
          <p:nvPr/>
        </p:nvPicPr>
        <p:blipFill>
          <a:blip r:embed="rId6" cstate="print"/>
          <a:srcRect l="973" t="813"/>
          <a:stretch>
            <a:fillRect/>
          </a:stretch>
        </p:blipFill>
        <p:spPr bwMode="auto">
          <a:xfrm flipH="1">
            <a:off x="3779912" y="1196752"/>
            <a:ext cx="132802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КОНКУРСЫ\конкурсы 23-24 уч.год\Красная книга\фото и заявка\Энговатов Дмитрий, 13 лет.jpg"/>
          <p:cNvPicPr/>
          <p:nvPr/>
        </p:nvPicPr>
        <p:blipFill>
          <a:blip r:embed="rId7" cstate="print"/>
          <a:srcRect b="10746"/>
          <a:stretch>
            <a:fillRect/>
          </a:stretch>
        </p:blipFill>
        <p:spPr bwMode="auto">
          <a:xfrm>
            <a:off x="2123728" y="4581128"/>
            <a:ext cx="140810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КОНКУРСЫ\конкурсы 23-24 уч.год\Красная книга\фото и заявка\Воронцова Надежда, 12 лет.jpg"/>
          <p:cNvPicPr/>
          <p:nvPr/>
        </p:nvPicPr>
        <p:blipFill>
          <a:blip r:embed="rId8" cstate="print"/>
          <a:srcRect b="9786"/>
          <a:stretch>
            <a:fillRect/>
          </a:stretch>
        </p:blipFill>
        <p:spPr bwMode="auto">
          <a:xfrm flipH="1">
            <a:off x="5220072" y="1196752"/>
            <a:ext cx="141630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КОНКУРСЫ\конкурсы 23-24 уч.год\Красная книга\фото и заявка\Нуралиева Амина, 11 лет.jpg"/>
          <p:cNvPicPr/>
          <p:nvPr/>
        </p:nvPicPr>
        <p:blipFill>
          <a:blip r:embed="rId9" cstate="print"/>
          <a:srcRect b="10065"/>
          <a:stretch>
            <a:fillRect/>
          </a:stretch>
        </p:blipFill>
        <p:spPr bwMode="auto">
          <a:xfrm>
            <a:off x="395536" y="4581128"/>
            <a:ext cx="145846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КОНКУРСЫ\конкурсы 23-24 уч.год\Зеркало природы\фото\иванова.jpg"/>
          <p:cNvPicPr/>
          <p:nvPr/>
        </p:nvPicPr>
        <p:blipFill>
          <a:blip r:embed="rId10" cstate="print"/>
          <a:srcRect l="1251" t="1933" r="2900" b="3693"/>
          <a:stretch>
            <a:fillRect/>
          </a:stretch>
        </p:blipFill>
        <p:spPr bwMode="auto">
          <a:xfrm>
            <a:off x="4139952" y="4941168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4" name="Рисунок 3" descr="D:\всё\КОНКУРСЫ\конкурсы 23-24 уч.год\Вечный огонь\фото\Клубук Валерия, 7 ле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18002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\конкурсы 23-24 уч.год\Вечный огонь\фото\Демьянова Анна, 9 л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664296" cy="184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\конкурсы 23-24 уч.год\Вечный огонь\фото\Воронцов Александр, 7 л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89040"/>
            <a:ext cx="17281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\конкурсы 23-24 уч.год\Вечный огонь\фото\Виноградов Иван, 10 ле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484784"/>
            <a:ext cx="2483768" cy="18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\конкурсы 23-24 уч.год\Вечный огонь\фото\Сорокина Ангелина, 7 лет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340768"/>
            <a:ext cx="1584176" cy="223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\конкурсы 23-24 уч.год\Вечный огонь\фото\Поляков Семен, 7 лет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002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\конкурсы 23-24 уч.год\Вечный огонь\фото\Нуралиева Амина, 11 лет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861048"/>
            <a:ext cx="18722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\конкурсы 23-24 уч.год\Вечный огонь\фото\Кувыркова Варвара, 11 лет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987824" y="1340768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\работы кружков 2023-2024\акварелька\1714837036067.jpg"/>
          <p:cNvPicPr/>
          <p:nvPr/>
        </p:nvPicPr>
        <p:blipFill>
          <a:blip r:embed="rId3" cstate="print"/>
          <a:srcRect t="17554"/>
          <a:stretch>
            <a:fillRect/>
          </a:stretch>
        </p:blipFill>
        <p:spPr bwMode="auto">
          <a:xfrm>
            <a:off x="4860032" y="1556792"/>
            <a:ext cx="3816424" cy="45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кварелька\1714837036057.jpg"/>
          <p:cNvPicPr/>
          <p:nvPr/>
        </p:nvPicPr>
        <p:blipFill>
          <a:blip r:embed="rId4" cstate="print"/>
          <a:srcRect l="3198" r="15088"/>
          <a:stretch>
            <a:fillRect/>
          </a:stretch>
        </p:blipFill>
        <p:spPr bwMode="auto">
          <a:xfrm>
            <a:off x="467544" y="1556792"/>
            <a:ext cx="4032448" cy="45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\работы кружков 2023-2024\акварелька\1714837036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6984776" cy="53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4" name="Рисунок 3" descr="D:\всё\КОНКУРСЫ\конкурсы 23-24 уч.год\9 мая\Энговатов Дмитрий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2776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КОНКУРСЫ\конкурсы 23-24 уч.год\9 мая\Энговатов Дмитрий 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1584176" cy="230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КОНКУРСЫ\конкурсы 23-24 уч.год\9 мая\Царенкова Варвар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293096"/>
            <a:ext cx="2448272" cy="170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КОНКУРСЫ\конкурсы 23-24 уч.год\9 мая\Хоменко Варвар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КОНКУРСЫ\конкурсы 23-24 уч.год\9 мая\Малышев Сергей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005064"/>
            <a:ext cx="1682958" cy="23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КОНКУРСЫ\конкурсы 23-24 уч.год\9 мая\Кузьмина Марьян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005064"/>
            <a:ext cx="1656184" cy="235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\конкурсы 23-24 уч.год\9 мая\Иванова Варвар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1412776"/>
            <a:ext cx="15841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\конкурсы 23-24 уч.год\9 мая\Барабанов Глеб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1412776"/>
            <a:ext cx="1656184" cy="227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\конкурсы 23-24 уч.год\9 мая\171499643417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1412776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1"/>
            <a:ext cx="1137098" cy="1080120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акварелька\1716386365144.jpg"/>
          <p:cNvPicPr/>
          <p:nvPr/>
        </p:nvPicPr>
        <p:blipFill>
          <a:blip r:embed="rId3" cstate="print"/>
          <a:srcRect l="68831" t="36499"/>
          <a:stretch>
            <a:fillRect/>
          </a:stretch>
        </p:blipFill>
        <p:spPr bwMode="auto">
          <a:xfrm rot="187286">
            <a:off x="3194615" y="4262476"/>
            <a:ext cx="158417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кварелька\1716386365144.jpg"/>
          <p:cNvPicPr/>
          <p:nvPr/>
        </p:nvPicPr>
        <p:blipFill>
          <a:blip r:embed="rId3" cstate="print"/>
          <a:srcRect l="42819" r="22872" b="66284"/>
          <a:stretch>
            <a:fillRect/>
          </a:stretch>
        </p:blipFill>
        <p:spPr bwMode="auto">
          <a:xfrm>
            <a:off x="5436096" y="4653136"/>
            <a:ext cx="29523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кварелька\1716386365154.jpg"/>
          <p:cNvPicPr/>
          <p:nvPr/>
        </p:nvPicPr>
        <p:blipFill>
          <a:blip r:embed="rId4" cstate="print"/>
          <a:srcRect l="64819"/>
          <a:stretch>
            <a:fillRect/>
          </a:stretch>
        </p:blipFill>
        <p:spPr bwMode="auto">
          <a:xfrm rot="21419204">
            <a:off x="745089" y="4258858"/>
            <a:ext cx="1499617" cy="238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кварелька\1716386365154.jpg"/>
          <p:cNvPicPr/>
          <p:nvPr/>
        </p:nvPicPr>
        <p:blipFill>
          <a:blip r:embed="rId4" cstate="print"/>
          <a:srcRect t="49811" r="34328"/>
          <a:stretch>
            <a:fillRect/>
          </a:stretch>
        </p:blipFill>
        <p:spPr bwMode="auto">
          <a:xfrm>
            <a:off x="1835696" y="2636912"/>
            <a:ext cx="31683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1716386365154.jpg"/>
          <p:cNvPicPr/>
          <p:nvPr/>
        </p:nvPicPr>
        <p:blipFill>
          <a:blip r:embed="rId4" cstate="print"/>
          <a:srcRect r="35394" b="49811"/>
          <a:stretch>
            <a:fillRect/>
          </a:stretch>
        </p:blipFill>
        <p:spPr bwMode="auto">
          <a:xfrm>
            <a:off x="323528" y="1124744"/>
            <a:ext cx="331812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1716386365144.jpg"/>
          <p:cNvPicPr/>
          <p:nvPr/>
        </p:nvPicPr>
        <p:blipFill>
          <a:blip r:embed="rId3" cstate="print"/>
          <a:srcRect l="35065" t="32830" r="31169"/>
          <a:stretch>
            <a:fillRect/>
          </a:stretch>
        </p:blipFill>
        <p:spPr bwMode="auto">
          <a:xfrm rot="182481">
            <a:off x="7157195" y="1600882"/>
            <a:ext cx="172819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1716386365144.jpg"/>
          <p:cNvPicPr/>
          <p:nvPr/>
        </p:nvPicPr>
        <p:blipFill>
          <a:blip r:embed="rId3" cstate="print"/>
          <a:srcRect t="32830" r="64935"/>
          <a:stretch>
            <a:fillRect/>
          </a:stretch>
        </p:blipFill>
        <p:spPr bwMode="auto">
          <a:xfrm rot="21323992">
            <a:off x="5246345" y="1622035"/>
            <a:ext cx="17281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\работы кружков 2023-2024\вязание крючком\игольница, подставка\16980711955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484784"/>
            <a:ext cx="2088232" cy="1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вязание крючком\игольница, подставка\1698071195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2232248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вязание крючком\игольница, подставка\16980711954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869160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вязание крючком\игольница, подставка\169807119548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581128"/>
            <a:ext cx="2448272" cy="19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вязание крючком\игольница, подставка\1697525230829.jpg"/>
          <p:cNvPicPr/>
          <p:nvPr/>
        </p:nvPicPr>
        <p:blipFill>
          <a:blip r:embed="rId7" cstate="print"/>
          <a:srcRect t="12998" r="6452" b="9014"/>
          <a:stretch>
            <a:fillRect/>
          </a:stretch>
        </p:blipFill>
        <p:spPr bwMode="auto">
          <a:xfrm>
            <a:off x="395536" y="4869160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вязание крючком\игольница, подставка\16975252308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1412776"/>
            <a:ext cx="2587442" cy="299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сумочки\1701267409516.jpg"/>
          <p:cNvPicPr/>
          <p:nvPr/>
        </p:nvPicPr>
        <p:blipFill>
          <a:blip r:embed="rId9" cstate="print"/>
          <a:srcRect t="33931"/>
          <a:stretch>
            <a:fillRect/>
          </a:stretch>
        </p:blipFill>
        <p:spPr bwMode="auto">
          <a:xfrm>
            <a:off x="6300192" y="3501008"/>
            <a:ext cx="23762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сумочки\1695732163789.jpg"/>
          <p:cNvPicPr/>
          <p:nvPr/>
        </p:nvPicPr>
        <p:blipFill>
          <a:blip r:embed="rId10" cstate="print"/>
          <a:srcRect t="41856"/>
          <a:stretch>
            <a:fillRect/>
          </a:stretch>
        </p:blipFill>
        <p:spPr bwMode="auto">
          <a:xfrm flipH="1">
            <a:off x="539552" y="3501008"/>
            <a:ext cx="2304256" cy="122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88640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игольница, подставка\1705329153522.jpg"/>
          <p:cNvPicPr/>
          <p:nvPr/>
        </p:nvPicPr>
        <p:blipFill>
          <a:blip r:embed="rId3" cstate="print"/>
          <a:srcRect l="7661" t="4167" r="8066" b="8333"/>
          <a:stretch>
            <a:fillRect/>
          </a:stretch>
        </p:blipFill>
        <p:spPr bwMode="auto">
          <a:xfrm>
            <a:off x="4644008" y="1340768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игольница, подставка\1705329153513.jpg"/>
          <p:cNvPicPr/>
          <p:nvPr/>
        </p:nvPicPr>
        <p:blipFill>
          <a:blip r:embed="rId4" cstate="print"/>
          <a:srcRect l="7549" t="4186" r="9410" b="7909"/>
          <a:stretch>
            <a:fillRect/>
          </a:stretch>
        </p:blipFill>
        <p:spPr bwMode="auto">
          <a:xfrm>
            <a:off x="6876256" y="3284984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игольница, подставка\1698674092511.jpg"/>
          <p:cNvPicPr/>
          <p:nvPr/>
        </p:nvPicPr>
        <p:blipFill>
          <a:blip r:embed="rId5" cstate="print"/>
          <a:srcRect l="4167" t="8173" b="9913"/>
          <a:stretch>
            <a:fillRect/>
          </a:stretch>
        </p:blipFill>
        <p:spPr bwMode="auto">
          <a:xfrm>
            <a:off x="3635896" y="5013176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игольница, подставка\1706604809830.jpg"/>
          <p:cNvPicPr/>
          <p:nvPr/>
        </p:nvPicPr>
        <p:blipFill>
          <a:blip r:embed="rId6" cstate="print"/>
          <a:srcRect l="3930" t="4043" r="5691" b="7017"/>
          <a:stretch>
            <a:fillRect/>
          </a:stretch>
        </p:blipFill>
        <p:spPr bwMode="auto">
          <a:xfrm>
            <a:off x="4716016" y="3212976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игольница, подставка\1705996679482.jpg"/>
          <p:cNvPicPr/>
          <p:nvPr/>
        </p:nvPicPr>
        <p:blipFill>
          <a:blip r:embed="rId7" cstate="print"/>
          <a:srcRect l="3704" t="3704" b="7407"/>
          <a:stretch>
            <a:fillRect/>
          </a:stretch>
        </p:blipFill>
        <p:spPr bwMode="auto">
          <a:xfrm>
            <a:off x="2411760" y="1340768"/>
            <a:ext cx="18722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игольница, подставка\1705329153551.jpg"/>
          <p:cNvPicPr/>
          <p:nvPr/>
        </p:nvPicPr>
        <p:blipFill>
          <a:blip r:embed="rId8" cstate="print"/>
          <a:srcRect l="3708" t="3820" r="3595" b="4497"/>
          <a:stretch>
            <a:fillRect/>
          </a:stretch>
        </p:blipFill>
        <p:spPr bwMode="auto">
          <a:xfrm>
            <a:off x="6876256" y="1412776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игольница, подставка\1705329153542.jpg"/>
          <p:cNvPicPr/>
          <p:nvPr/>
        </p:nvPicPr>
        <p:blipFill>
          <a:blip r:embed="rId9" cstate="print"/>
          <a:srcRect l="7692" t="8333" r="7692" b="8333"/>
          <a:stretch>
            <a:fillRect/>
          </a:stretch>
        </p:blipFill>
        <p:spPr bwMode="auto">
          <a:xfrm>
            <a:off x="467544" y="3212976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игольница, подставка\1705329153532.jpg"/>
          <p:cNvPicPr/>
          <p:nvPr/>
        </p:nvPicPr>
        <p:blipFill>
          <a:blip r:embed="rId10" cstate="print"/>
          <a:srcRect l="8000" t="8333" r="8000" b="8333"/>
          <a:stretch>
            <a:fillRect/>
          </a:stretch>
        </p:blipFill>
        <p:spPr bwMode="auto">
          <a:xfrm flipH="1">
            <a:off x="395536" y="1484784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игольница, подставка\1705996679490.jpg"/>
          <p:cNvPicPr/>
          <p:nvPr/>
        </p:nvPicPr>
        <p:blipFill>
          <a:blip r:embed="rId11" cstate="print"/>
          <a:srcRect l="8696" t="9091" r="8696" b="9091"/>
          <a:stretch>
            <a:fillRect/>
          </a:stretch>
        </p:blipFill>
        <p:spPr bwMode="auto">
          <a:xfrm>
            <a:off x="2627784" y="3212976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вязание крючком\171621270453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44878">
            <a:off x="7308304" y="4941168"/>
            <a:ext cx="165662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вязание крючком\171621270452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97187">
            <a:off x="5436096" y="4869160"/>
            <a:ext cx="1698619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вязание крючком\1716212704499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388540">
            <a:off x="1907704" y="5013176"/>
            <a:ext cx="1549825" cy="160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вязание крючком\1716212704488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430953">
            <a:off x="179512" y="5013176"/>
            <a:ext cx="15410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закладка\1706604809841.jpg"/>
          <p:cNvPicPr/>
          <p:nvPr/>
        </p:nvPicPr>
        <p:blipFill>
          <a:blip r:embed="rId3" cstate="print"/>
          <a:srcRect l="26051" r="27031" b="6587"/>
          <a:stretch>
            <a:fillRect/>
          </a:stretch>
        </p:blipFill>
        <p:spPr bwMode="auto">
          <a:xfrm>
            <a:off x="1403648" y="1412776"/>
            <a:ext cx="936104" cy="242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закладка\1703657316453.jpg"/>
          <p:cNvPicPr/>
          <p:nvPr/>
        </p:nvPicPr>
        <p:blipFill>
          <a:blip r:embed="rId4" cstate="print"/>
          <a:srcRect l="19564" t="3352" r="25109"/>
          <a:stretch>
            <a:fillRect/>
          </a:stretch>
        </p:blipFill>
        <p:spPr bwMode="auto">
          <a:xfrm>
            <a:off x="5580112" y="1772816"/>
            <a:ext cx="1008112" cy="24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закладка\1701755066939.jpg"/>
          <p:cNvPicPr/>
          <p:nvPr/>
        </p:nvPicPr>
        <p:blipFill>
          <a:blip r:embed="rId5" cstate="print"/>
          <a:srcRect l="29751" r="26070"/>
          <a:stretch>
            <a:fillRect/>
          </a:stretch>
        </p:blipFill>
        <p:spPr bwMode="auto">
          <a:xfrm>
            <a:off x="6804248" y="1628800"/>
            <a:ext cx="9361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закладка\17013537755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628800"/>
            <a:ext cx="1872208" cy="257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мышки\1712651240240.jpg"/>
          <p:cNvPicPr/>
          <p:nvPr/>
        </p:nvPicPr>
        <p:blipFill>
          <a:blip r:embed="rId7" cstate="print"/>
          <a:srcRect l="3813" r="8477" b="9774"/>
          <a:stretch>
            <a:fillRect/>
          </a:stretch>
        </p:blipFill>
        <p:spPr bwMode="auto">
          <a:xfrm>
            <a:off x="323528" y="4653136"/>
            <a:ext cx="2508935" cy="200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мышки\1709562702042.jpg"/>
          <p:cNvPicPr/>
          <p:nvPr/>
        </p:nvPicPr>
        <p:blipFill>
          <a:blip r:embed="rId8" cstate="print"/>
          <a:srcRect l="4016" b="8205"/>
          <a:stretch>
            <a:fillRect/>
          </a:stretch>
        </p:blipFill>
        <p:spPr bwMode="auto">
          <a:xfrm>
            <a:off x="6444208" y="4725144"/>
            <a:ext cx="2448272" cy="192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мышки\1696574437770.jpg"/>
          <p:cNvPicPr/>
          <p:nvPr/>
        </p:nvPicPr>
        <p:blipFill>
          <a:blip r:embed="rId9" cstate="print"/>
          <a:srcRect b="11856"/>
          <a:stretch>
            <a:fillRect/>
          </a:stretch>
        </p:blipFill>
        <p:spPr bwMode="auto">
          <a:xfrm>
            <a:off x="3203848" y="4437112"/>
            <a:ext cx="288032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закладка\1701353775570.jpg"/>
          <p:cNvPicPr/>
          <p:nvPr/>
        </p:nvPicPr>
        <p:blipFill>
          <a:blip r:embed="rId10" cstate="print"/>
          <a:srcRect t="9363" r="69024" b="5618"/>
          <a:stretch>
            <a:fillRect/>
          </a:stretch>
        </p:blipFill>
        <p:spPr bwMode="auto">
          <a:xfrm>
            <a:off x="2483768" y="1700808"/>
            <a:ext cx="936104" cy="252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закладка\1701353775570.jpg"/>
          <p:cNvPicPr/>
          <p:nvPr/>
        </p:nvPicPr>
        <p:blipFill>
          <a:blip r:embed="rId11" cstate="print"/>
          <a:srcRect l="29646" t="4120" r="36283" b="5243"/>
          <a:stretch>
            <a:fillRect/>
          </a:stretch>
        </p:blipFill>
        <p:spPr bwMode="auto">
          <a:xfrm>
            <a:off x="7956377" y="1988840"/>
            <a:ext cx="9361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вязание крючком\закладка\1701353775570.jpg"/>
          <p:cNvPicPr/>
          <p:nvPr/>
        </p:nvPicPr>
        <p:blipFill>
          <a:blip r:embed="rId12" cstate="print"/>
          <a:srcRect l="61240" t="13443" b="3279"/>
          <a:stretch>
            <a:fillRect/>
          </a:stretch>
        </p:blipFill>
        <p:spPr bwMode="auto">
          <a:xfrm>
            <a:off x="251520" y="1988840"/>
            <a:ext cx="952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13" name="Рисунок 12" descr="D:\всё\работы кружков\работы кружков 2023-2024\акварелька\пряник\IMG-20240115-WA0014.jpg"/>
          <p:cNvPicPr/>
          <p:nvPr/>
        </p:nvPicPr>
        <p:blipFill>
          <a:blip r:embed="rId3" cstate="print"/>
          <a:srcRect t="4968" r="72312" b="59208"/>
          <a:stretch>
            <a:fillRect/>
          </a:stretch>
        </p:blipFill>
        <p:spPr bwMode="auto">
          <a:xfrm>
            <a:off x="1835696" y="2780928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кварелька\пряник\IMG-20240115-WA0014.jpg"/>
          <p:cNvPicPr/>
          <p:nvPr/>
        </p:nvPicPr>
        <p:blipFill>
          <a:blip r:embed="rId3" cstate="print"/>
          <a:srcRect l="24122" t="33420" r="36325" b="40209"/>
          <a:stretch>
            <a:fillRect/>
          </a:stretch>
        </p:blipFill>
        <p:spPr bwMode="auto">
          <a:xfrm>
            <a:off x="611560" y="1268760"/>
            <a:ext cx="2160240" cy="139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пряник\IMG-20240115-WA0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060848"/>
            <a:ext cx="2267744" cy="22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пряник\IMG-20240115-WA0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844824"/>
            <a:ext cx="1512168" cy="195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закладки\170239043599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97152"/>
            <a:ext cx="2592288" cy="16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закладки\170239043598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797152"/>
            <a:ext cx="2664296" cy="165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закладки\170239043597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797152"/>
            <a:ext cx="25202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акварелька\пряник\IMG-20240115-WA0014.jpg"/>
          <p:cNvPicPr/>
          <p:nvPr/>
        </p:nvPicPr>
        <p:blipFill>
          <a:blip r:embed="rId3" cstate="print"/>
          <a:srcRect l="55272" t="60348" r="18860" b="1828"/>
          <a:stretch>
            <a:fillRect/>
          </a:stretch>
        </p:blipFill>
        <p:spPr bwMode="auto">
          <a:xfrm>
            <a:off x="7380312" y="1700808"/>
            <a:ext cx="1584176" cy="223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акварелька\пряник\IMG-20240115-WA0014.jpg"/>
          <p:cNvPicPr/>
          <p:nvPr/>
        </p:nvPicPr>
        <p:blipFill>
          <a:blip r:embed="rId3" cstate="print"/>
          <a:srcRect l="31887" t="61149" r="44728" b="5030"/>
          <a:stretch>
            <a:fillRect/>
          </a:stretch>
        </p:blipFill>
        <p:spPr bwMode="auto">
          <a:xfrm>
            <a:off x="323528" y="2780928"/>
            <a:ext cx="1296144" cy="175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снеговик, елочка\1702917006426.jpg"/>
          <p:cNvPicPr/>
          <p:nvPr/>
        </p:nvPicPr>
        <p:blipFill>
          <a:blip r:embed="rId3" cstate="print"/>
          <a:srcRect l="6977" r="11628" b="6114"/>
          <a:stretch>
            <a:fillRect/>
          </a:stretch>
        </p:blipFill>
        <p:spPr bwMode="auto">
          <a:xfrm>
            <a:off x="1835696" y="1340768"/>
            <a:ext cx="11894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снеговик, елочка\1702917006416.jpg"/>
          <p:cNvPicPr/>
          <p:nvPr/>
        </p:nvPicPr>
        <p:blipFill>
          <a:blip r:embed="rId4" cstate="print"/>
          <a:srcRect l="9804" r="10539" b="2857"/>
          <a:stretch>
            <a:fillRect/>
          </a:stretch>
        </p:blipFill>
        <p:spPr bwMode="auto">
          <a:xfrm>
            <a:off x="4788024" y="4941168"/>
            <a:ext cx="1166242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снеговик, елочка\1702303874377.jpg"/>
          <p:cNvPicPr/>
          <p:nvPr/>
        </p:nvPicPr>
        <p:blipFill>
          <a:blip r:embed="rId5" cstate="print"/>
          <a:srcRect l="10843" r="12651"/>
          <a:stretch>
            <a:fillRect/>
          </a:stretch>
        </p:blipFill>
        <p:spPr bwMode="auto">
          <a:xfrm>
            <a:off x="3131840" y="4869160"/>
            <a:ext cx="1137667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снеговик, елочка\17023038743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196752"/>
            <a:ext cx="244368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снеговик, елочка\1702303874353.jpg"/>
          <p:cNvPicPr/>
          <p:nvPr/>
        </p:nvPicPr>
        <p:blipFill>
          <a:blip r:embed="rId7" cstate="print"/>
          <a:srcRect l="5268" r="7155" b="3333"/>
          <a:stretch>
            <a:fillRect/>
          </a:stretch>
        </p:blipFill>
        <p:spPr bwMode="auto">
          <a:xfrm>
            <a:off x="1619672" y="3284984"/>
            <a:ext cx="1224136" cy="171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снеговик, елочка\1702303874342.jpg"/>
          <p:cNvPicPr/>
          <p:nvPr/>
        </p:nvPicPr>
        <p:blipFill>
          <a:blip r:embed="rId8" cstate="print"/>
          <a:srcRect l="4698" r="8725" b="3810"/>
          <a:stretch>
            <a:fillRect/>
          </a:stretch>
        </p:blipFill>
        <p:spPr bwMode="auto">
          <a:xfrm>
            <a:off x="395536" y="1340768"/>
            <a:ext cx="115671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снеговик, елочка\1702917006436.jpg"/>
          <p:cNvPicPr/>
          <p:nvPr/>
        </p:nvPicPr>
        <p:blipFill>
          <a:blip r:embed="rId9" cstate="print"/>
          <a:srcRect l="5723" b="5566"/>
          <a:stretch>
            <a:fillRect/>
          </a:stretch>
        </p:blipFill>
        <p:spPr bwMode="auto">
          <a:xfrm>
            <a:off x="4716016" y="3140968"/>
            <a:ext cx="1196216" cy="16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снеговик, елочка\1703668446619.jpg"/>
          <p:cNvPicPr/>
          <p:nvPr/>
        </p:nvPicPr>
        <p:blipFill>
          <a:blip r:embed="rId10" cstate="print"/>
          <a:srcRect l="5866" r="4774"/>
          <a:stretch>
            <a:fillRect/>
          </a:stretch>
        </p:blipFill>
        <p:spPr bwMode="auto">
          <a:xfrm>
            <a:off x="6228184" y="1340768"/>
            <a:ext cx="1181936" cy="176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вязание крючком\снеговик, елочка\1703657316496.jpg"/>
          <p:cNvPicPr/>
          <p:nvPr/>
        </p:nvPicPr>
        <p:blipFill>
          <a:blip r:embed="rId11" cstate="print"/>
          <a:srcRect l="6667" t="8377" r="4444"/>
          <a:stretch>
            <a:fillRect/>
          </a:stretch>
        </p:blipFill>
        <p:spPr bwMode="auto">
          <a:xfrm>
            <a:off x="6876256" y="5157192"/>
            <a:ext cx="151216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вязание крючком\снеговик, елочка\1703657316463.jpg"/>
          <p:cNvPicPr/>
          <p:nvPr/>
        </p:nvPicPr>
        <p:blipFill>
          <a:blip r:embed="rId12" cstate="print"/>
          <a:srcRect l="12821" r="11282"/>
          <a:stretch>
            <a:fillRect/>
          </a:stretch>
        </p:blipFill>
        <p:spPr bwMode="auto">
          <a:xfrm>
            <a:off x="7668344" y="3212976"/>
            <a:ext cx="12656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вязание крючком\снеговик, елочка\1703657316442.jpg"/>
          <p:cNvPicPr/>
          <p:nvPr/>
        </p:nvPicPr>
        <p:blipFill>
          <a:blip r:embed="rId13" cstate="print"/>
          <a:srcRect l="11328" r="14719"/>
          <a:stretch>
            <a:fillRect/>
          </a:stretch>
        </p:blipFill>
        <p:spPr bwMode="auto">
          <a:xfrm>
            <a:off x="251520" y="3212976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вязание крючком\снеговик, елочка\1702972686461.jpg"/>
          <p:cNvPicPr/>
          <p:nvPr/>
        </p:nvPicPr>
        <p:blipFill>
          <a:blip r:embed="rId14" cstate="print"/>
          <a:srcRect l="7818" r="13440" b="5628"/>
          <a:stretch>
            <a:fillRect/>
          </a:stretch>
        </p:blipFill>
        <p:spPr bwMode="auto">
          <a:xfrm>
            <a:off x="6156176" y="3212976"/>
            <a:ext cx="127101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вязание крючком\снеговик, елочка\1701688734632.jpg"/>
          <p:cNvPicPr/>
          <p:nvPr/>
        </p:nvPicPr>
        <p:blipFill>
          <a:blip r:embed="rId15" cstate="print"/>
          <a:srcRect l="10440" t="3719" r="11538" b="6198"/>
          <a:stretch>
            <a:fillRect/>
          </a:stretch>
        </p:blipFill>
        <p:spPr bwMode="auto">
          <a:xfrm>
            <a:off x="7668344" y="1340768"/>
            <a:ext cx="1152128" cy="178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вязание крючком\снеговик, елочка\1703657316484.jpg"/>
          <p:cNvPicPr/>
          <p:nvPr/>
        </p:nvPicPr>
        <p:blipFill>
          <a:blip r:embed="rId16" cstate="print"/>
          <a:srcRect l="3784" t="3590" r="3243" b="4615"/>
          <a:stretch>
            <a:fillRect/>
          </a:stretch>
        </p:blipFill>
        <p:spPr bwMode="auto">
          <a:xfrm>
            <a:off x="827584" y="5157192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снеговик, елочка\1702917006407.jpg"/>
          <p:cNvPicPr/>
          <p:nvPr/>
        </p:nvPicPr>
        <p:blipFill>
          <a:blip r:embed="rId17" cstate="print"/>
          <a:srcRect l="6395" r="3488"/>
          <a:stretch>
            <a:fillRect/>
          </a:stretch>
        </p:blipFill>
        <p:spPr bwMode="auto">
          <a:xfrm>
            <a:off x="3347864" y="3140968"/>
            <a:ext cx="1116335" cy="16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единорожка, осьминог\1707898612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085184"/>
            <a:ext cx="1584176" cy="15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единорожка, осьминог\17078986124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085184"/>
            <a:ext cx="1584176" cy="15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единорожка, осьминог\17036573164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340768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единорожка, осьминог\17029170063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068960"/>
            <a:ext cx="192213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единорожка, осьминог\17017550669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068960"/>
            <a:ext cx="19442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единорожка, осьминог\1701688734642.jpg"/>
          <p:cNvPicPr/>
          <p:nvPr/>
        </p:nvPicPr>
        <p:blipFill>
          <a:blip r:embed="rId8" cstate="print"/>
          <a:srcRect l="14674" t="8468" r="10429" b="6855"/>
          <a:stretch>
            <a:fillRect/>
          </a:stretch>
        </p:blipFill>
        <p:spPr bwMode="auto">
          <a:xfrm>
            <a:off x="7164288" y="4077072"/>
            <a:ext cx="18002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единорожка, осьминог\1701258895805.jpg"/>
          <p:cNvPicPr/>
          <p:nvPr/>
        </p:nvPicPr>
        <p:blipFill>
          <a:blip r:embed="rId9" cstate="print"/>
          <a:srcRect l="9923" t="3828" r="14664" b="3828"/>
          <a:stretch>
            <a:fillRect/>
          </a:stretch>
        </p:blipFill>
        <p:spPr bwMode="auto">
          <a:xfrm>
            <a:off x="6948264" y="1412776"/>
            <a:ext cx="17281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единорожка, осьминог\1701182025421.jpg"/>
          <p:cNvPicPr/>
          <p:nvPr/>
        </p:nvPicPr>
        <p:blipFill>
          <a:blip r:embed="rId10" cstate="print"/>
          <a:srcRect l="9259" t="6481" r="3086" b="5556"/>
          <a:stretch>
            <a:fillRect/>
          </a:stretch>
        </p:blipFill>
        <p:spPr bwMode="auto">
          <a:xfrm>
            <a:off x="179512" y="4077072"/>
            <a:ext cx="1820094" cy="26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единорожка, осьминог\170118202541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1340768"/>
            <a:ext cx="209550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вязание крючком\единорожка, осьминог\1700461914614.jpg"/>
          <p:cNvPicPr/>
          <p:nvPr/>
        </p:nvPicPr>
        <p:blipFill>
          <a:blip r:embed="rId12" cstate="print"/>
          <a:srcRect l="5072" t="5978"/>
          <a:stretch>
            <a:fillRect/>
          </a:stretch>
        </p:blipFill>
        <p:spPr bwMode="auto">
          <a:xfrm>
            <a:off x="395536" y="1412776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вязание крючком\1716212704509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9912" y="4797152"/>
            <a:ext cx="1532112" cy="13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сумочки\IMG-20240319-WA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437112"/>
            <a:ext cx="2016224" cy="214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сумочки\17110307149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340768"/>
            <a:ext cx="1872208" cy="242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сумочки\17083527466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2089373" cy="278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сумочки\17083520025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412776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сумочки\17078986124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1268760"/>
            <a:ext cx="1800200" cy="248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сумочки\170737564299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437112"/>
            <a:ext cx="1744377" cy="211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сумочки\1707375437890.jpg"/>
          <p:cNvPicPr/>
          <p:nvPr/>
        </p:nvPicPr>
        <p:blipFill>
          <a:blip r:embed="rId9" cstate="print"/>
          <a:srcRect r="14286"/>
          <a:stretch>
            <a:fillRect/>
          </a:stretch>
        </p:blipFill>
        <p:spPr bwMode="auto">
          <a:xfrm>
            <a:off x="6876256" y="3933056"/>
            <a:ext cx="19442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цветы\1709644033180.jpg"/>
          <p:cNvPicPr/>
          <p:nvPr/>
        </p:nvPicPr>
        <p:blipFill>
          <a:blip r:embed="rId10" cstate="print"/>
          <a:srcRect l="9777" r="9218"/>
          <a:stretch>
            <a:fillRect/>
          </a:stretch>
        </p:blipFill>
        <p:spPr bwMode="auto">
          <a:xfrm>
            <a:off x="7812360" y="1628800"/>
            <a:ext cx="1152128" cy="17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цветы\1709644033170.jpg"/>
          <p:cNvPicPr/>
          <p:nvPr/>
        </p:nvPicPr>
        <p:blipFill>
          <a:blip r:embed="rId11" cstate="print"/>
          <a:srcRect l="4485" r="12100"/>
          <a:stretch>
            <a:fillRect/>
          </a:stretch>
        </p:blipFill>
        <p:spPr bwMode="auto">
          <a:xfrm>
            <a:off x="179512" y="1628800"/>
            <a:ext cx="1173857" cy="182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5" name="Рисунок 4" descr="D:\всё\работы кружков\работы кружков 2023-2024\вязание крючком\цветы\1709562702030.jpg"/>
          <p:cNvPicPr/>
          <p:nvPr/>
        </p:nvPicPr>
        <p:blipFill>
          <a:blip r:embed="rId3" cstate="print"/>
          <a:srcRect l="13514" t="3566" r="10811" b="3714"/>
          <a:stretch>
            <a:fillRect/>
          </a:stretch>
        </p:blipFill>
        <p:spPr bwMode="auto">
          <a:xfrm>
            <a:off x="4644008" y="1700808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цветы\1709562702019.jpg"/>
          <p:cNvPicPr/>
          <p:nvPr/>
        </p:nvPicPr>
        <p:blipFill>
          <a:blip r:embed="rId4" cstate="print"/>
          <a:srcRect r="3333" b="5917"/>
          <a:stretch>
            <a:fillRect/>
          </a:stretch>
        </p:blipFill>
        <p:spPr bwMode="auto">
          <a:xfrm>
            <a:off x="6804248" y="1844824"/>
            <a:ext cx="20882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цветы\1708352002595.jpg"/>
          <p:cNvPicPr/>
          <p:nvPr/>
        </p:nvPicPr>
        <p:blipFill>
          <a:blip r:embed="rId5" cstate="print"/>
          <a:srcRect l="5882" t="3374" r="5882"/>
          <a:stretch>
            <a:fillRect/>
          </a:stretch>
        </p:blipFill>
        <p:spPr bwMode="auto">
          <a:xfrm>
            <a:off x="2411760" y="1700808"/>
            <a:ext cx="2016224" cy="198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зайка\IMG-20240325-WA000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4221088"/>
            <a:ext cx="1656184" cy="23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зайка\17097908189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005064"/>
            <a:ext cx="1584176" cy="234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зайка\170964403319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861048"/>
            <a:ext cx="159508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зайка\170979081893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005064"/>
            <a:ext cx="16561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вязание крючком\зайка\170835200258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4221088"/>
            <a:ext cx="1584176" cy="238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вязание крючком\цветы\170956270205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1844824"/>
            <a:ext cx="197971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Шейбе Екатерина.jpg"/>
          <p:cNvPicPr/>
          <p:nvPr/>
        </p:nvPicPr>
        <p:blipFill>
          <a:blip r:embed="rId3" cstate="print"/>
          <a:srcRect t="7738" b="3571"/>
          <a:stretch>
            <a:fillRect/>
          </a:stretch>
        </p:blipFill>
        <p:spPr bwMode="auto">
          <a:xfrm>
            <a:off x="4716016" y="1916832"/>
            <a:ext cx="42477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Белова Полина.jpg"/>
          <p:cNvPicPr/>
          <p:nvPr/>
        </p:nvPicPr>
        <p:blipFill>
          <a:blip r:embed="rId4" cstate="print"/>
          <a:srcRect l="3425" t="11715" r="37315" b="16736"/>
          <a:stretch>
            <a:fillRect/>
          </a:stretch>
        </p:blipFill>
        <p:spPr bwMode="auto">
          <a:xfrm>
            <a:off x="1043608" y="4509120"/>
            <a:ext cx="2592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1715950673521.jpg"/>
          <p:cNvPicPr/>
          <p:nvPr/>
        </p:nvPicPr>
        <p:blipFill>
          <a:blip r:embed="rId5" cstate="print"/>
          <a:srcRect l="13408" t="9859" r="13408" b="9390"/>
          <a:stretch>
            <a:fillRect/>
          </a:stretch>
        </p:blipFill>
        <p:spPr bwMode="auto">
          <a:xfrm>
            <a:off x="179512" y="1556792"/>
            <a:ext cx="21237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17159506735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556792"/>
            <a:ext cx="2232248" cy="28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«Рукоделие»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20" name="Picture 3" descr="C:\Users\ДДТ\Desktop\istockphoto-1133039952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512285" cy="117411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вязание крючком\пончики\IMG-20240415-WA0009.jpg"/>
          <p:cNvPicPr/>
          <p:nvPr/>
        </p:nvPicPr>
        <p:blipFill>
          <a:blip r:embed="rId3" cstate="print"/>
          <a:srcRect l="14848" t="15646" r="17642" b="17007"/>
          <a:stretch>
            <a:fillRect/>
          </a:stretch>
        </p:blipFill>
        <p:spPr bwMode="auto">
          <a:xfrm rot="21436218">
            <a:off x="179512" y="4005064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вязание крючком\пончики\IMG-20240325-WA0013.jpg"/>
          <p:cNvPicPr/>
          <p:nvPr/>
        </p:nvPicPr>
        <p:blipFill>
          <a:blip r:embed="rId4" cstate="print"/>
          <a:srcRect l="11972" t="7483" r="9155" b="12925"/>
          <a:stretch>
            <a:fillRect/>
          </a:stretch>
        </p:blipFill>
        <p:spPr bwMode="auto">
          <a:xfrm>
            <a:off x="2411760" y="4221088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вязание крючком\пончики\IMG-20240325-WA0012.jpg"/>
          <p:cNvPicPr/>
          <p:nvPr/>
        </p:nvPicPr>
        <p:blipFill>
          <a:blip r:embed="rId5" cstate="print"/>
          <a:srcRect l="15493" t="17007" r="11268" b="6122"/>
          <a:stretch>
            <a:fillRect/>
          </a:stretch>
        </p:blipFill>
        <p:spPr bwMode="auto">
          <a:xfrm rot="185362">
            <a:off x="6948264" y="1628800"/>
            <a:ext cx="20162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вязание крючком\пончики\IMG-20240325-WA0011.jpg"/>
          <p:cNvPicPr/>
          <p:nvPr/>
        </p:nvPicPr>
        <p:blipFill>
          <a:blip r:embed="rId6" cstate="print"/>
          <a:srcRect l="9630" t="14966" r="8148" b="10204"/>
          <a:stretch>
            <a:fillRect/>
          </a:stretch>
        </p:blipFill>
        <p:spPr bwMode="auto">
          <a:xfrm rot="216556">
            <a:off x="4700866" y="1548657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вязание крючком\пончики\IMG-20240325-WA0010.jpg"/>
          <p:cNvPicPr/>
          <p:nvPr/>
        </p:nvPicPr>
        <p:blipFill>
          <a:blip r:embed="rId7" cstate="print"/>
          <a:srcRect l="12057" t="13699" r="5674" b="7534"/>
          <a:stretch>
            <a:fillRect/>
          </a:stretch>
        </p:blipFill>
        <p:spPr bwMode="auto">
          <a:xfrm>
            <a:off x="4644008" y="4221088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вязание крючком\пончики\IMG-20240319-WA0007.jpg"/>
          <p:cNvPicPr/>
          <p:nvPr/>
        </p:nvPicPr>
        <p:blipFill>
          <a:blip r:embed="rId8" cstate="print"/>
          <a:srcRect l="13296" t="17123" r="17204" b="17123"/>
          <a:stretch>
            <a:fillRect/>
          </a:stretch>
        </p:blipFill>
        <p:spPr bwMode="auto">
          <a:xfrm rot="238421">
            <a:off x="6876256" y="4005064"/>
            <a:ext cx="2088232" cy="163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вязание крючком\пончики\IMG-20240319-WA0006.jpg"/>
          <p:cNvPicPr/>
          <p:nvPr/>
        </p:nvPicPr>
        <p:blipFill>
          <a:blip r:embed="rId9" cstate="print"/>
          <a:srcRect l="11644" t="17931" r="6164" b="15172"/>
          <a:stretch>
            <a:fillRect/>
          </a:stretch>
        </p:blipFill>
        <p:spPr bwMode="auto">
          <a:xfrm rot="21444155">
            <a:off x="2453109" y="1531140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вязание крючком\пончики\1711979849377.jpg"/>
          <p:cNvPicPr/>
          <p:nvPr/>
        </p:nvPicPr>
        <p:blipFill>
          <a:blip r:embed="rId10" cstate="print"/>
          <a:srcRect l="11129" t="7586" r="12820" b="11724"/>
          <a:stretch>
            <a:fillRect/>
          </a:stretch>
        </p:blipFill>
        <p:spPr bwMode="auto">
          <a:xfrm rot="21412663">
            <a:off x="228949" y="1612272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«Радуга»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88640"/>
            <a:ext cx="1224136" cy="918102"/>
          </a:xfrm>
          <a:prstGeom prst="rect">
            <a:avLst/>
          </a:prstGeom>
          <a:noFill/>
        </p:spPr>
      </p:pic>
      <p:pic>
        <p:nvPicPr>
          <p:cNvPr id="11" name="Рисунок 10" descr="D:\всё\работы кружков\работы кружков 2023-2024\радуга\1702477316405.jpg"/>
          <p:cNvPicPr/>
          <p:nvPr/>
        </p:nvPicPr>
        <p:blipFill>
          <a:blip r:embed="rId3" cstate="print"/>
          <a:srcRect l="32345" r="36927" b="66049"/>
          <a:stretch>
            <a:fillRect/>
          </a:stretch>
        </p:blipFill>
        <p:spPr bwMode="auto">
          <a:xfrm>
            <a:off x="7380312" y="4581128"/>
            <a:ext cx="151216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радуга\1702477316405.jpg"/>
          <p:cNvPicPr/>
          <p:nvPr/>
        </p:nvPicPr>
        <p:blipFill>
          <a:blip r:embed="rId3" cstate="print"/>
          <a:srcRect l="50943" t="33951" r="20755" b="35802"/>
          <a:stretch>
            <a:fillRect/>
          </a:stretch>
        </p:blipFill>
        <p:spPr bwMode="auto">
          <a:xfrm>
            <a:off x="7380312" y="404664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радуга\1702477316405.jpg"/>
          <p:cNvPicPr/>
          <p:nvPr/>
        </p:nvPicPr>
        <p:blipFill>
          <a:blip r:embed="rId3" cstate="print"/>
          <a:srcRect l="5391" t="66873" r="64960" b="1440"/>
          <a:stretch>
            <a:fillRect/>
          </a:stretch>
        </p:blipFill>
        <p:spPr bwMode="auto">
          <a:xfrm>
            <a:off x="7380312" y="2492896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радуга\1702477316405.jpg"/>
          <p:cNvPicPr/>
          <p:nvPr/>
        </p:nvPicPr>
        <p:blipFill>
          <a:blip r:embed="rId3" cstate="print"/>
          <a:srcRect l="18598" t="34362" r="53100" b="34774"/>
          <a:stretch>
            <a:fillRect/>
          </a:stretch>
        </p:blipFill>
        <p:spPr bwMode="auto">
          <a:xfrm>
            <a:off x="5364088" y="458112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радуга\IMG_20231031_104739.jpg"/>
          <p:cNvPicPr/>
          <p:nvPr/>
        </p:nvPicPr>
        <p:blipFill>
          <a:blip r:embed="rId4" cstate="print"/>
          <a:srcRect t="8383" r="70732" b="4790"/>
          <a:stretch>
            <a:fillRect/>
          </a:stretch>
        </p:blipFill>
        <p:spPr bwMode="auto">
          <a:xfrm>
            <a:off x="323528" y="1268760"/>
            <a:ext cx="20882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радуга\IMG_20231031_104739.jpg"/>
          <p:cNvPicPr/>
          <p:nvPr/>
        </p:nvPicPr>
        <p:blipFill>
          <a:blip r:embed="rId5" cstate="print"/>
          <a:srcRect l="70069" t="6786" b="6188"/>
          <a:stretch>
            <a:fillRect/>
          </a:stretch>
        </p:blipFill>
        <p:spPr bwMode="auto">
          <a:xfrm>
            <a:off x="2699792" y="1268760"/>
            <a:ext cx="21602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радуга\IMG_20231031_104739.jpg"/>
          <p:cNvPicPr/>
          <p:nvPr/>
        </p:nvPicPr>
        <p:blipFill>
          <a:blip r:embed="rId6" cstate="print"/>
          <a:srcRect l="34153" t="33533" r="35994"/>
          <a:stretch>
            <a:fillRect/>
          </a:stretch>
        </p:blipFill>
        <p:spPr bwMode="auto">
          <a:xfrm>
            <a:off x="5220072" y="1268760"/>
            <a:ext cx="17748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1248139" cy="936104"/>
          </a:xfrm>
          <a:prstGeom prst="rect">
            <a:avLst/>
          </a:prstGeom>
          <a:noFill/>
        </p:spPr>
      </p:pic>
      <p:pic>
        <p:nvPicPr>
          <p:cNvPr id="11" name="Рисунок 10" descr="D:\всё\КОНКУРСЫ\конкурсы 23-24 уч.год\Мой учитель\IMG_20231011_105322.jpg"/>
          <p:cNvPicPr/>
          <p:nvPr/>
        </p:nvPicPr>
        <p:blipFill>
          <a:blip r:embed="rId3" cstate="print"/>
          <a:srcRect l="2941" t="10937" r="3922" b="10938"/>
          <a:stretch>
            <a:fillRect/>
          </a:stretch>
        </p:blipFill>
        <p:spPr bwMode="auto">
          <a:xfrm>
            <a:off x="251520" y="1484784"/>
            <a:ext cx="867645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«Радуга» </a:t>
            </a:r>
            <a:b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2" name="Picture 3" descr="C:\Users\Галина\Desktop\depositphotos_6733052-stock-photo-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8640"/>
            <a:ext cx="1248139" cy="936104"/>
          </a:xfrm>
          <a:prstGeom prst="rect">
            <a:avLst/>
          </a:prstGeom>
          <a:noFill/>
        </p:spPr>
      </p:pic>
      <p:pic>
        <p:nvPicPr>
          <p:cNvPr id="6" name="Рисунок 5" descr="D:\всё\работы кружков\работы кружков 2023-2024\радуга\1715869021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20162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радуга\17158690209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052736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радуга\17158690210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996952"/>
            <a:ext cx="2592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радуга\17158690209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484784"/>
            <a:ext cx="20162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радуга\IMG-20240516-WA0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509120"/>
            <a:ext cx="2657991" cy="189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радуга\IMG-20240516-WA00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09120"/>
            <a:ext cx="2699792" cy="19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радуга\IMG_20240516_17174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869160"/>
            <a:ext cx="2592288" cy="172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1697008912610.jpg"/>
          <p:cNvPicPr/>
          <p:nvPr/>
        </p:nvPicPr>
        <p:blipFill>
          <a:blip r:embed="rId3" cstate="print"/>
          <a:srcRect l="1283" t="3837" r="1229" b="2158"/>
          <a:stretch>
            <a:fillRect/>
          </a:stretch>
        </p:blipFill>
        <p:spPr bwMode="auto">
          <a:xfrm>
            <a:off x="539552" y="1412776"/>
            <a:ext cx="80648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22" name="Рисунок 21" descr="D:\всё\КОНКУРСЫ\конкурсы 23-24 уч.год\Все в поход\фото\Шарапова Екатерина, 11 ле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1512168" cy="216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КОНКУРСЫ\конкурсы 23-24 уч.год\Все в поход\фото\Царенкова Варвара, 10 л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293096"/>
            <a:ext cx="1512168" cy="215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КОНКУРСЫ\конкурсы 23-24 уч.год\Все в поход\фото\Воронцова Надежда, 12 л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1512168" cy="210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КОНКУРСЫ\конкурсы 23-24 уч.год\Все в поход\фото\Барабанов Глеб, 14 ле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340768"/>
            <a:ext cx="1512168" cy="217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акварелька\IMG202311091723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789040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акварелька\IMG202311091718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4005064"/>
            <a:ext cx="1368152" cy="182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\работы кружков 2023-2024\акварелька\IMG2023110917181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581128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\работы кружков 2023-2024\акварелька\IMG2023110917180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1556792"/>
            <a:ext cx="14401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КОНКУРСЫ\конкурсы 23-24 уч.год\Зеркало природы\фото\царенкова.jpg"/>
          <p:cNvPicPr/>
          <p:nvPr/>
        </p:nvPicPr>
        <p:blipFill>
          <a:blip r:embed="rId11" cstate="print"/>
          <a:srcRect t="1000"/>
          <a:stretch>
            <a:fillRect/>
          </a:stretch>
        </p:blipFill>
        <p:spPr bwMode="auto">
          <a:xfrm>
            <a:off x="4572000" y="4365104"/>
            <a:ext cx="1368152" cy="18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КОНКУРСЫ\конкурсы 23-24 уч.год\Зеркало природы\фото\хоменко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4365104"/>
            <a:ext cx="1296144" cy="187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КОНКУРСЫ\конкурсы 23-24 уч.год\Зеркало природы\фото\климов.jpg"/>
          <p:cNvPicPr/>
          <p:nvPr/>
        </p:nvPicPr>
        <p:blipFill>
          <a:blip r:embed="rId13" cstate="print"/>
          <a:srcRect l="813" r="1763" b="3980"/>
          <a:stretch>
            <a:fillRect/>
          </a:stretch>
        </p:blipFill>
        <p:spPr bwMode="auto">
          <a:xfrm>
            <a:off x="3419872" y="1772816"/>
            <a:ext cx="2376264" cy="169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6" name="Рисунок 5" descr="D:\всё\работы кружков\работы кружков 2023-2024\умелые руки\1697551204717.jpg"/>
          <p:cNvPicPr/>
          <p:nvPr/>
        </p:nvPicPr>
        <p:blipFill>
          <a:blip r:embed="rId3" cstate="print"/>
          <a:srcRect t="5230"/>
          <a:stretch>
            <a:fillRect/>
          </a:stretch>
        </p:blipFill>
        <p:spPr bwMode="auto">
          <a:xfrm>
            <a:off x="5364088" y="1556792"/>
            <a:ext cx="36004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1702449465699.jpg"/>
          <p:cNvPicPr/>
          <p:nvPr/>
        </p:nvPicPr>
        <p:blipFill>
          <a:blip r:embed="rId4" cstate="print"/>
          <a:srcRect l="5933" t="7833" r="1709" b="2819"/>
          <a:stretch>
            <a:fillRect/>
          </a:stretch>
        </p:blipFill>
        <p:spPr bwMode="auto">
          <a:xfrm>
            <a:off x="251520" y="3212976"/>
            <a:ext cx="5486400" cy="325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куколки\1707731342430.jpg"/>
          <p:cNvPicPr/>
          <p:nvPr/>
        </p:nvPicPr>
        <p:blipFill>
          <a:blip r:embed="rId5" cstate="print"/>
          <a:srcRect l="7611" t="9926" r="8372" b="5211"/>
          <a:stretch>
            <a:fillRect/>
          </a:stretch>
        </p:blipFill>
        <p:spPr bwMode="auto">
          <a:xfrm>
            <a:off x="1907704" y="1124744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куколки\1707731342419.jpg"/>
          <p:cNvPicPr/>
          <p:nvPr/>
        </p:nvPicPr>
        <p:blipFill>
          <a:blip r:embed="rId6" cstate="print"/>
          <a:srcRect l="4580" t="6857" r="14504" b="16000"/>
          <a:stretch>
            <a:fillRect/>
          </a:stretch>
        </p:blipFill>
        <p:spPr bwMode="auto">
          <a:xfrm>
            <a:off x="179512" y="1196752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куколки\1707731342407.jpg"/>
          <p:cNvPicPr/>
          <p:nvPr/>
        </p:nvPicPr>
        <p:blipFill>
          <a:blip r:embed="rId7" cstate="print"/>
          <a:srcRect l="9449" t="17160" r="10236" b="15976"/>
          <a:stretch>
            <a:fillRect/>
          </a:stretch>
        </p:blipFill>
        <p:spPr bwMode="auto">
          <a:xfrm flipH="1">
            <a:off x="3563888" y="1268760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умелые руки\куколки\1707731342396.jpg"/>
          <p:cNvPicPr/>
          <p:nvPr/>
        </p:nvPicPr>
        <p:blipFill>
          <a:blip r:embed="rId8" cstate="print"/>
          <a:srcRect t="13462"/>
          <a:stretch>
            <a:fillRect/>
          </a:stretch>
        </p:blipFill>
        <p:spPr bwMode="auto">
          <a:xfrm>
            <a:off x="6516216" y="4365104"/>
            <a:ext cx="2050529" cy="20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умелые руки\новый год\1703081887840.jpg"/>
          <p:cNvPicPr/>
          <p:nvPr/>
        </p:nvPicPr>
        <p:blipFill>
          <a:blip r:embed="rId3" cstate="print"/>
          <a:srcRect b="10046"/>
          <a:stretch>
            <a:fillRect/>
          </a:stretch>
        </p:blipFill>
        <p:spPr bwMode="auto">
          <a:xfrm>
            <a:off x="971600" y="5229200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новый год\17030806209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052736"/>
            <a:ext cx="165779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новый год\17030806209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157192"/>
            <a:ext cx="2232248" cy="14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новый год\1701854621552.jpg"/>
          <p:cNvPicPr/>
          <p:nvPr/>
        </p:nvPicPr>
        <p:blipFill>
          <a:blip r:embed="rId6" cstate="print"/>
          <a:srcRect b="14942"/>
          <a:stretch>
            <a:fillRect/>
          </a:stretch>
        </p:blipFill>
        <p:spPr bwMode="auto">
          <a:xfrm>
            <a:off x="3635896" y="3212976"/>
            <a:ext cx="23042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умелые руки\новый год\1701854621542.jpg"/>
          <p:cNvPicPr/>
          <p:nvPr/>
        </p:nvPicPr>
        <p:blipFill>
          <a:blip r:embed="rId7" cstate="print"/>
          <a:srcRect b="11660"/>
          <a:stretch>
            <a:fillRect/>
          </a:stretch>
        </p:blipFill>
        <p:spPr bwMode="auto">
          <a:xfrm rot="21412440">
            <a:off x="571797" y="1186643"/>
            <a:ext cx="23762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умелые руки\новый год\1701854621532.jpg"/>
          <p:cNvPicPr/>
          <p:nvPr/>
        </p:nvPicPr>
        <p:blipFill>
          <a:blip r:embed="rId8" cstate="print"/>
          <a:srcRect r="12363" b="10892"/>
          <a:stretch>
            <a:fillRect/>
          </a:stretch>
        </p:blipFill>
        <p:spPr bwMode="auto">
          <a:xfrm rot="199280">
            <a:off x="6476708" y="1330340"/>
            <a:ext cx="22322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котики\1705670113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268760"/>
            <a:ext cx="1960679" cy="260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умелые руки\котики\17056695723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1881659" cy="253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котики\17056695723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77072"/>
            <a:ext cx="1852513" cy="251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котики\17056695723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077072"/>
            <a:ext cx="17281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котики\17056695723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077072"/>
            <a:ext cx="17667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котики\17056695723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412776"/>
            <a:ext cx="302017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умелые руки\котики\170566957231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268760"/>
            <a:ext cx="20162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23 февраля\1708352473716.jpg"/>
          <p:cNvPicPr/>
          <p:nvPr/>
        </p:nvPicPr>
        <p:blipFill>
          <a:blip r:embed="rId3" cstate="print"/>
          <a:srcRect l="7194" r="12710" b="27568"/>
          <a:stretch>
            <a:fillRect/>
          </a:stretch>
        </p:blipFill>
        <p:spPr bwMode="auto">
          <a:xfrm>
            <a:off x="7308304" y="4941168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умелые руки\23 февраля\17083524737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013176"/>
            <a:ext cx="1224136" cy="160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23 февраля\1708352473694.jpg"/>
          <p:cNvPicPr/>
          <p:nvPr/>
        </p:nvPicPr>
        <p:blipFill>
          <a:blip r:embed="rId5" cstate="print"/>
          <a:srcRect l="7194" t="10270" r="16547" b="15676"/>
          <a:stretch>
            <a:fillRect/>
          </a:stretch>
        </p:blipFill>
        <p:spPr bwMode="auto">
          <a:xfrm>
            <a:off x="3203848" y="3068960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23 февраля\1708352473684.jpg"/>
          <p:cNvPicPr/>
          <p:nvPr/>
        </p:nvPicPr>
        <p:blipFill>
          <a:blip r:embed="rId6" cstate="print"/>
          <a:srcRect b="13684"/>
          <a:stretch>
            <a:fillRect/>
          </a:stretch>
        </p:blipFill>
        <p:spPr bwMode="auto">
          <a:xfrm>
            <a:off x="3779912" y="5013176"/>
            <a:ext cx="1368152" cy="163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23 февраля\170835247367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5013176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умелые руки\23 февраля\17083524736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5013176"/>
            <a:ext cx="12961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умелые руки\23 февраля\170835200265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3068960"/>
            <a:ext cx="135731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умелые руки\23 февраля\170835200264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068960"/>
            <a:ext cx="1352550" cy="180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умелые руки\23 февраля\1708352002632.jpg"/>
          <p:cNvPicPr/>
          <p:nvPr/>
        </p:nvPicPr>
        <p:blipFill>
          <a:blip r:embed="rId11" cstate="print"/>
          <a:srcRect t="9474" r="9155"/>
          <a:stretch>
            <a:fillRect/>
          </a:stretch>
        </p:blipFill>
        <p:spPr bwMode="auto">
          <a:xfrm>
            <a:off x="3203848" y="1124744"/>
            <a:ext cx="1372741" cy="17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умелые руки\23 февраля\1708352002620.jpg"/>
          <p:cNvPicPr/>
          <p:nvPr/>
        </p:nvPicPr>
        <p:blipFill>
          <a:blip r:embed="rId12" cstate="print"/>
          <a:srcRect t="8995" r="9027" b="5291"/>
          <a:stretch>
            <a:fillRect/>
          </a:stretch>
        </p:blipFill>
        <p:spPr bwMode="auto">
          <a:xfrm>
            <a:off x="1691680" y="1124744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умелые руки\23 февраля\170835200260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1124744"/>
            <a:ext cx="13487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умелые руки\8 марта\1709644033238.jpg"/>
          <p:cNvPicPr/>
          <p:nvPr/>
        </p:nvPicPr>
        <p:blipFill>
          <a:blip r:embed="rId14" cstate="print"/>
          <a:srcRect l="13657" r="15540"/>
          <a:stretch>
            <a:fillRect/>
          </a:stretch>
        </p:blipFill>
        <p:spPr bwMode="auto">
          <a:xfrm>
            <a:off x="6876256" y="3284984"/>
            <a:ext cx="1368152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умелые руки\8 марта\1709644033225.jpg"/>
          <p:cNvPicPr/>
          <p:nvPr/>
        </p:nvPicPr>
        <p:blipFill>
          <a:blip r:embed="rId15" cstate="print"/>
          <a:srcRect l="11111" r="16667"/>
          <a:stretch>
            <a:fillRect/>
          </a:stretch>
        </p:blipFill>
        <p:spPr bwMode="auto">
          <a:xfrm>
            <a:off x="5220072" y="1556792"/>
            <a:ext cx="1440160" cy="154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умелые руки\8 марта\1709644033213.jpg"/>
          <p:cNvPicPr/>
          <p:nvPr/>
        </p:nvPicPr>
        <p:blipFill>
          <a:blip r:embed="rId16" cstate="print"/>
          <a:srcRect l="12275" r="15440"/>
          <a:stretch>
            <a:fillRect/>
          </a:stretch>
        </p:blipFill>
        <p:spPr bwMode="auto">
          <a:xfrm>
            <a:off x="6876256" y="1556792"/>
            <a:ext cx="1584176" cy="154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умелые руки\8 марта\1709644033203.jpg"/>
          <p:cNvPicPr/>
          <p:nvPr/>
        </p:nvPicPr>
        <p:blipFill>
          <a:blip r:embed="rId17" cstate="print"/>
          <a:srcRect l="13761" r="11206"/>
          <a:stretch>
            <a:fillRect/>
          </a:stretch>
        </p:blipFill>
        <p:spPr bwMode="auto">
          <a:xfrm>
            <a:off x="5220072" y="3284984"/>
            <a:ext cx="1440160" cy="146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весна\1711030714972.jpg"/>
          <p:cNvPicPr/>
          <p:nvPr/>
        </p:nvPicPr>
        <p:blipFill>
          <a:blip r:embed="rId3" cstate="print"/>
          <a:srcRect l="10690" t="16964" r="11136" b="9821"/>
          <a:stretch>
            <a:fillRect/>
          </a:stretch>
        </p:blipFill>
        <p:spPr bwMode="auto">
          <a:xfrm>
            <a:off x="251520" y="3212976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умелые руки\весна\1711979849436.jpg"/>
          <p:cNvPicPr/>
          <p:nvPr/>
        </p:nvPicPr>
        <p:blipFill>
          <a:blip r:embed="rId4" cstate="print"/>
          <a:srcRect t="5963" b="4587"/>
          <a:stretch>
            <a:fillRect/>
          </a:stretch>
        </p:blipFill>
        <p:spPr bwMode="auto">
          <a:xfrm>
            <a:off x="2699792" y="4149080"/>
            <a:ext cx="1944216" cy="236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весна\1711979849425.jpg"/>
          <p:cNvPicPr/>
          <p:nvPr/>
        </p:nvPicPr>
        <p:blipFill>
          <a:blip r:embed="rId5" cstate="print"/>
          <a:srcRect l="9769" t="17595" r="18338" b="11144"/>
          <a:stretch>
            <a:fillRect/>
          </a:stretch>
        </p:blipFill>
        <p:spPr bwMode="auto">
          <a:xfrm>
            <a:off x="4788024" y="4149080"/>
            <a:ext cx="17526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весна\1711979849414.jpg"/>
          <p:cNvPicPr/>
          <p:nvPr/>
        </p:nvPicPr>
        <p:blipFill>
          <a:blip r:embed="rId6" cstate="print"/>
          <a:srcRect t="5730" b="15606"/>
          <a:stretch>
            <a:fillRect/>
          </a:stretch>
        </p:blipFill>
        <p:spPr bwMode="auto">
          <a:xfrm>
            <a:off x="6732240" y="4149080"/>
            <a:ext cx="2100709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весна\1711376576433.jpg"/>
          <p:cNvPicPr/>
          <p:nvPr/>
        </p:nvPicPr>
        <p:blipFill>
          <a:blip r:embed="rId7" cstate="print"/>
          <a:srcRect l="3282" t="20690" r="13798" b="19540"/>
          <a:stretch>
            <a:fillRect/>
          </a:stretch>
        </p:blipFill>
        <p:spPr bwMode="auto">
          <a:xfrm>
            <a:off x="3059832" y="1484784"/>
            <a:ext cx="2520280" cy="238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весна\1711376576421.jpg"/>
          <p:cNvPicPr/>
          <p:nvPr/>
        </p:nvPicPr>
        <p:blipFill>
          <a:blip r:embed="rId8" cstate="print"/>
          <a:srcRect l="4101" t="18077" r="3623" b="15385"/>
          <a:stretch>
            <a:fillRect/>
          </a:stretch>
        </p:blipFill>
        <p:spPr bwMode="auto">
          <a:xfrm>
            <a:off x="251520" y="1124744"/>
            <a:ext cx="2160240" cy="193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умелые руки\весна\1711030714982.jpg"/>
          <p:cNvPicPr/>
          <p:nvPr/>
        </p:nvPicPr>
        <p:blipFill>
          <a:blip r:embed="rId9" cstate="print"/>
          <a:srcRect l="7921" t="14978" r="13861" b="8370"/>
          <a:stretch>
            <a:fillRect/>
          </a:stretch>
        </p:blipFill>
        <p:spPr bwMode="auto">
          <a:xfrm>
            <a:off x="251520" y="4869160"/>
            <a:ext cx="22574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умелые руки\весна\1711376576410.jpg"/>
          <p:cNvPicPr/>
          <p:nvPr/>
        </p:nvPicPr>
        <p:blipFill>
          <a:blip r:embed="rId10" cstate="print"/>
          <a:srcRect t="13846" r="6430" b="16308"/>
          <a:stretch>
            <a:fillRect/>
          </a:stretch>
        </p:blipFill>
        <p:spPr bwMode="auto">
          <a:xfrm>
            <a:off x="5868144" y="1484784"/>
            <a:ext cx="2592288" cy="237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1714978625528.jpg"/>
          <p:cNvPicPr/>
          <p:nvPr/>
        </p:nvPicPr>
        <p:blipFill>
          <a:blip r:embed="rId3" cstate="print"/>
          <a:srcRect l="5101" t="6757" r="15083" b="29504"/>
          <a:stretch>
            <a:fillRect/>
          </a:stretch>
        </p:blipFill>
        <p:spPr bwMode="auto">
          <a:xfrm>
            <a:off x="683568" y="4149080"/>
            <a:ext cx="21602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умелые руки\1714978625507.jpg"/>
          <p:cNvPicPr/>
          <p:nvPr/>
        </p:nvPicPr>
        <p:blipFill>
          <a:blip r:embed="rId4" cstate="print"/>
          <a:srcRect l="6444" t="13167" r="28444" b="28167"/>
          <a:stretch>
            <a:fillRect/>
          </a:stretch>
        </p:blipFill>
        <p:spPr bwMode="auto">
          <a:xfrm>
            <a:off x="3131840" y="4149080"/>
            <a:ext cx="20882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1714978625484.jpg"/>
          <p:cNvPicPr/>
          <p:nvPr/>
        </p:nvPicPr>
        <p:blipFill>
          <a:blip r:embed="rId5" cstate="print"/>
          <a:srcRect l="24566" t="24295" r="22543" b="29935"/>
          <a:stretch>
            <a:fillRect/>
          </a:stretch>
        </p:blipFill>
        <p:spPr bwMode="auto">
          <a:xfrm>
            <a:off x="6372200" y="1484784"/>
            <a:ext cx="23042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1714978625460.jpg"/>
          <p:cNvPicPr/>
          <p:nvPr/>
        </p:nvPicPr>
        <p:blipFill>
          <a:blip r:embed="rId6" cstate="print"/>
          <a:srcRect t="10219" b="24577"/>
          <a:stretch>
            <a:fillRect/>
          </a:stretch>
        </p:blipFill>
        <p:spPr bwMode="auto">
          <a:xfrm>
            <a:off x="539552" y="1124744"/>
            <a:ext cx="51125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1714978625437.jpg"/>
          <p:cNvPicPr/>
          <p:nvPr/>
        </p:nvPicPr>
        <p:blipFill>
          <a:blip r:embed="rId7" cstate="print"/>
          <a:srcRect l="6299" t="20710" r="22047" b="24260"/>
          <a:stretch>
            <a:fillRect/>
          </a:stretch>
        </p:blipFill>
        <p:spPr bwMode="auto">
          <a:xfrm>
            <a:off x="6012160" y="4149080"/>
            <a:ext cx="237894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умелые руки\1714978625412.jpg"/>
          <p:cNvPicPr/>
          <p:nvPr/>
        </p:nvPicPr>
        <p:blipFill>
          <a:blip r:embed="rId3" cstate="print"/>
          <a:srcRect t="20681" b="33769"/>
          <a:stretch>
            <a:fillRect/>
          </a:stretch>
        </p:blipFill>
        <p:spPr bwMode="auto">
          <a:xfrm>
            <a:off x="3203848" y="2996952"/>
            <a:ext cx="294017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умелые руки\1714978625388.jpg"/>
          <p:cNvPicPr/>
          <p:nvPr/>
        </p:nvPicPr>
        <p:blipFill>
          <a:blip r:embed="rId4" cstate="print"/>
          <a:srcRect l="1944" t="32292" r="3611" b="29167"/>
          <a:stretch>
            <a:fillRect/>
          </a:stretch>
        </p:blipFill>
        <p:spPr bwMode="auto">
          <a:xfrm>
            <a:off x="3203848" y="1196752"/>
            <a:ext cx="2880320" cy="169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умелые руки\IMG-20240419-WA0007.jpg"/>
          <p:cNvPicPr/>
          <p:nvPr/>
        </p:nvPicPr>
        <p:blipFill>
          <a:blip r:embed="rId5" cstate="print"/>
          <a:srcRect l="4908" t="4236" r="4548" b="14549"/>
          <a:stretch>
            <a:fillRect/>
          </a:stretch>
        </p:blipFill>
        <p:spPr bwMode="auto">
          <a:xfrm rot="21421646">
            <a:off x="539552" y="4149080"/>
            <a:ext cx="2088232" cy="247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умелые руки\IMG-20240419-WA0006.jpg"/>
          <p:cNvPicPr/>
          <p:nvPr/>
        </p:nvPicPr>
        <p:blipFill>
          <a:blip r:embed="rId6" cstate="print"/>
          <a:srcRect l="7547" r="15094" b="27382"/>
          <a:stretch>
            <a:fillRect/>
          </a:stretch>
        </p:blipFill>
        <p:spPr bwMode="auto">
          <a:xfrm rot="171384">
            <a:off x="6588224" y="4077072"/>
            <a:ext cx="2016224" cy="261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умелые руки\IMG-20240419-WA0003.jpg"/>
          <p:cNvPicPr/>
          <p:nvPr/>
        </p:nvPicPr>
        <p:blipFill>
          <a:blip r:embed="rId7" cstate="print"/>
          <a:srcRect l="3947" t="8621" r="24013" b="24384"/>
          <a:stretch>
            <a:fillRect/>
          </a:stretch>
        </p:blipFill>
        <p:spPr bwMode="auto">
          <a:xfrm rot="151238">
            <a:off x="6642636" y="1383885"/>
            <a:ext cx="2016224" cy="25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умелые руки\IMG-20240419-WA0002.jpg"/>
          <p:cNvPicPr/>
          <p:nvPr/>
        </p:nvPicPr>
        <p:blipFill>
          <a:blip r:embed="rId8" cstate="print"/>
          <a:srcRect t="4775" r="9431" b="13483"/>
          <a:stretch>
            <a:fillRect/>
          </a:stretch>
        </p:blipFill>
        <p:spPr bwMode="auto">
          <a:xfrm rot="21428868">
            <a:off x="539552" y="1412776"/>
            <a:ext cx="20882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умелые руки\1714978625553.jpg"/>
          <p:cNvPicPr/>
          <p:nvPr/>
        </p:nvPicPr>
        <p:blipFill>
          <a:blip r:embed="rId9" cstate="print"/>
          <a:srcRect t="17480" r="4865" b="38211"/>
          <a:stretch>
            <a:fillRect/>
          </a:stretch>
        </p:blipFill>
        <p:spPr bwMode="auto">
          <a:xfrm>
            <a:off x="3203848" y="4941168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58246" cy="11430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 </a:t>
            </a:r>
            <a:r>
              <a:rPr lang="ru-RU" sz="4400" b="1" dirty="0" smtClean="0">
                <a:solidFill>
                  <a:srgbClr val="F85106"/>
                </a:solidFill>
                <a:latin typeface="Comic Sans MS" pitchFamily="66" charset="0"/>
              </a:rPr>
              <a:t>Кружок «Умелые руки»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Галина\Desktop\1632247679_57-kartinkin-net-p-art-plastilin-krasivo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432333" cy="951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авокадо\16968442629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0324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яблоко\16968442628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44824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котики  птичка ёжики\16976380641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8164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1707385677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700808"/>
            <a:ext cx="45649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14" name="Рисунок 13" descr="D:\всё\работы кружков\работы кружков 2023-2024\акварелька\открытка новый год\IMG-20231219-WA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открытка новый год\IMG-20231219-WA0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268760"/>
            <a:ext cx="3459485" cy="14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открытка новый год\IMG-20231219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356992"/>
            <a:ext cx="1226879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открытка новый год\IMG-20231219-WA00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484784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открытка новый год\IMG-20231219-WA00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356992"/>
            <a:ext cx="1261158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открытка новый год\IMG-20231219-WA00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484784"/>
            <a:ext cx="12506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акварелька\открытка новый год\IMG-20231219-WA001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2996952"/>
            <a:ext cx="1044898" cy="151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акварелька\открытка новый год\IMG-20231219-WA001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1484784"/>
            <a:ext cx="1189061" cy="177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\работы кружков 2023-2024\акварелька\открытка новый год\IMG-20231219-WA001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8344" y="3356993"/>
            <a:ext cx="1296144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\работы кружков 2023-2024\акварелька\открытка новый год\IMG-20231219-WA0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809" y="3068960"/>
            <a:ext cx="108012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\работы кружков 2023-2024\акварелька\открытка новый год\IMG-20231224-WA000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4208" y="3356992"/>
            <a:ext cx="115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\работы кружков 2023-2024\акварелька\открытка новый год\IMG-20231224-WA000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528" y="5229200"/>
            <a:ext cx="1080120" cy="133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акварелька\открытка новый год\IMG-20231219-WA0018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20072" y="3068960"/>
            <a:ext cx="107327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акварелька\открытка новый год\IMG-20231219-WA002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19672" y="5157192"/>
            <a:ext cx="1080120" cy="140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\работы кружков 2023-2024\акварелька\открытка новый год\IMG-20231219-WA0019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4869160"/>
            <a:ext cx="10081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\работы кружков 2023-2024\акварелька\открытка новый год\IMG-20231225-WA0005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39952" y="4941168"/>
            <a:ext cx="982216" cy="146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\работы кружков 2023-2024\акварелька\открытка новый год\IMG-20231224-WA0019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92080" y="4869160"/>
            <a:ext cx="95430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\работы кружков 2023-2024\акварелька\открытка новый год\IMG-20231224-WA0015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6516216" y="5157192"/>
            <a:ext cx="1152128" cy="150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\работы кружков 2023-2024\акварелька\открытка новый год\IMG-20231229-WA0005.jpg"/>
          <p:cNvPicPr/>
          <p:nvPr/>
        </p:nvPicPr>
        <p:blipFill>
          <a:blip r:embed="rId21" cstate="print"/>
          <a:srcRect l="4746" t="3562" r="8136" b="7888"/>
          <a:stretch>
            <a:fillRect/>
          </a:stretch>
        </p:blipFill>
        <p:spPr bwMode="auto">
          <a:xfrm>
            <a:off x="7812360" y="5229200"/>
            <a:ext cx="108012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смайлик лягушка\16976383391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880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17073906549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56792"/>
            <a:ext cx="33123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котики  птичка ёжики\IMG-20240417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556792"/>
            <a:ext cx="190823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котики  птичка ёжики\IMG-20240424-WA00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365104"/>
            <a:ext cx="1976313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котики  птичка ёжики\170247731636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869160"/>
            <a:ext cx="16561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котики  птичка ёжики\17018719564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941168"/>
            <a:ext cx="15121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котики  птичка ёжики\170247731637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4869160"/>
            <a:ext cx="17281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конкурс\16968443888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2160240" cy="293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конкурс\16968442628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573016"/>
            <a:ext cx="2232248" cy="29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конкурс\16968442628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84784"/>
            <a:ext cx="23042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конкурс\IMG202310091149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484784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смайлик лягушка\IMG-20240417-WA00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437112"/>
            <a:ext cx="1656184" cy="205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смайлик лягушка\IMG-20240417-WA00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412777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смайлик лягушка\IMG-20240417-WA000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915816" y="1412776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фетр\кукла\170737543790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509120"/>
            <a:ext cx="1777054" cy="194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17028792901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дракоша\1707375437917.jpg"/>
          <p:cNvPicPr/>
          <p:nvPr/>
        </p:nvPicPr>
        <p:blipFill>
          <a:blip r:embed="rId4" cstate="print"/>
          <a:srcRect l="7143" r="14286" b="2446"/>
          <a:stretch>
            <a:fillRect/>
          </a:stretch>
        </p:blipFill>
        <p:spPr bwMode="auto">
          <a:xfrm>
            <a:off x="7452320" y="1412776"/>
            <a:ext cx="14401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дракоша\1703684593702.jpg"/>
          <p:cNvPicPr/>
          <p:nvPr/>
        </p:nvPicPr>
        <p:blipFill>
          <a:blip r:embed="rId5" cstate="print"/>
          <a:srcRect l="20000" r="13333"/>
          <a:stretch>
            <a:fillRect/>
          </a:stretch>
        </p:blipFill>
        <p:spPr bwMode="auto">
          <a:xfrm>
            <a:off x="4211960" y="1412776"/>
            <a:ext cx="12961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дракоша\1703684593691.jpg"/>
          <p:cNvPicPr/>
          <p:nvPr/>
        </p:nvPicPr>
        <p:blipFill>
          <a:blip r:embed="rId6" cstate="print"/>
          <a:srcRect t="10137" b="8763"/>
          <a:stretch>
            <a:fillRect/>
          </a:stretch>
        </p:blipFill>
        <p:spPr bwMode="auto">
          <a:xfrm>
            <a:off x="6804248" y="5157192"/>
            <a:ext cx="20517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дракоша\1703684593680.jpg"/>
          <p:cNvPicPr/>
          <p:nvPr/>
        </p:nvPicPr>
        <p:blipFill>
          <a:blip r:embed="rId7" cstate="print"/>
          <a:srcRect t="9299" b="3914"/>
          <a:stretch>
            <a:fillRect/>
          </a:stretch>
        </p:blipFill>
        <p:spPr bwMode="auto">
          <a:xfrm>
            <a:off x="251520" y="5157192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дракоша\1703684593670.jpg"/>
          <p:cNvPicPr/>
          <p:nvPr/>
        </p:nvPicPr>
        <p:blipFill>
          <a:blip r:embed="rId8" cstate="print"/>
          <a:srcRect t="5615" b="7355"/>
          <a:stretch>
            <a:fillRect/>
          </a:stretch>
        </p:blipFill>
        <p:spPr bwMode="auto">
          <a:xfrm>
            <a:off x="4139952" y="5157192"/>
            <a:ext cx="24482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дракоша\1703669636977.jpg"/>
          <p:cNvPicPr/>
          <p:nvPr/>
        </p:nvPicPr>
        <p:blipFill>
          <a:blip r:embed="rId9" cstate="print"/>
          <a:srcRect l="9890" r="10992"/>
          <a:stretch>
            <a:fillRect/>
          </a:stretch>
        </p:blipFill>
        <p:spPr bwMode="auto">
          <a:xfrm>
            <a:off x="5796136" y="1412776"/>
            <a:ext cx="13681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фетр\шары новогод\1703669637022.jpg"/>
          <p:cNvPicPr/>
          <p:nvPr/>
        </p:nvPicPr>
        <p:blipFill>
          <a:blip r:embed="rId10" cstate="print"/>
          <a:srcRect l="10494" t="17703" r="6790" b="8134"/>
          <a:stretch>
            <a:fillRect/>
          </a:stretch>
        </p:blipFill>
        <p:spPr bwMode="auto">
          <a:xfrm>
            <a:off x="3203848" y="5157192"/>
            <a:ext cx="7920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фетр\шары новогод\1703669637011.jpg"/>
          <p:cNvPicPr/>
          <p:nvPr/>
        </p:nvPicPr>
        <p:blipFill>
          <a:blip r:embed="rId11" cstate="print"/>
          <a:srcRect l="12575" t="25225" r="11976" b="11712"/>
          <a:stretch>
            <a:fillRect/>
          </a:stretch>
        </p:blipFill>
        <p:spPr bwMode="auto">
          <a:xfrm>
            <a:off x="755576" y="4149080"/>
            <a:ext cx="7920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фетр\шары новогод\1703080620975.jpg"/>
          <p:cNvPicPr/>
          <p:nvPr/>
        </p:nvPicPr>
        <p:blipFill>
          <a:blip r:embed="rId12" cstate="print"/>
          <a:srcRect l="12030" t="23958" r="13248" b="8290"/>
          <a:stretch>
            <a:fillRect/>
          </a:stretch>
        </p:blipFill>
        <p:spPr bwMode="auto">
          <a:xfrm>
            <a:off x="7596336" y="407707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фетр\шары новогод\1703080620963.jpg"/>
          <p:cNvPicPr/>
          <p:nvPr/>
        </p:nvPicPr>
        <p:blipFill>
          <a:blip r:embed="rId13" cstate="print"/>
          <a:srcRect l="15980" t="27011" r="16619" b="8621"/>
          <a:stretch>
            <a:fillRect/>
          </a:stretch>
        </p:blipFill>
        <p:spPr bwMode="auto">
          <a:xfrm>
            <a:off x="6444208" y="4077072"/>
            <a:ext cx="7920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фетр\шары новогод\1703080620952.jpg"/>
          <p:cNvPicPr/>
          <p:nvPr/>
        </p:nvPicPr>
        <p:blipFill>
          <a:blip r:embed="rId14" cstate="print"/>
          <a:srcRect l="4911" t="25000" r="9290" b="12705"/>
          <a:stretch>
            <a:fillRect/>
          </a:stretch>
        </p:blipFill>
        <p:spPr bwMode="auto">
          <a:xfrm>
            <a:off x="4067944" y="4077072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фетр\шары новогод\1703080620941.jpg"/>
          <p:cNvPicPr/>
          <p:nvPr/>
        </p:nvPicPr>
        <p:blipFill>
          <a:blip r:embed="rId15" cstate="print"/>
          <a:srcRect l="17970" t="20101" r="17019" b="9045"/>
          <a:stretch>
            <a:fillRect/>
          </a:stretch>
        </p:blipFill>
        <p:spPr bwMode="auto">
          <a:xfrm>
            <a:off x="5292080" y="4077072"/>
            <a:ext cx="7920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фетр\шары новогод\1702879290303.jpg"/>
          <p:cNvPicPr/>
          <p:nvPr/>
        </p:nvPicPr>
        <p:blipFill>
          <a:blip r:embed="rId16" cstate="print"/>
          <a:srcRect l="16256" t="20079" r="7882" b="15354"/>
          <a:stretch>
            <a:fillRect/>
          </a:stretch>
        </p:blipFill>
        <p:spPr bwMode="auto">
          <a:xfrm>
            <a:off x="1763688" y="4149080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фетр\шары новогод\1702477316395.jpg"/>
          <p:cNvPicPr/>
          <p:nvPr/>
        </p:nvPicPr>
        <p:blipFill>
          <a:blip r:embed="rId17" cstate="print"/>
          <a:srcRect l="8961" t="26298" r="11738" b="5882"/>
          <a:stretch>
            <a:fillRect/>
          </a:stretch>
        </p:blipFill>
        <p:spPr bwMode="auto">
          <a:xfrm>
            <a:off x="2555776" y="594928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фетр\шары новогод\1702477316383.jpg"/>
          <p:cNvPicPr/>
          <p:nvPr/>
        </p:nvPicPr>
        <p:blipFill>
          <a:blip r:embed="rId18" cstate="print"/>
          <a:srcRect l="9314" t="27829" r="15006" b="7034"/>
          <a:stretch>
            <a:fillRect/>
          </a:stretch>
        </p:blipFill>
        <p:spPr bwMode="auto">
          <a:xfrm>
            <a:off x="2915816" y="4149080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подставка под чашку\17010654250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1683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кукла\1707375643003.jpg"/>
          <p:cNvPicPr/>
          <p:nvPr/>
        </p:nvPicPr>
        <p:blipFill>
          <a:blip r:embed="rId4" cstate="print"/>
          <a:srcRect l="4167" r="4167"/>
          <a:stretch>
            <a:fillRect/>
          </a:stretch>
        </p:blipFill>
        <p:spPr bwMode="auto">
          <a:xfrm>
            <a:off x="7380312" y="4149080"/>
            <a:ext cx="15841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кукла\17073754378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36096" y="1484784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кукла\1706250340520.jpg"/>
          <p:cNvPicPr/>
          <p:nvPr/>
        </p:nvPicPr>
        <p:blipFill>
          <a:blip r:embed="rId6" cstate="print"/>
          <a:srcRect r="8333"/>
          <a:stretch>
            <a:fillRect/>
          </a:stretch>
        </p:blipFill>
        <p:spPr bwMode="auto">
          <a:xfrm flipH="1">
            <a:off x="5580112" y="4149080"/>
            <a:ext cx="16561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кукла\17062503405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484784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кукла\170616714849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484784"/>
            <a:ext cx="16561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кукла\1707375437898.jpg"/>
          <p:cNvPicPr/>
          <p:nvPr/>
        </p:nvPicPr>
        <p:blipFill>
          <a:blip r:embed="rId9" cstate="print"/>
          <a:srcRect l="3570" t="19019" b="9662"/>
          <a:stretch>
            <a:fillRect/>
          </a:stretch>
        </p:blipFill>
        <p:spPr bwMode="auto">
          <a:xfrm>
            <a:off x="3491880" y="5589240"/>
            <a:ext cx="19442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фетр\кукла\1707375437881.jpg"/>
          <p:cNvPicPr/>
          <p:nvPr/>
        </p:nvPicPr>
        <p:blipFill>
          <a:blip r:embed="rId10" cstate="print"/>
          <a:srcRect l="4339" t="12845"/>
          <a:stretch>
            <a:fillRect/>
          </a:stretch>
        </p:blipFill>
        <p:spPr bwMode="auto">
          <a:xfrm>
            <a:off x="3491880" y="4221088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фетр\кукла\1707375437873.jpg"/>
          <p:cNvPicPr/>
          <p:nvPr/>
        </p:nvPicPr>
        <p:blipFill>
          <a:blip r:embed="rId11" cstate="print"/>
          <a:srcRect t="15385"/>
          <a:stretch>
            <a:fillRect/>
          </a:stretch>
        </p:blipFill>
        <p:spPr bwMode="auto">
          <a:xfrm>
            <a:off x="1475656" y="5589240"/>
            <a:ext cx="18722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фетр\1716277351019.jpg"/>
          <p:cNvPicPr/>
          <p:nvPr/>
        </p:nvPicPr>
        <p:blipFill>
          <a:blip r:embed="rId12" cstate="print"/>
          <a:srcRect t="29189"/>
          <a:stretch>
            <a:fillRect/>
          </a:stretch>
        </p:blipFill>
        <p:spPr bwMode="auto">
          <a:xfrm>
            <a:off x="179512" y="5589240"/>
            <a:ext cx="11166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6064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котики  птичка ёжики\IMG-20240424-WA0011.jpg"/>
          <p:cNvPicPr/>
          <p:nvPr/>
        </p:nvPicPr>
        <p:blipFill>
          <a:blip r:embed="rId3" cstate="print"/>
          <a:srcRect l="5933" t="14253" r="7643" b="10345"/>
          <a:stretch>
            <a:fillRect/>
          </a:stretch>
        </p:blipFill>
        <p:spPr bwMode="auto">
          <a:xfrm>
            <a:off x="2339752" y="1412776"/>
            <a:ext cx="4752528" cy="29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котики  птичка ёжики\1707917092706.jpg"/>
          <p:cNvPicPr/>
          <p:nvPr/>
        </p:nvPicPr>
        <p:blipFill>
          <a:blip r:embed="rId4" cstate="print"/>
          <a:srcRect l="2732" t="4390" r="3825"/>
          <a:stretch>
            <a:fillRect/>
          </a:stretch>
        </p:blipFill>
        <p:spPr bwMode="auto">
          <a:xfrm>
            <a:off x="7236296" y="1844824"/>
            <a:ext cx="1656184" cy="201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котики  птичка ёжики\17079170926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437112"/>
            <a:ext cx="194421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котики  птичка ёжики\1707917092685.jpg"/>
          <p:cNvPicPr/>
          <p:nvPr/>
        </p:nvPicPr>
        <p:blipFill>
          <a:blip r:embed="rId6" cstate="print"/>
          <a:srcRect t="3806" r="4129" b="4498"/>
          <a:stretch>
            <a:fillRect/>
          </a:stretch>
        </p:blipFill>
        <p:spPr bwMode="auto">
          <a:xfrm>
            <a:off x="251520" y="1772816"/>
            <a:ext cx="195453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котики  птичка ёжики\1707917092674.jpg"/>
          <p:cNvPicPr/>
          <p:nvPr/>
        </p:nvPicPr>
        <p:blipFill>
          <a:blip r:embed="rId7" cstate="print"/>
          <a:srcRect l="4511" r="3766" b="4673"/>
          <a:stretch>
            <a:fillRect/>
          </a:stretch>
        </p:blipFill>
        <p:spPr bwMode="auto">
          <a:xfrm>
            <a:off x="2699792" y="4437112"/>
            <a:ext cx="194421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котики  птичка ёжики\170791709266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149080"/>
            <a:ext cx="1944216" cy="214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котики  птичка ёжики\1709790818980.jpg"/>
          <p:cNvPicPr/>
          <p:nvPr/>
        </p:nvPicPr>
        <p:blipFill>
          <a:blip r:embed="rId9" cstate="print"/>
          <a:srcRect t="12222" r="4378" b="7778"/>
          <a:stretch>
            <a:fillRect/>
          </a:stretch>
        </p:blipFill>
        <p:spPr bwMode="auto">
          <a:xfrm>
            <a:off x="6948264" y="4149080"/>
            <a:ext cx="1800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88640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фетр\брошь и танки\1708525032890.jpg"/>
          <p:cNvPicPr/>
          <p:nvPr/>
        </p:nvPicPr>
        <p:blipFill>
          <a:blip r:embed="rId3" cstate="print"/>
          <a:srcRect t="4947" b="4947"/>
          <a:stretch>
            <a:fillRect/>
          </a:stretch>
        </p:blipFill>
        <p:spPr bwMode="auto">
          <a:xfrm>
            <a:off x="539552" y="4005064"/>
            <a:ext cx="3804717" cy="257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фетр\брошь и танки\1708525032879.jpg"/>
          <p:cNvPicPr/>
          <p:nvPr/>
        </p:nvPicPr>
        <p:blipFill>
          <a:blip r:embed="rId4" cstate="print"/>
          <a:srcRect t="10390" b="11039"/>
          <a:stretch>
            <a:fillRect/>
          </a:stretch>
        </p:blipFill>
        <p:spPr bwMode="auto">
          <a:xfrm>
            <a:off x="4716016" y="4005064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фетр\брошь и танки\1709790818951.jpg"/>
          <p:cNvPicPr/>
          <p:nvPr/>
        </p:nvPicPr>
        <p:blipFill>
          <a:blip r:embed="rId5" cstate="print"/>
          <a:srcRect l="4019" t="5263" r="4434" b="5263"/>
          <a:stretch>
            <a:fillRect/>
          </a:stretch>
        </p:blipFill>
        <p:spPr bwMode="auto">
          <a:xfrm>
            <a:off x="4499992" y="1412776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фетр\брошь и танки\17097908189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916832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фетр\брошь и танки\17097908189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412776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фетр\брошь и танки\170979081890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1988840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фетр\брошь и танки\1706250897011.jpg"/>
          <p:cNvPicPr/>
          <p:nvPr/>
        </p:nvPicPr>
        <p:blipFill>
          <a:blip r:embed="rId9" cstate="print"/>
          <a:srcRect l="13750" t="22422" r="14974" b="12556"/>
          <a:stretch>
            <a:fillRect/>
          </a:stretch>
        </p:blipFill>
        <p:spPr bwMode="auto">
          <a:xfrm>
            <a:off x="7524328" y="1484784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фетр\брошь и танки\170979081889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628800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«Чудеса из фетра»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2" name="Рисунок 11" descr="D:\всё\крючком 23-24\фетр\фет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88640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фетр\пончики, кексики\IMG-20240320-WA0018.jpg"/>
          <p:cNvPicPr/>
          <p:nvPr/>
        </p:nvPicPr>
        <p:blipFill>
          <a:blip r:embed="rId3" cstate="print"/>
          <a:srcRect l="10919" t="13218" r="10920" b="10345"/>
          <a:stretch>
            <a:fillRect/>
          </a:stretch>
        </p:blipFill>
        <p:spPr bwMode="auto">
          <a:xfrm>
            <a:off x="2195736" y="1412776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фетр\пончики, кексики\IMG-20240320-WA0017.jpg"/>
          <p:cNvPicPr/>
          <p:nvPr/>
        </p:nvPicPr>
        <p:blipFill>
          <a:blip r:embed="rId4" cstate="print"/>
          <a:srcRect l="5000" t="4545" b="4545"/>
          <a:stretch>
            <a:fillRect/>
          </a:stretch>
        </p:blipFill>
        <p:spPr bwMode="auto">
          <a:xfrm>
            <a:off x="7452320" y="5013176"/>
            <a:ext cx="147565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фетр\пончики, кексики\IMG-20240320-WA0016.jpg"/>
          <p:cNvPicPr/>
          <p:nvPr/>
        </p:nvPicPr>
        <p:blipFill>
          <a:blip r:embed="rId5" cstate="print"/>
          <a:srcRect t="3175" r="5785" b="11028"/>
          <a:stretch>
            <a:fillRect/>
          </a:stretch>
        </p:blipFill>
        <p:spPr bwMode="auto">
          <a:xfrm>
            <a:off x="5940152" y="5201816"/>
            <a:ext cx="1440160" cy="1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фетр\пончики, кексики\IMG-20240320-WA0015.jpg"/>
          <p:cNvPicPr/>
          <p:nvPr/>
        </p:nvPicPr>
        <p:blipFill>
          <a:blip r:embed="rId6" cstate="print"/>
          <a:srcRect t="4430" b="4430"/>
          <a:stretch>
            <a:fillRect/>
          </a:stretch>
        </p:blipFill>
        <p:spPr bwMode="auto">
          <a:xfrm>
            <a:off x="1763688" y="5301208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фетр\пончики, кексики\IMG-20240320-WA0014.jpg"/>
          <p:cNvPicPr/>
          <p:nvPr/>
        </p:nvPicPr>
        <p:blipFill>
          <a:blip r:embed="rId7" cstate="print"/>
          <a:srcRect l="5556" t="8842" b="16002"/>
          <a:stretch>
            <a:fillRect/>
          </a:stretch>
        </p:blipFill>
        <p:spPr bwMode="auto">
          <a:xfrm>
            <a:off x="3203848" y="5301208"/>
            <a:ext cx="25922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фетр\пончики, кексики\IMG-20240320-WA0013.jpg"/>
          <p:cNvPicPr/>
          <p:nvPr/>
        </p:nvPicPr>
        <p:blipFill>
          <a:blip r:embed="rId8" cstate="print"/>
          <a:srcRect l="4469" t="6533" r="5028" b="8543"/>
          <a:stretch>
            <a:fillRect/>
          </a:stretch>
        </p:blipFill>
        <p:spPr bwMode="auto">
          <a:xfrm>
            <a:off x="179512" y="5013176"/>
            <a:ext cx="15121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фетр\IMG-20240424-WA0009.jpg"/>
          <p:cNvPicPr/>
          <p:nvPr/>
        </p:nvPicPr>
        <p:blipFill>
          <a:blip r:embed="rId9" cstate="print"/>
          <a:srcRect t="7732" b="5155"/>
          <a:stretch>
            <a:fillRect/>
          </a:stretch>
        </p:blipFill>
        <p:spPr bwMode="auto">
          <a:xfrm>
            <a:off x="4716016" y="3068960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фетр\пончики, кексики\IMG-20240319-WA0004.jpg"/>
          <p:cNvPicPr/>
          <p:nvPr/>
        </p:nvPicPr>
        <p:blipFill>
          <a:blip r:embed="rId10" cstate="print"/>
          <a:srcRect l="3196" t="7080" r="5023" b="7080"/>
          <a:stretch>
            <a:fillRect/>
          </a:stretch>
        </p:blipFill>
        <p:spPr bwMode="auto">
          <a:xfrm>
            <a:off x="5724128" y="1412776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КОНКУРСЫ\конкурсы 23-24 уч.год\Пасхальное яйцо\фото\Гусева Милана.jpg"/>
          <p:cNvPicPr/>
          <p:nvPr/>
        </p:nvPicPr>
        <p:blipFill>
          <a:blip r:embed="rId11" cstate="print"/>
          <a:srcRect l="9509" t="13608" r="34969" b="11076"/>
          <a:stretch>
            <a:fillRect/>
          </a:stretch>
        </p:blipFill>
        <p:spPr bwMode="auto">
          <a:xfrm>
            <a:off x="7524328" y="3140968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КОНКУРСЫ\конкурсы 23-24 уч.год\Пасхальное яйцо\фото\Демьянова Анна.jpg"/>
          <p:cNvPicPr/>
          <p:nvPr/>
        </p:nvPicPr>
        <p:blipFill>
          <a:blip r:embed="rId12" cstate="print"/>
          <a:srcRect l="8562" t="17264" r="38930" b="10654"/>
          <a:stretch>
            <a:fillRect/>
          </a:stretch>
        </p:blipFill>
        <p:spPr bwMode="auto">
          <a:xfrm>
            <a:off x="251520" y="3140968"/>
            <a:ext cx="14401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КОНКУРСЫ\конкурсы 23-24 уч.год\Пасхальное яйцо\фото\Шейбе Катя.jpg"/>
          <p:cNvPicPr/>
          <p:nvPr/>
        </p:nvPicPr>
        <p:blipFill>
          <a:blip r:embed="rId13" cstate="print"/>
          <a:srcRect t="17840" r="25784" b="11268"/>
          <a:stretch>
            <a:fillRect/>
          </a:stretch>
        </p:blipFill>
        <p:spPr bwMode="auto">
          <a:xfrm>
            <a:off x="1979712" y="3068960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фетр\171638403216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67944" y="1412776"/>
            <a:ext cx="1440160" cy="1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фетр\1716384032155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442346">
            <a:off x="323528" y="1412776"/>
            <a:ext cx="15121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фетр\1716384032146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98223">
            <a:off x="7524328" y="1484784"/>
            <a:ext cx="1368152" cy="162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«Мягкая игрушка»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0648"/>
            <a:ext cx="1410662" cy="936104"/>
          </a:xfrm>
          <a:prstGeom prst="rect">
            <a:avLst/>
          </a:prstGeom>
          <a:noFill/>
        </p:spPr>
      </p:pic>
      <p:pic>
        <p:nvPicPr>
          <p:cNvPr id="10" name="Рисунок 9" descr="D:\всё\работы кружков\работы кружков 2023-2024\мягкая игрушка\1705046669937.jpg"/>
          <p:cNvPicPr/>
          <p:nvPr/>
        </p:nvPicPr>
        <p:blipFill>
          <a:blip r:embed="rId3" cstate="print"/>
          <a:srcRect t="31250"/>
          <a:stretch>
            <a:fillRect/>
          </a:stretch>
        </p:blipFill>
        <p:spPr bwMode="auto">
          <a:xfrm>
            <a:off x="539552" y="1340768"/>
            <a:ext cx="2438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мягкая игрушка\1705046669919.jpg"/>
          <p:cNvPicPr/>
          <p:nvPr/>
        </p:nvPicPr>
        <p:blipFill>
          <a:blip r:embed="rId4" cstate="print"/>
          <a:srcRect t="22368" b="9868"/>
          <a:stretch>
            <a:fillRect/>
          </a:stretch>
        </p:blipFill>
        <p:spPr bwMode="auto">
          <a:xfrm>
            <a:off x="6516216" y="1340768"/>
            <a:ext cx="2160240" cy="119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мягкая игрушка\1705046669853.jpg"/>
          <p:cNvPicPr/>
          <p:nvPr/>
        </p:nvPicPr>
        <p:blipFill>
          <a:blip r:embed="rId5" cstate="print"/>
          <a:srcRect t="13492" b="9524"/>
          <a:stretch>
            <a:fillRect/>
          </a:stretch>
        </p:blipFill>
        <p:spPr bwMode="auto">
          <a:xfrm>
            <a:off x="3707904" y="1268760"/>
            <a:ext cx="2016224" cy="121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мягкая игрушка\гусь, сова , заяц\1701785406086.jpg"/>
          <p:cNvPicPr/>
          <p:nvPr/>
        </p:nvPicPr>
        <p:blipFill>
          <a:blip r:embed="rId6" cstate="print"/>
          <a:srcRect l="9466" r="6995"/>
          <a:stretch>
            <a:fillRect/>
          </a:stretch>
        </p:blipFill>
        <p:spPr bwMode="auto">
          <a:xfrm>
            <a:off x="179512" y="2852936"/>
            <a:ext cx="1584176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мягкая игрушка\гусь, сова , заяц\170118208298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2780928"/>
            <a:ext cx="1507331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мягкая игрушка\1713449942444.jpg"/>
          <p:cNvPicPr/>
          <p:nvPr/>
        </p:nvPicPr>
        <p:blipFill>
          <a:blip r:embed="rId8" cstate="print"/>
          <a:srcRect l="9091" t="5366" r="15584" b="16098"/>
          <a:stretch>
            <a:fillRect/>
          </a:stretch>
        </p:blipFill>
        <p:spPr bwMode="auto">
          <a:xfrm>
            <a:off x="7740352" y="2924944"/>
            <a:ext cx="1224136" cy="182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мягкая игрушка\котик и звезда\170178540612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085184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мягкая игрушка\котик и звезда\1701785406110.jpg"/>
          <p:cNvPicPr/>
          <p:nvPr/>
        </p:nvPicPr>
        <p:blipFill>
          <a:blip r:embed="rId10" cstate="print"/>
          <a:srcRect b="8852"/>
          <a:stretch>
            <a:fillRect/>
          </a:stretch>
        </p:blipFill>
        <p:spPr bwMode="auto">
          <a:xfrm>
            <a:off x="3923928" y="5013176"/>
            <a:ext cx="15841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мягкая игрушка\котик и звезда\1701785406097.jpg"/>
          <p:cNvPicPr/>
          <p:nvPr/>
        </p:nvPicPr>
        <p:blipFill>
          <a:blip r:embed="rId11" cstate="print"/>
          <a:srcRect l="9306" t="8707" r="6937" b="12928"/>
          <a:stretch>
            <a:fillRect/>
          </a:stretch>
        </p:blipFill>
        <p:spPr bwMode="auto">
          <a:xfrm>
            <a:off x="7452320" y="5085184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мягкая игрушка\171627735100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4941168"/>
            <a:ext cx="142508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мягкая игрушка\котик и звезда\1710934337729.jpg"/>
          <p:cNvPicPr/>
          <p:nvPr/>
        </p:nvPicPr>
        <p:blipFill>
          <a:blip r:embed="rId13" cstate="print"/>
          <a:srcRect l="8102" t="12161" r="16279" b="16902"/>
          <a:stretch>
            <a:fillRect/>
          </a:stretch>
        </p:blipFill>
        <p:spPr bwMode="auto">
          <a:xfrm>
            <a:off x="6012160" y="2780928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мягкая игрушка\котик и звезда\IMG-20240213-WA0013.jpg"/>
          <p:cNvPicPr/>
          <p:nvPr/>
        </p:nvPicPr>
        <p:blipFill>
          <a:blip r:embed="rId14" cstate="print"/>
          <a:srcRect t="3384" b="23652"/>
          <a:stretch>
            <a:fillRect/>
          </a:stretch>
        </p:blipFill>
        <p:spPr bwMode="auto">
          <a:xfrm>
            <a:off x="1979712" y="4941168"/>
            <a:ext cx="1503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\работы кружков 2023-2024\мягкая игрушка\1716277351000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2636912"/>
            <a:ext cx="227640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«Мягкая игрушка»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0648"/>
            <a:ext cx="1410662" cy="93610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мягкая игрушка\гусь, сова , заяц\1698762449554.jpg"/>
          <p:cNvPicPr/>
          <p:nvPr/>
        </p:nvPicPr>
        <p:blipFill>
          <a:blip r:embed="rId3" cstate="print"/>
          <a:srcRect l="6338" r="13380"/>
          <a:stretch>
            <a:fillRect/>
          </a:stretch>
        </p:blipFill>
        <p:spPr bwMode="auto">
          <a:xfrm flipH="1">
            <a:off x="7308304" y="2132856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мягкая игрушка\гусь, сова , заяц\1698762449542.jpg"/>
          <p:cNvPicPr/>
          <p:nvPr/>
        </p:nvPicPr>
        <p:blipFill>
          <a:blip r:embed="rId4" cstate="print"/>
          <a:srcRect l="5452" r="5501" b="12770"/>
          <a:stretch>
            <a:fillRect/>
          </a:stretch>
        </p:blipFill>
        <p:spPr bwMode="auto">
          <a:xfrm>
            <a:off x="251520" y="4365104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мягкая игрушка\гусь, сова , заяц\1698762449530.jpg"/>
          <p:cNvPicPr/>
          <p:nvPr/>
        </p:nvPicPr>
        <p:blipFill>
          <a:blip r:embed="rId5" cstate="print"/>
          <a:srcRect l="7208" r="7208" b="3642"/>
          <a:stretch>
            <a:fillRect/>
          </a:stretch>
        </p:blipFill>
        <p:spPr bwMode="auto">
          <a:xfrm>
            <a:off x="5940152" y="4293096"/>
            <a:ext cx="2952328" cy="211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мягкая игрушка\гусь, сова , заяц\1698762449518.jpg"/>
          <p:cNvPicPr/>
          <p:nvPr/>
        </p:nvPicPr>
        <p:blipFill>
          <a:blip r:embed="rId6" cstate="print"/>
          <a:srcRect b="30861"/>
          <a:stretch>
            <a:fillRect/>
          </a:stretch>
        </p:blipFill>
        <p:spPr bwMode="auto">
          <a:xfrm>
            <a:off x="3347864" y="4005064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мягкая игрушка\гусь, сова , заяц\1698762449505.jpg"/>
          <p:cNvPicPr/>
          <p:nvPr/>
        </p:nvPicPr>
        <p:blipFill>
          <a:blip r:embed="rId7" cstate="print"/>
          <a:srcRect t="5124" b="15480"/>
          <a:stretch>
            <a:fillRect/>
          </a:stretch>
        </p:blipFill>
        <p:spPr bwMode="auto">
          <a:xfrm>
            <a:off x="179512" y="2204864"/>
            <a:ext cx="156448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мягкая игрушка\1713167231490.jpg"/>
          <p:cNvPicPr/>
          <p:nvPr/>
        </p:nvPicPr>
        <p:blipFill>
          <a:blip r:embed="rId8" cstate="print"/>
          <a:srcRect l="11726" t="11719" r="6488"/>
          <a:stretch>
            <a:fillRect/>
          </a:stretch>
        </p:blipFill>
        <p:spPr bwMode="auto">
          <a:xfrm>
            <a:off x="5508104" y="1484784"/>
            <a:ext cx="1688777" cy="136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мягкая игрушка\1713167231500.jpg"/>
          <p:cNvPicPr/>
          <p:nvPr/>
        </p:nvPicPr>
        <p:blipFill>
          <a:blip r:embed="rId9" cstate="print"/>
          <a:srcRect l="4913" t="10195" r="7948" b="10629"/>
          <a:stretch>
            <a:fillRect/>
          </a:stretch>
        </p:blipFill>
        <p:spPr bwMode="auto">
          <a:xfrm rot="5400000">
            <a:off x="2011790" y="1236682"/>
            <a:ext cx="1420455" cy="177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мягкая игрушка\1713449942433.jpg"/>
          <p:cNvPicPr/>
          <p:nvPr/>
        </p:nvPicPr>
        <p:blipFill>
          <a:blip r:embed="rId10" cstate="print"/>
          <a:srcRect l="8163" t="10000" r="9524"/>
          <a:stretch>
            <a:fillRect/>
          </a:stretch>
        </p:blipFill>
        <p:spPr bwMode="auto">
          <a:xfrm>
            <a:off x="3707904" y="2420888"/>
            <a:ext cx="16561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«Мягкая игрушка»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0648"/>
            <a:ext cx="1410662" cy="93610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мягкая игрушка\IMG20240213165553.jpg"/>
          <p:cNvPicPr/>
          <p:nvPr/>
        </p:nvPicPr>
        <p:blipFill>
          <a:blip r:embed="rId3" cstate="print"/>
          <a:srcRect b="14410"/>
          <a:stretch>
            <a:fillRect/>
          </a:stretch>
        </p:blipFill>
        <p:spPr bwMode="auto">
          <a:xfrm>
            <a:off x="179512" y="1556792"/>
            <a:ext cx="28083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мягкая игрушка\1707464955832.jpg"/>
          <p:cNvPicPr/>
          <p:nvPr/>
        </p:nvPicPr>
        <p:blipFill>
          <a:blip r:embed="rId4" cstate="print"/>
          <a:srcRect l="11793" t="2694" r="7949" b="7744"/>
          <a:stretch>
            <a:fillRect/>
          </a:stretch>
        </p:blipFill>
        <p:spPr bwMode="auto">
          <a:xfrm>
            <a:off x="6012160" y="1628800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КОНКУРСЫ\конкурсы 23-24 уч.год\Новогодний Самоделкин\17031647709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060848"/>
            <a:ext cx="2537045" cy="359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мягкая игрушка\пасхальный\1710934337708.jpg"/>
          <p:cNvPicPr/>
          <p:nvPr/>
        </p:nvPicPr>
        <p:blipFill>
          <a:blip r:embed="rId6" cstate="print"/>
          <a:srcRect l="8493" t="11523" r="6027" b="37243"/>
          <a:stretch>
            <a:fillRect/>
          </a:stretch>
        </p:blipFill>
        <p:spPr bwMode="auto">
          <a:xfrm>
            <a:off x="6156176" y="4581128"/>
            <a:ext cx="261176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мягкая игрушка\пасхальный\IMG-20240326-WA0008.jpg"/>
          <p:cNvPicPr/>
          <p:nvPr/>
        </p:nvPicPr>
        <p:blipFill>
          <a:blip r:embed="rId7" cstate="print"/>
          <a:srcRect l="13821" t="5488" r="16667" b="22256"/>
          <a:stretch>
            <a:fillRect/>
          </a:stretch>
        </p:blipFill>
        <p:spPr bwMode="auto">
          <a:xfrm>
            <a:off x="899592" y="4725144"/>
            <a:ext cx="1584176" cy="185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акварелька\зимнее кружево\1699361863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717032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кварелька\зимнее кружево\16993618635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2808312" cy="203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кварелька\зимнее кружево\16993618635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12160" y="4005064"/>
            <a:ext cx="2808312" cy="205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кварелька\зимнее кружево\16993618635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70080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зимнее кружево\169936186349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628800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зимнее кружево\169936186348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1484784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«Мягкая игрушка»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0648"/>
            <a:ext cx="1410662" cy="936104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мягкая игрушка\новый год\1697551204727.jpg"/>
          <p:cNvPicPr/>
          <p:nvPr/>
        </p:nvPicPr>
        <p:blipFill>
          <a:blip r:embed="rId3" cstate="print"/>
          <a:srcRect t="6379" b="8448"/>
          <a:stretch>
            <a:fillRect/>
          </a:stretch>
        </p:blipFill>
        <p:spPr bwMode="auto">
          <a:xfrm>
            <a:off x="1403648" y="1268760"/>
            <a:ext cx="579640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мягкая игрушка\новый год\1705046669902.jpg"/>
          <p:cNvPicPr/>
          <p:nvPr/>
        </p:nvPicPr>
        <p:blipFill>
          <a:blip r:embed="rId4" cstate="print"/>
          <a:srcRect l="7273" t="6284" r="14909" b="12295"/>
          <a:stretch>
            <a:fillRect/>
          </a:stretch>
        </p:blipFill>
        <p:spPr bwMode="auto">
          <a:xfrm>
            <a:off x="7020272" y="3861048"/>
            <a:ext cx="1822326" cy="269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мягкая игрушка\новый год\1705046669838.jpg"/>
          <p:cNvPicPr/>
          <p:nvPr/>
        </p:nvPicPr>
        <p:blipFill>
          <a:blip r:embed="rId5" cstate="print"/>
          <a:srcRect l="8261" t="14332" r="13913"/>
          <a:stretch>
            <a:fillRect/>
          </a:stretch>
        </p:blipFill>
        <p:spPr bwMode="auto">
          <a:xfrm>
            <a:off x="323528" y="4077072"/>
            <a:ext cx="17049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«Мягкая игрушка»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9" name="Picture 2" descr="C:\Users\Галина\Desktop\f026f02e-05de-4003-8626-4b70c5986d15_1.994af33a2a05dae9860a65a328add8c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0648"/>
            <a:ext cx="1410662" cy="936104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мягкая игрушка\8 и 23\1709647806070.jpg"/>
          <p:cNvPicPr/>
          <p:nvPr/>
        </p:nvPicPr>
        <p:blipFill>
          <a:blip r:embed="rId3" cstate="print"/>
          <a:srcRect b="4433"/>
          <a:stretch>
            <a:fillRect/>
          </a:stretch>
        </p:blipFill>
        <p:spPr bwMode="auto">
          <a:xfrm rot="167996">
            <a:off x="6732240" y="1412776"/>
            <a:ext cx="194940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мягкая игрушка\8 и 23\1709647806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36324">
            <a:off x="467544" y="1484784"/>
            <a:ext cx="22322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мягкая игрушка\8 и 23\1708439923720.jpg"/>
          <p:cNvPicPr/>
          <p:nvPr/>
        </p:nvPicPr>
        <p:blipFill>
          <a:blip r:embed="rId5" cstate="print"/>
          <a:srcRect l="12514" t="10612" r="7499" b="8571"/>
          <a:stretch>
            <a:fillRect/>
          </a:stretch>
        </p:blipFill>
        <p:spPr bwMode="auto">
          <a:xfrm rot="21398783">
            <a:off x="2051720" y="4077072"/>
            <a:ext cx="1834128" cy="25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мягкая игрушка\8 и 23\1708439923709.jpg"/>
          <p:cNvPicPr/>
          <p:nvPr/>
        </p:nvPicPr>
        <p:blipFill>
          <a:blip r:embed="rId6" cstate="print"/>
          <a:srcRect l="9561" t="6329" r="7752" b="10549"/>
          <a:stretch>
            <a:fillRect/>
          </a:stretch>
        </p:blipFill>
        <p:spPr bwMode="auto">
          <a:xfrm>
            <a:off x="3779912" y="1484784"/>
            <a:ext cx="18341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мягкая игрушка\8 и 23\1708439923698.jpg"/>
          <p:cNvPicPr/>
          <p:nvPr/>
        </p:nvPicPr>
        <p:blipFill>
          <a:blip r:embed="rId7" cstate="print"/>
          <a:srcRect l="7323" t="8017" r="9313" b="6329"/>
          <a:stretch>
            <a:fillRect/>
          </a:stretch>
        </p:blipFill>
        <p:spPr bwMode="auto">
          <a:xfrm rot="151734">
            <a:off x="5220072" y="4149080"/>
            <a:ext cx="1728192" cy="24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</a:t>
            </a:r>
            <a:r>
              <a:rPr lang="ru-RU" b="1" dirty="0" err="1" smtClean="0">
                <a:solidFill>
                  <a:srgbClr val="F85106"/>
                </a:solidFill>
                <a:latin typeface="Comic Sans MS" pitchFamily="66" charset="0"/>
              </a:rPr>
              <a:t>Бисероплетение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3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508547" cy="1118922"/>
          </a:xfrm>
          <a:prstGeom prst="rect">
            <a:avLst/>
          </a:prstGeom>
          <a:noFill/>
        </p:spPr>
      </p:pic>
      <p:pic>
        <p:nvPicPr>
          <p:cNvPr id="22" name="Рисунок 21" descr="D:\всё\работы кружков\работы кружков 2023-2024\бисер\авокадо, паучки\1700461914594.jpg"/>
          <p:cNvPicPr/>
          <p:nvPr/>
        </p:nvPicPr>
        <p:blipFill>
          <a:blip r:embed="rId3" cstate="print"/>
          <a:srcRect l="27108" t="25112" r="28133" b="16144"/>
          <a:stretch>
            <a:fillRect/>
          </a:stretch>
        </p:blipFill>
        <p:spPr bwMode="auto">
          <a:xfrm>
            <a:off x="7740352" y="2852936"/>
            <a:ext cx="1152128" cy="153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\работы кружков 2023-2024\бисер\авокадо, паучки\1700461914584.jpg"/>
          <p:cNvPicPr/>
          <p:nvPr/>
        </p:nvPicPr>
        <p:blipFill>
          <a:blip r:embed="rId4" cstate="print"/>
          <a:srcRect l="25523" t="18595" r="28033" b="17355"/>
          <a:stretch>
            <a:fillRect/>
          </a:stretch>
        </p:blipFill>
        <p:spPr bwMode="auto">
          <a:xfrm>
            <a:off x="3131840" y="2924944"/>
            <a:ext cx="120129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\работы кружков 2023-2024\бисер\авокадо, паучки\1700461914573.jpg"/>
          <p:cNvPicPr/>
          <p:nvPr/>
        </p:nvPicPr>
        <p:blipFill>
          <a:blip r:embed="rId5" cstate="print"/>
          <a:srcRect l="25019" t="21111" r="22143" b="21111"/>
          <a:stretch>
            <a:fillRect/>
          </a:stretch>
        </p:blipFill>
        <p:spPr bwMode="auto">
          <a:xfrm>
            <a:off x="251520" y="3068960"/>
            <a:ext cx="12961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всё\работы кружков\работы кружков 2023-2024\бисер\авокадо, паучки\1697725986162.jpg"/>
          <p:cNvPicPr/>
          <p:nvPr/>
        </p:nvPicPr>
        <p:blipFill>
          <a:blip r:embed="rId6" cstate="print"/>
          <a:srcRect l="4927" t="14765" b="18792"/>
          <a:stretch>
            <a:fillRect/>
          </a:stretch>
        </p:blipFill>
        <p:spPr bwMode="auto">
          <a:xfrm>
            <a:off x="3347864" y="4797152"/>
            <a:ext cx="266429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бисер\авокадо, паучки\1697725986152.jpg"/>
          <p:cNvPicPr/>
          <p:nvPr/>
        </p:nvPicPr>
        <p:blipFill>
          <a:blip r:embed="rId7" cstate="print"/>
          <a:srcRect b="9091"/>
          <a:stretch>
            <a:fillRect/>
          </a:stretch>
        </p:blipFill>
        <p:spPr bwMode="auto">
          <a:xfrm>
            <a:off x="3635896" y="1340768"/>
            <a:ext cx="15829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бисер\браслет, колечко\1702879290290.jpg"/>
          <p:cNvPicPr/>
          <p:nvPr/>
        </p:nvPicPr>
        <p:blipFill>
          <a:blip r:embed="rId8" cstate="print"/>
          <a:srcRect t="18182" b="25454"/>
          <a:stretch>
            <a:fillRect/>
          </a:stretch>
        </p:blipFill>
        <p:spPr bwMode="auto">
          <a:xfrm>
            <a:off x="1763688" y="1484784"/>
            <a:ext cx="170309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D:\всё\работы кружков\работы кружков 2023-2024\бисер\браслет, колечко\1702879290278.jpg"/>
          <p:cNvPicPr/>
          <p:nvPr/>
        </p:nvPicPr>
        <p:blipFill>
          <a:blip r:embed="rId9" cstate="print"/>
          <a:srcRect l="6909" t="22951" r="8364" b="33880"/>
          <a:stretch>
            <a:fillRect/>
          </a:stretch>
        </p:blipFill>
        <p:spPr bwMode="auto">
          <a:xfrm>
            <a:off x="5364088" y="1484784"/>
            <a:ext cx="180020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\работы кружков 2023-2024\бисер\браслет, колечко\1702879290240.jpg"/>
          <p:cNvPicPr/>
          <p:nvPr/>
        </p:nvPicPr>
        <p:blipFill>
          <a:blip r:embed="rId10" cstate="print"/>
          <a:srcRect l="21959" t="41266" r="43243" b="34430"/>
          <a:stretch>
            <a:fillRect/>
          </a:stretch>
        </p:blipFill>
        <p:spPr bwMode="auto">
          <a:xfrm>
            <a:off x="5004048" y="3717032"/>
            <a:ext cx="112509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\работы кружков 2023-2024\бисер\браслет, колечко\1702879290228.jpg"/>
          <p:cNvPicPr/>
          <p:nvPr/>
        </p:nvPicPr>
        <p:blipFill>
          <a:blip r:embed="rId11" cstate="print"/>
          <a:srcRect l="25140" t="33193" r="29609" b="39916"/>
          <a:stretch>
            <a:fillRect/>
          </a:stretch>
        </p:blipFill>
        <p:spPr bwMode="auto">
          <a:xfrm>
            <a:off x="4572000" y="2852936"/>
            <a:ext cx="10801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\работы кружков 2023-2024\бисер\браслет, колечко\1701353642619.jpg"/>
          <p:cNvPicPr/>
          <p:nvPr/>
        </p:nvPicPr>
        <p:blipFill>
          <a:blip r:embed="rId12" cstate="print"/>
          <a:srcRect l="7016" t="17193" r="11121" b="41053"/>
          <a:stretch>
            <a:fillRect/>
          </a:stretch>
        </p:blipFill>
        <p:spPr bwMode="auto">
          <a:xfrm>
            <a:off x="6156176" y="5085184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\работы кружков 2023-2024\бисер\браслет, колечко\1701353642541.jpg"/>
          <p:cNvPicPr/>
          <p:nvPr/>
        </p:nvPicPr>
        <p:blipFill>
          <a:blip r:embed="rId13" cstate="print"/>
          <a:srcRect l="22530" t="19881" r="14624" b="34718"/>
          <a:stretch>
            <a:fillRect/>
          </a:stretch>
        </p:blipFill>
        <p:spPr bwMode="auto">
          <a:xfrm>
            <a:off x="1331640" y="5157192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всё\работы кружков\работы кружков 2023-2024\бисер\браслет, колечко\1701353642497.jpg"/>
          <p:cNvPicPr/>
          <p:nvPr/>
        </p:nvPicPr>
        <p:blipFill>
          <a:blip r:embed="rId14" cstate="print"/>
          <a:srcRect l="15053" t="15854" r="16989" b="24390"/>
          <a:stretch>
            <a:fillRect/>
          </a:stretch>
        </p:blipFill>
        <p:spPr bwMode="auto">
          <a:xfrm>
            <a:off x="6300192" y="2852936"/>
            <a:ext cx="11605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D:\всё\работы кружков\работы кружков 2023-2024\бисер\браслет, колечко\1701353642455.jpg"/>
          <p:cNvPicPr/>
          <p:nvPr/>
        </p:nvPicPr>
        <p:blipFill>
          <a:blip r:embed="rId15" cstate="print"/>
          <a:srcRect l="22306" t="15719" r="19298" b="23077"/>
          <a:stretch>
            <a:fillRect/>
          </a:stretch>
        </p:blipFill>
        <p:spPr bwMode="auto">
          <a:xfrm>
            <a:off x="179512" y="1556792"/>
            <a:ext cx="142723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D:\всё\работы кружков\работы кружков 2023-2024\бисер\браслет, колечко\1706879337958.jpg"/>
          <p:cNvPicPr/>
          <p:nvPr/>
        </p:nvPicPr>
        <p:blipFill>
          <a:blip r:embed="rId16" cstate="print"/>
          <a:srcRect l="12694" t="13228" r="25247" b="11640"/>
          <a:stretch>
            <a:fillRect/>
          </a:stretch>
        </p:blipFill>
        <p:spPr bwMode="auto">
          <a:xfrm>
            <a:off x="1763688" y="2780928"/>
            <a:ext cx="115212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D:\всё\работы кружков\работы кружков 2023-2024\бисер\браслет, колечко\1706879337947.jpg"/>
          <p:cNvPicPr/>
          <p:nvPr/>
        </p:nvPicPr>
        <p:blipFill>
          <a:blip r:embed="rId17" cstate="print"/>
          <a:srcRect l="8148" t="16111" r="6667" b="12778"/>
          <a:stretch>
            <a:fillRect/>
          </a:stretch>
        </p:blipFill>
        <p:spPr bwMode="auto">
          <a:xfrm>
            <a:off x="7380312" y="1556792"/>
            <a:ext cx="152742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D:\всё\работы кружков\работы кружков 2023-2024\бисер\браслет, колечко\1703843794640.jpg"/>
          <p:cNvPicPr/>
          <p:nvPr/>
        </p:nvPicPr>
        <p:blipFill>
          <a:blip r:embed="rId18" cstate="print"/>
          <a:srcRect l="19084" t="46857" r="24427" b="15429"/>
          <a:stretch>
            <a:fillRect/>
          </a:stretch>
        </p:blipFill>
        <p:spPr bwMode="auto">
          <a:xfrm>
            <a:off x="179512" y="5157192"/>
            <a:ext cx="93610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D:\всё\работы кружков\работы кружков 2023-2024\бисер\браслет, колечко\1708352002694.jpg"/>
          <p:cNvPicPr/>
          <p:nvPr/>
        </p:nvPicPr>
        <p:blipFill>
          <a:blip r:embed="rId19" cstate="print"/>
          <a:srcRect l="12964" t="12353" r="50183"/>
          <a:stretch>
            <a:fillRect/>
          </a:stretch>
        </p:blipFill>
        <p:spPr bwMode="auto">
          <a:xfrm flipH="1">
            <a:off x="8316416" y="4581128"/>
            <a:ext cx="6480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</a:t>
            </a:r>
            <a:r>
              <a:rPr lang="ru-RU" b="1" dirty="0" err="1" smtClean="0">
                <a:solidFill>
                  <a:srgbClr val="F85106"/>
                </a:solidFill>
                <a:latin typeface="Comic Sans MS" pitchFamily="66" charset="0"/>
              </a:rPr>
              <a:t>Бисероплетение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3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88640"/>
            <a:ext cx="1508547" cy="1118922"/>
          </a:xfrm>
          <a:prstGeom prst="rect">
            <a:avLst/>
          </a:prstGeom>
          <a:noFill/>
        </p:spPr>
      </p:pic>
      <p:pic>
        <p:nvPicPr>
          <p:cNvPr id="21" name="Рисунок 20" descr="D:\всё\работы кружков\работы кружков 2023-2024\бисер\ангелы, мишки\1706189670153.jpg"/>
          <p:cNvPicPr/>
          <p:nvPr/>
        </p:nvPicPr>
        <p:blipFill>
          <a:blip r:embed="rId3" cstate="print"/>
          <a:srcRect l="12000" t="4138" r="8000" b="4818"/>
          <a:stretch>
            <a:fillRect/>
          </a:stretch>
        </p:blipFill>
        <p:spPr bwMode="auto">
          <a:xfrm>
            <a:off x="5364088" y="1340768"/>
            <a:ext cx="19442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D:\всё\работы кружков\работы кружков 2023-2024\бисер\ангелы, мишки\1706189670140.jpg"/>
          <p:cNvPicPr/>
          <p:nvPr/>
        </p:nvPicPr>
        <p:blipFill>
          <a:blip r:embed="rId4" cstate="print"/>
          <a:srcRect l="7407" t="7407" r="11111" b="7407"/>
          <a:stretch>
            <a:fillRect/>
          </a:stretch>
        </p:blipFill>
        <p:spPr bwMode="auto">
          <a:xfrm>
            <a:off x="3347864" y="1340768"/>
            <a:ext cx="19442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D:\всё\КОНКУРСЫ\конкурсы 23-24 уч.год\Новогодний Самоделкин\1703082328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3024336" cy="279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D:\всё\работы кружков\работы кружков 2023-2024\бисер\елочки\1703843794679.jpg"/>
          <p:cNvPicPr/>
          <p:nvPr/>
        </p:nvPicPr>
        <p:blipFill>
          <a:blip r:embed="rId6" cstate="print"/>
          <a:srcRect l="14661" t="15825" r="19361" b="18198"/>
          <a:stretch>
            <a:fillRect/>
          </a:stretch>
        </p:blipFill>
        <p:spPr bwMode="auto">
          <a:xfrm>
            <a:off x="7452320" y="1556792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D:\всё\работы кружков\работы кружков 2023-2024\бисер\елочки\1703843794666.jpg"/>
          <p:cNvPicPr/>
          <p:nvPr/>
        </p:nvPicPr>
        <p:blipFill>
          <a:blip r:embed="rId7" cstate="print"/>
          <a:srcRect l="24315" t="18236" r="18950" b="17937"/>
          <a:stretch>
            <a:fillRect/>
          </a:stretch>
        </p:blipFill>
        <p:spPr bwMode="auto">
          <a:xfrm>
            <a:off x="1835696" y="4221088"/>
            <a:ext cx="15121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D:\всё\работы кружков\работы кружков 2023-2024\бисер\елочки\1703843794651.jpg"/>
          <p:cNvPicPr/>
          <p:nvPr/>
        </p:nvPicPr>
        <p:blipFill>
          <a:blip r:embed="rId8" cstate="print"/>
          <a:srcRect l="14001" t="23000" r="30364" b="10728"/>
          <a:stretch>
            <a:fillRect/>
          </a:stretch>
        </p:blipFill>
        <p:spPr bwMode="auto">
          <a:xfrm>
            <a:off x="7380312" y="3933056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D:\всё\работы кружков\работы кружков 2023-2024\бисер\елочки\1702917006446.jpg"/>
          <p:cNvPicPr/>
          <p:nvPr/>
        </p:nvPicPr>
        <p:blipFill>
          <a:blip r:embed="rId9" cstate="print"/>
          <a:srcRect l="33508" t="22930" r="31363" b="12102"/>
          <a:stretch>
            <a:fillRect/>
          </a:stretch>
        </p:blipFill>
        <p:spPr bwMode="auto">
          <a:xfrm>
            <a:off x="251520" y="4221088"/>
            <a:ext cx="144016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D:\всё\работы кружков\работы кружков 2023-2024\бисер\1703669636999.jpg"/>
          <p:cNvPicPr/>
          <p:nvPr/>
        </p:nvPicPr>
        <p:blipFill>
          <a:blip r:embed="rId10" cstate="print"/>
          <a:srcRect l="5013" t="14652" r="6332" b="8425"/>
          <a:stretch>
            <a:fillRect/>
          </a:stretch>
        </p:blipFill>
        <p:spPr bwMode="auto">
          <a:xfrm>
            <a:off x="3491880" y="3501008"/>
            <a:ext cx="331236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D:\всё\работы кружков\работы кружков 2023-2024\бисер\елочки\1702879290178.jpg"/>
          <p:cNvPicPr/>
          <p:nvPr/>
        </p:nvPicPr>
        <p:blipFill>
          <a:blip r:embed="rId11" cstate="print"/>
          <a:srcRect l="22137" t="37356" r="38931" b="23563"/>
          <a:stretch>
            <a:fillRect/>
          </a:stretch>
        </p:blipFill>
        <p:spPr bwMode="auto">
          <a:xfrm>
            <a:off x="6156176" y="4509120"/>
            <a:ext cx="10801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D:\всё\работы кружков\работы кружков 2023-2024\бисер\елочки\1702879290215.jpg"/>
          <p:cNvPicPr/>
          <p:nvPr/>
        </p:nvPicPr>
        <p:blipFill>
          <a:blip r:embed="rId12" cstate="print"/>
          <a:srcRect l="32831" t="33065" r="33746" b="26397"/>
          <a:stretch>
            <a:fillRect/>
          </a:stretch>
        </p:blipFill>
        <p:spPr bwMode="auto">
          <a:xfrm>
            <a:off x="5076056" y="5373216"/>
            <a:ext cx="936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D:\всё\работы кружков\работы кружков 2023-2024\бисер\елочки\1702879290190.jpg"/>
          <p:cNvPicPr/>
          <p:nvPr/>
        </p:nvPicPr>
        <p:blipFill>
          <a:blip r:embed="rId13" cstate="print"/>
          <a:srcRect l="27475" t="41463" r="45217" b="33585"/>
          <a:stretch>
            <a:fillRect/>
          </a:stretch>
        </p:blipFill>
        <p:spPr bwMode="auto">
          <a:xfrm>
            <a:off x="3707904" y="5373216"/>
            <a:ext cx="936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</a:t>
            </a:r>
            <a:r>
              <a:rPr lang="ru-RU" b="1" dirty="0" err="1" smtClean="0">
                <a:solidFill>
                  <a:srgbClr val="F85106"/>
                </a:solidFill>
                <a:latin typeface="Comic Sans MS" pitchFamily="66" charset="0"/>
              </a:rPr>
              <a:t>Бисероплетение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3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508547" cy="1118922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бисер\IMG-20240419-WA0004.jpg"/>
          <p:cNvPicPr/>
          <p:nvPr/>
        </p:nvPicPr>
        <p:blipFill>
          <a:blip r:embed="rId3" cstate="print"/>
          <a:srcRect l="17715" t="25145" r="27985" b="35260"/>
          <a:stretch>
            <a:fillRect/>
          </a:stretch>
        </p:blipFill>
        <p:spPr bwMode="auto">
          <a:xfrm>
            <a:off x="179512" y="3429000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бисер\IMG-20240419-WA0005.jpg"/>
          <p:cNvPicPr/>
          <p:nvPr/>
        </p:nvPicPr>
        <p:blipFill>
          <a:blip r:embed="rId4" cstate="print"/>
          <a:srcRect l="22287" t="26889" r="29264" b="34649"/>
          <a:stretch>
            <a:fillRect/>
          </a:stretch>
        </p:blipFill>
        <p:spPr bwMode="auto">
          <a:xfrm>
            <a:off x="251520" y="141277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бисер\1711979849405.jpg"/>
          <p:cNvPicPr/>
          <p:nvPr/>
        </p:nvPicPr>
        <p:blipFill>
          <a:blip r:embed="rId5" cstate="print"/>
          <a:srcRect l="15273" t="42375" r="20727" b="35271"/>
          <a:stretch>
            <a:fillRect/>
          </a:stretch>
        </p:blipFill>
        <p:spPr bwMode="auto">
          <a:xfrm>
            <a:off x="6516216" y="3284984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бисер\1711979849395.jpg"/>
          <p:cNvPicPr/>
          <p:nvPr/>
        </p:nvPicPr>
        <p:blipFill>
          <a:blip r:embed="rId6" cstate="print"/>
          <a:srcRect l="7146" t="39489" r="10083" b="34577"/>
          <a:stretch>
            <a:fillRect/>
          </a:stretch>
        </p:blipFill>
        <p:spPr bwMode="auto">
          <a:xfrm>
            <a:off x="6444208" y="1556792"/>
            <a:ext cx="24482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бисер\1711376576446.jpg"/>
          <p:cNvPicPr/>
          <p:nvPr/>
        </p:nvPicPr>
        <p:blipFill>
          <a:blip r:embed="rId7" cstate="print"/>
          <a:srcRect l="12609" t="36482" r="34348" b="34202"/>
          <a:stretch>
            <a:fillRect/>
          </a:stretch>
        </p:blipFill>
        <p:spPr bwMode="auto">
          <a:xfrm>
            <a:off x="6516216" y="5013176"/>
            <a:ext cx="24482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бисер\1711376576399.jpg"/>
          <p:cNvPicPr/>
          <p:nvPr/>
        </p:nvPicPr>
        <p:blipFill>
          <a:blip r:embed="rId8" cstate="print"/>
          <a:srcRect l="29889" t="41444" r="39628" b="38783"/>
          <a:stretch>
            <a:fillRect/>
          </a:stretch>
        </p:blipFill>
        <p:spPr bwMode="auto">
          <a:xfrm>
            <a:off x="1691680" y="2060848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бисер\авокадо, паучки\1702879290253.jpg"/>
          <p:cNvPicPr/>
          <p:nvPr/>
        </p:nvPicPr>
        <p:blipFill>
          <a:blip r:embed="rId9" cstate="print"/>
          <a:srcRect l="21452" t="23789" r="38944" b="16740"/>
          <a:stretch>
            <a:fillRect/>
          </a:stretch>
        </p:blipFill>
        <p:spPr bwMode="auto">
          <a:xfrm rot="16200000">
            <a:off x="1691681" y="4653134"/>
            <a:ext cx="1800199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бисер\ангелы, мишки\1707731342448.jpg"/>
          <p:cNvPicPr/>
          <p:nvPr/>
        </p:nvPicPr>
        <p:blipFill>
          <a:blip r:embed="rId10" cstate="print"/>
          <a:srcRect t="31599" b="14498"/>
          <a:stretch>
            <a:fillRect/>
          </a:stretch>
        </p:blipFill>
        <p:spPr bwMode="auto">
          <a:xfrm>
            <a:off x="3419872" y="1556792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бисер\1717076387648.jpg"/>
          <p:cNvPicPr/>
          <p:nvPr/>
        </p:nvPicPr>
        <p:blipFill>
          <a:blip r:embed="rId11" cstate="print"/>
          <a:srcRect l="3448" t="16954" r="8046" b="16092"/>
          <a:stretch>
            <a:fillRect/>
          </a:stretch>
        </p:blipFill>
        <p:spPr bwMode="auto">
          <a:xfrm>
            <a:off x="3635896" y="3789040"/>
            <a:ext cx="2704331" cy="243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</a:t>
            </a:r>
            <a:r>
              <a:rPr lang="ru-RU" b="1" dirty="0" err="1" smtClean="0">
                <a:solidFill>
                  <a:srgbClr val="F85106"/>
                </a:solidFill>
                <a:latin typeface="Comic Sans MS" pitchFamily="66" charset="0"/>
              </a:rPr>
              <a:t>Бисероплетение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3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508547" cy="1118922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бисер\бабочки, клубника\1705600216904.jpg"/>
          <p:cNvPicPr/>
          <p:nvPr/>
        </p:nvPicPr>
        <p:blipFill>
          <a:blip r:embed="rId3" cstate="print"/>
          <a:srcRect l="22365" t="27660" r="26194" b="24350"/>
          <a:stretch>
            <a:fillRect/>
          </a:stretch>
        </p:blipFill>
        <p:spPr bwMode="auto">
          <a:xfrm>
            <a:off x="179512" y="1772816"/>
            <a:ext cx="15525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бисер\бабочки, клубника\1705600216896.jpg"/>
          <p:cNvPicPr/>
          <p:nvPr/>
        </p:nvPicPr>
        <p:blipFill>
          <a:blip r:embed="rId4" cstate="print"/>
          <a:srcRect l="22531" t="31944" r="31481" b="22454"/>
          <a:stretch>
            <a:fillRect/>
          </a:stretch>
        </p:blipFill>
        <p:spPr bwMode="auto">
          <a:xfrm>
            <a:off x="6228184" y="1556792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бисер\бабочки, клубника\1705600216913.jpg"/>
          <p:cNvPicPr/>
          <p:nvPr/>
        </p:nvPicPr>
        <p:blipFill>
          <a:blip r:embed="rId5" cstate="print"/>
          <a:srcRect l="22373" t="32331" r="28776" b="21053"/>
          <a:stretch>
            <a:fillRect/>
          </a:stretch>
        </p:blipFill>
        <p:spPr bwMode="auto">
          <a:xfrm>
            <a:off x="1835696" y="1556792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бисер\бабочки, клубника\1705046669824.jpg"/>
          <p:cNvPicPr/>
          <p:nvPr/>
        </p:nvPicPr>
        <p:blipFill>
          <a:blip r:embed="rId6" cstate="print"/>
          <a:srcRect l="18182" t="20748" r="29091" b="7823"/>
          <a:stretch>
            <a:fillRect/>
          </a:stretch>
        </p:blipFill>
        <p:spPr bwMode="auto">
          <a:xfrm rot="10800000">
            <a:off x="7884368" y="1772816"/>
            <a:ext cx="11049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бисер\бабочки, клубника\1705046669813.jpg"/>
          <p:cNvPicPr/>
          <p:nvPr/>
        </p:nvPicPr>
        <p:blipFill>
          <a:blip r:embed="rId7" cstate="print"/>
          <a:srcRect l="11625" t="20981" r="4456" b="29155"/>
          <a:stretch>
            <a:fillRect/>
          </a:stretch>
        </p:blipFill>
        <p:spPr bwMode="auto">
          <a:xfrm>
            <a:off x="179512" y="4365104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бисер\бабочки, клубника\1705046669802.jpg"/>
          <p:cNvPicPr/>
          <p:nvPr/>
        </p:nvPicPr>
        <p:blipFill>
          <a:blip r:embed="rId8" cstate="print"/>
          <a:srcRect t="29412" b="13865"/>
          <a:stretch>
            <a:fillRect/>
          </a:stretch>
        </p:blipFill>
        <p:spPr bwMode="auto">
          <a:xfrm>
            <a:off x="6300192" y="4221088"/>
            <a:ext cx="256907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бисер\бабочки, клубника\1705046669791.jpg"/>
          <p:cNvPicPr/>
          <p:nvPr/>
        </p:nvPicPr>
        <p:blipFill>
          <a:blip r:embed="rId9" cstate="print"/>
          <a:srcRect t="34317" r="11852" b="16605"/>
          <a:stretch>
            <a:fillRect/>
          </a:stretch>
        </p:blipFill>
        <p:spPr bwMode="auto">
          <a:xfrm>
            <a:off x="3275856" y="4797152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бисер\цветы, бантики\1702879290166.jpg"/>
          <p:cNvPicPr/>
          <p:nvPr/>
        </p:nvPicPr>
        <p:blipFill>
          <a:blip r:embed="rId10" cstate="print"/>
          <a:srcRect l="18265" t="31507" r="27397" b="39041"/>
          <a:stretch>
            <a:fillRect/>
          </a:stretch>
        </p:blipFill>
        <p:spPr bwMode="auto">
          <a:xfrm>
            <a:off x="4427984" y="3501008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бисер\цветы, бантики\1702879290202.jpg"/>
          <p:cNvPicPr/>
          <p:nvPr/>
        </p:nvPicPr>
        <p:blipFill>
          <a:blip r:embed="rId11" cstate="print"/>
          <a:srcRect l="8197" t="33129" r="11475" b="24540"/>
          <a:stretch>
            <a:fillRect/>
          </a:stretch>
        </p:blipFill>
        <p:spPr bwMode="auto">
          <a:xfrm>
            <a:off x="2699792" y="3501008"/>
            <a:ext cx="16561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бисер\1711376576380.jpg"/>
          <p:cNvPicPr/>
          <p:nvPr/>
        </p:nvPicPr>
        <p:blipFill>
          <a:blip r:embed="rId12" cstate="print"/>
          <a:srcRect l="14036" t="24806" r="14931" b="31783"/>
          <a:stretch>
            <a:fillRect/>
          </a:stretch>
        </p:blipFill>
        <p:spPr bwMode="auto">
          <a:xfrm>
            <a:off x="3491880" y="134076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</a:t>
            </a:r>
            <a:r>
              <a:rPr lang="ru-RU" b="1" dirty="0" err="1" smtClean="0">
                <a:solidFill>
                  <a:srgbClr val="F85106"/>
                </a:solidFill>
                <a:latin typeface="Comic Sans MS" pitchFamily="66" charset="0"/>
              </a:rPr>
              <a:t>Бисероплетение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»</a:t>
            </a:r>
            <a:endParaRPr lang="ru-RU" b="1" dirty="0">
              <a:solidFill>
                <a:srgbClr val="F85106"/>
              </a:solidFill>
            </a:endParaRPr>
          </a:p>
        </p:txBody>
      </p:sp>
      <p:pic>
        <p:nvPicPr>
          <p:cNvPr id="13" name="Picture 2" descr="C:\Users\ДДТ\Desktop\cheshkiy_bis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508547" cy="1118922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бисер\1708352002682.jpg"/>
          <p:cNvPicPr/>
          <p:nvPr/>
        </p:nvPicPr>
        <p:blipFill>
          <a:blip r:embed="rId3" cstate="print"/>
          <a:srcRect l="18478" t="34653" r="15530" b="15347"/>
          <a:stretch>
            <a:fillRect/>
          </a:stretch>
        </p:blipFill>
        <p:spPr bwMode="auto">
          <a:xfrm>
            <a:off x="395536" y="5013176"/>
            <a:ext cx="19442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бисер\1708352002669.jpg"/>
          <p:cNvPicPr/>
          <p:nvPr/>
        </p:nvPicPr>
        <p:blipFill>
          <a:blip r:embed="rId4" cstate="print"/>
          <a:srcRect l="6557" t="32787" r="14036" b="16940"/>
          <a:stretch>
            <a:fillRect/>
          </a:stretch>
        </p:blipFill>
        <p:spPr bwMode="auto">
          <a:xfrm>
            <a:off x="2123728" y="1340768"/>
            <a:ext cx="21602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бисер\1714986411116.jpg"/>
          <p:cNvPicPr/>
          <p:nvPr/>
        </p:nvPicPr>
        <p:blipFill>
          <a:blip r:embed="rId5" cstate="print"/>
          <a:srcRect l="7979" t="12351" r="15425" b="11554"/>
          <a:stretch>
            <a:fillRect/>
          </a:stretch>
        </p:blipFill>
        <p:spPr bwMode="auto">
          <a:xfrm>
            <a:off x="323528" y="1340768"/>
            <a:ext cx="16561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бисер\IMG20240229163632.jpg"/>
          <p:cNvPicPr/>
          <p:nvPr/>
        </p:nvPicPr>
        <p:blipFill>
          <a:blip r:embed="rId6" cstate="print"/>
          <a:srcRect l="3867" t="13278" r="11050" b="6639"/>
          <a:stretch>
            <a:fillRect/>
          </a:stretch>
        </p:blipFill>
        <p:spPr bwMode="auto">
          <a:xfrm>
            <a:off x="6444208" y="1556792"/>
            <a:ext cx="25202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бисер\цветы, бантики\1700461914604.jpg"/>
          <p:cNvPicPr/>
          <p:nvPr/>
        </p:nvPicPr>
        <p:blipFill>
          <a:blip r:embed="rId7" cstate="print"/>
          <a:srcRect t="3977"/>
          <a:stretch>
            <a:fillRect/>
          </a:stretch>
        </p:blipFill>
        <p:spPr bwMode="auto">
          <a:xfrm>
            <a:off x="4427984" y="1340768"/>
            <a:ext cx="18120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бисер\1709293110844.jpg"/>
          <p:cNvPicPr/>
          <p:nvPr/>
        </p:nvPicPr>
        <p:blipFill>
          <a:blip r:embed="rId8" cstate="print"/>
          <a:srcRect l="23134" t="5028" r="25373" b="35196"/>
          <a:stretch>
            <a:fillRect/>
          </a:stretch>
        </p:blipFill>
        <p:spPr bwMode="auto">
          <a:xfrm>
            <a:off x="5364088" y="5085184"/>
            <a:ext cx="94525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бисер\цветы, бантики\1697112586513.jpg"/>
          <p:cNvPicPr/>
          <p:nvPr/>
        </p:nvPicPr>
        <p:blipFill>
          <a:blip r:embed="rId9" cstate="print"/>
          <a:srcRect l="17268" t="30156" r="21668" b="26848"/>
          <a:stretch>
            <a:fillRect/>
          </a:stretch>
        </p:blipFill>
        <p:spPr bwMode="auto">
          <a:xfrm rot="16200000">
            <a:off x="3815916" y="5481228"/>
            <a:ext cx="144016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бисер\бабочки, клубника\1705600216924.jpg"/>
          <p:cNvPicPr/>
          <p:nvPr/>
        </p:nvPicPr>
        <p:blipFill>
          <a:blip r:embed="rId10" cstate="print"/>
          <a:srcRect l="17595" t="29245" r="28990" b="6132"/>
          <a:stretch>
            <a:fillRect/>
          </a:stretch>
        </p:blipFill>
        <p:spPr bwMode="auto">
          <a:xfrm>
            <a:off x="2627784" y="5085184"/>
            <a:ext cx="946103" cy="150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бисер\цветы, бантики\1697112586528.jpg"/>
          <p:cNvPicPr/>
          <p:nvPr/>
        </p:nvPicPr>
        <p:blipFill>
          <a:blip r:embed="rId11" cstate="print"/>
          <a:srcRect l="22099" t="4412" r="17127" b="11765"/>
          <a:stretch>
            <a:fillRect/>
          </a:stretch>
        </p:blipFill>
        <p:spPr bwMode="auto">
          <a:xfrm>
            <a:off x="6732240" y="4869160"/>
            <a:ext cx="20162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бисер\ангелы, мишки\1707464955790.jpg"/>
          <p:cNvPicPr/>
          <p:nvPr/>
        </p:nvPicPr>
        <p:blipFill>
          <a:blip r:embed="rId12" cstate="print"/>
          <a:srcRect l="29412" t="26104" r="25134" b="20884"/>
          <a:stretch>
            <a:fillRect/>
          </a:stretch>
        </p:blipFill>
        <p:spPr bwMode="auto">
          <a:xfrm>
            <a:off x="5076056" y="3429000"/>
            <a:ext cx="11521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бисер\ангелы, мишки\1707464955781.jpg"/>
          <p:cNvPicPr/>
          <p:nvPr/>
        </p:nvPicPr>
        <p:blipFill>
          <a:blip r:embed="rId13" cstate="print"/>
          <a:srcRect l="8800" t="24699" r="22400" b="10843"/>
          <a:stretch>
            <a:fillRect/>
          </a:stretch>
        </p:blipFill>
        <p:spPr bwMode="auto">
          <a:xfrm>
            <a:off x="3635896" y="3356992"/>
            <a:ext cx="12241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бисер\ангелы, мишки\1706879337970.jpg"/>
          <p:cNvPicPr/>
          <p:nvPr/>
        </p:nvPicPr>
        <p:blipFill>
          <a:blip r:embed="rId14" cstate="print"/>
          <a:srcRect l="13710" t="25904" r="22581" b="12048"/>
          <a:stretch>
            <a:fillRect/>
          </a:stretch>
        </p:blipFill>
        <p:spPr bwMode="auto">
          <a:xfrm>
            <a:off x="2195736" y="3356992"/>
            <a:ext cx="12241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бисер\1717076387658.jpg"/>
          <p:cNvPicPr/>
          <p:nvPr/>
        </p:nvPicPr>
        <p:blipFill>
          <a:blip r:embed="rId15" cstate="print"/>
          <a:srcRect l="16941" t="10497" r="3879" b="28177"/>
          <a:stretch>
            <a:fillRect/>
          </a:stretch>
        </p:blipFill>
        <p:spPr bwMode="auto">
          <a:xfrm>
            <a:off x="323528" y="3356992"/>
            <a:ext cx="1600001" cy="156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8" name="Рисунок 7" descr="D:\всё\работы кружков\работы кружков 2023-2024\театральный\17013515906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628800"/>
            <a:ext cx="51845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театральный\17013512054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0243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театральный\IMG_20231130_162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4" name="Рисунок 3" descr="C:\Users\Галина\Desktop\2989kk8bfxj4sckw0sw8440880k40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33843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на\Desktop\s4jkbeggui8sgwwko4404488cogsc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36004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4" name="Рисунок 3" descr="C:\Users\Галина\Desktop\e8zcemcfxmo00gw044oc4kwgsog04s.jpg"/>
          <p:cNvPicPr/>
          <p:nvPr/>
        </p:nvPicPr>
        <p:blipFill>
          <a:blip r:embed="rId3" cstate="print"/>
          <a:srcRect l="12346" t="37730" r="2671" b="10544"/>
          <a:stretch>
            <a:fillRect/>
          </a:stretch>
        </p:blipFill>
        <p:spPr bwMode="auto">
          <a:xfrm>
            <a:off x="3563888" y="2276872"/>
            <a:ext cx="53285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на\Desktop\5vmgaoctuokckow4k4kk0csosow0w4.jpg"/>
          <p:cNvPicPr/>
          <p:nvPr/>
        </p:nvPicPr>
        <p:blipFill>
          <a:blip r:embed="rId4" cstate="print"/>
          <a:srcRect t="3966" r="7398" b="26346"/>
          <a:stretch>
            <a:fillRect/>
          </a:stretch>
        </p:blipFill>
        <p:spPr bwMode="auto">
          <a:xfrm>
            <a:off x="251520" y="4077072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алина\Desktop\g88obyfta74gocc404gok8gc44sk0c.jpg"/>
          <p:cNvPicPr/>
          <p:nvPr/>
        </p:nvPicPr>
        <p:blipFill>
          <a:blip r:embed="rId5" cstate="print"/>
          <a:srcRect l="1603" t="18434" r="4276" b="18740"/>
          <a:stretch>
            <a:fillRect/>
          </a:stretch>
        </p:blipFill>
        <p:spPr bwMode="auto">
          <a:xfrm>
            <a:off x="251520" y="1556792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4" name="Рисунок 3" descr="D:\всё\работы кружков\работы кружков 2023-2024\акварелька\зимушка\IMG-20231224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268760"/>
            <a:ext cx="1152128" cy="147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акварелька\зимушка\IMG-20231224-WA0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1656184" cy="107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кварелька\зимушка\IMG-20231224-WA0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268760"/>
            <a:ext cx="1152128" cy="14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кварелька\зимушка\IMG-20231224-WA0006.jpg"/>
          <p:cNvPicPr/>
          <p:nvPr/>
        </p:nvPicPr>
        <p:blipFill>
          <a:blip r:embed="rId6" cstate="print"/>
          <a:srcRect l="12033" t="7677" r="12289" b="9592"/>
          <a:stretch>
            <a:fillRect/>
          </a:stretch>
        </p:blipFill>
        <p:spPr bwMode="auto">
          <a:xfrm>
            <a:off x="2051720" y="2996952"/>
            <a:ext cx="115212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кварелька\зимушка\IMG-20231224-WA0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725144"/>
            <a:ext cx="1128932" cy="148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кварелька\зимушка\IMG-20231224-WA00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940152" y="2924944"/>
            <a:ext cx="1152128" cy="147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кварелька\зимушка\IMG-20231224-WA00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4653136"/>
            <a:ext cx="1152128" cy="15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кварелька\зимушка\IMG2023110916583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869160"/>
            <a:ext cx="1152128" cy="146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кварелька\зимушка\IMG2023110916582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869160"/>
            <a:ext cx="1152128" cy="147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кварелька\зимушка\IMG-20231224-WA0018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7864" y="1412776"/>
            <a:ext cx="1152128" cy="14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кварелька\IMG20231109171814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1412776"/>
            <a:ext cx="1152128" cy="146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кварелька\зимушка\IMG-20231224-WA0001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8304" y="5301209"/>
            <a:ext cx="158417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всё\работы кружков\работы кружков 2023-2024\акварелька\зимушка\IMG-20231224-WA0017.jpg"/>
          <p:cNvPicPr/>
          <p:nvPr/>
        </p:nvPicPr>
        <p:blipFill>
          <a:blip r:embed="rId15" cstate="print"/>
          <a:srcRect l="12922" t="13393" r="14220" b="15378"/>
          <a:stretch>
            <a:fillRect/>
          </a:stretch>
        </p:blipFill>
        <p:spPr bwMode="auto">
          <a:xfrm>
            <a:off x="3419872" y="3068960"/>
            <a:ext cx="2232248" cy="153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всё\работы кружков\работы кружков 2023-2024\акварелька\зимушка\IMG-20231224-WA0016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520" y="5301208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всё\работы кружков\работы кружков 2023-2024\акварелька\зимушка\IMG-20231224-WA0014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520" y="1484784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всё\работы кружков\работы кружков 2023-2024\акварелька\зимушка\IMG-20231224-WA0013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6296" y="2780928"/>
            <a:ext cx="16561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всё\работы кружков\работы кружков 2023-2024\акварелька\зимушка\IMG-20231224-WA0012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36296" y="4077072"/>
            <a:ext cx="1656184" cy="110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всё\работы кружков\работы кружков 2023-2024\акварелька\зимушка\IMG-20231224-WA0011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6296" y="1484784"/>
            <a:ext cx="1655232" cy="115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всё\работы кружков\работы кружков 2023-2024\акварелька\зимушка\IMG-20231224-WA0010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1520" y="2780928"/>
            <a:ext cx="1650642" cy="113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«Театральный»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17" name="Picture 2" descr="C:\Users\ДДТ\Desktop\kGHnf14K4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94590"/>
            <a:ext cx="1585356" cy="1056243"/>
          </a:xfrm>
          <a:prstGeom prst="rect">
            <a:avLst/>
          </a:prstGeom>
          <a:noFill/>
        </p:spPr>
      </p:pic>
      <p:pic>
        <p:nvPicPr>
          <p:cNvPr id="7" name="Рисунок 6" descr="D:\всё\работы кружков\работы кружков 2023-2024\театральный\1716468506007.jpg"/>
          <p:cNvPicPr/>
          <p:nvPr/>
        </p:nvPicPr>
        <p:blipFill>
          <a:blip r:embed="rId3" cstate="print"/>
          <a:srcRect t="13798"/>
          <a:stretch>
            <a:fillRect/>
          </a:stretch>
        </p:blipFill>
        <p:spPr bwMode="auto">
          <a:xfrm>
            <a:off x="323528" y="1412776"/>
            <a:ext cx="425777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театральный\17164685059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4310013" cy="295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краеведение\IMG-20231117-WA0009.jpg"/>
          <p:cNvPicPr/>
          <p:nvPr/>
        </p:nvPicPr>
        <p:blipFill>
          <a:blip r:embed="rId3" cstate="print"/>
          <a:srcRect l="15352" r="17271"/>
          <a:stretch>
            <a:fillRect/>
          </a:stretch>
        </p:blipFill>
        <p:spPr bwMode="auto">
          <a:xfrm>
            <a:off x="2555776" y="1268760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краеведение\IMG-20231117-WA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933056"/>
            <a:ext cx="572680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«Краеведение»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Галина\Desktop\7acd7ad7c513bd669ab86bfcfd9a210b_big.jpg"/>
          <p:cNvPicPr/>
          <p:nvPr/>
        </p:nvPicPr>
        <p:blipFill>
          <a:blip r:embed="rId2" cstate="print"/>
          <a:srcRect l="17317" t="19277" r="21753" b="16867"/>
          <a:stretch>
            <a:fillRect/>
          </a:stretch>
        </p:blipFill>
        <p:spPr bwMode="auto">
          <a:xfrm>
            <a:off x="7092280" y="332656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всё\работы кружков\работы кружков 2023-2024\краеведение\1706165732488.jpg"/>
          <p:cNvPicPr/>
          <p:nvPr/>
        </p:nvPicPr>
        <p:blipFill>
          <a:blip r:embed="rId3" cstate="print"/>
          <a:srcRect l="4869" t="14506" r="2344" b="12037"/>
          <a:stretch>
            <a:fillRect/>
          </a:stretch>
        </p:blipFill>
        <p:spPr bwMode="auto">
          <a:xfrm>
            <a:off x="323528" y="1484784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краеведение\1706165732477.jpg"/>
          <p:cNvPicPr/>
          <p:nvPr/>
        </p:nvPicPr>
        <p:blipFill>
          <a:blip r:embed="rId4" cstate="print"/>
          <a:srcRect t="7595"/>
          <a:stretch>
            <a:fillRect/>
          </a:stretch>
        </p:blipFill>
        <p:spPr bwMode="auto">
          <a:xfrm>
            <a:off x="4499992" y="3284984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«Азбука природы»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C:\Users\Галина\Desktop\1686791223_kartin-papik-pro-p-kartinki-azbuka-prirodi-17.jpg"/>
          <p:cNvPicPr/>
          <p:nvPr/>
        </p:nvPicPr>
        <p:blipFill>
          <a:blip r:embed="rId2" cstate="print"/>
          <a:srcRect l="4124"/>
          <a:stretch>
            <a:fillRect/>
          </a:stretch>
        </p:blipFill>
        <p:spPr bwMode="auto">
          <a:xfrm>
            <a:off x="7524328" y="332656"/>
            <a:ext cx="1428750" cy="92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азбука природы\1697613914627.jpg"/>
          <p:cNvPicPr/>
          <p:nvPr/>
        </p:nvPicPr>
        <p:blipFill>
          <a:blip r:embed="rId3" cstate="print"/>
          <a:srcRect l="64831" t="4098"/>
          <a:stretch>
            <a:fillRect/>
          </a:stretch>
        </p:blipFill>
        <p:spPr bwMode="auto">
          <a:xfrm>
            <a:off x="6660232" y="4293096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азбука природы\16976139146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484784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збука природы\1697613914627.jpg"/>
          <p:cNvPicPr/>
          <p:nvPr/>
        </p:nvPicPr>
        <p:blipFill>
          <a:blip r:embed="rId5" cstate="print"/>
          <a:srcRect l="30932" r="34746"/>
          <a:stretch>
            <a:fillRect/>
          </a:stretch>
        </p:blipFill>
        <p:spPr bwMode="auto">
          <a:xfrm>
            <a:off x="755576" y="4221088"/>
            <a:ext cx="1944216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збука природы\1697613914627.jpg"/>
          <p:cNvPicPr/>
          <p:nvPr/>
        </p:nvPicPr>
        <p:blipFill>
          <a:blip r:embed="rId6" cstate="print"/>
          <a:srcRect t="4098" r="66949"/>
          <a:stretch>
            <a:fillRect/>
          </a:stretch>
        </p:blipFill>
        <p:spPr bwMode="auto">
          <a:xfrm>
            <a:off x="467544" y="1412776"/>
            <a:ext cx="20882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збука природы\169761391464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1340768"/>
            <a:ext cx="3279082" cy="323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збука природы\1701785406133.jpg"/>
          <p:cNvPicPr/>
          <p:nvPr/>
        </p:nvPicPr>
        <p:blipFill>
          <a:blip r:embed="rId8" cstate="print"/>
          <a:srcRect t="10435" b="7826"/>
          <a:stretch>
            <a:fillRect/>
          </a:stretch>
        </p:blipFill>
        <p:spPr bwMode="auto">
          <a:xfrm>
            <a:off x="3563888" y="4725144"/>
            <a:ext cx="223683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«Азбука природы»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C:\Users\Галина\Desktop\1686791223_kartin-papik-pro-p-kartinki-azbuka-prirodi-17.jpg"/>
          <p:cNvPicPr/>
          <p:nvPr/>
        </p:nvPicPr>
        <p:blipFill>
          <a:blip r:embed="rId2" cstate="print"/>
          <a:srcRect l="4124"/>
          <a:stretch>
            <a:fillRect/>
          </a:stretch>
        </p:blipFill>
        <p:spPr bwMode="auto">
          <a:xfrm>
            <a:off x="7524328" y="332656"/>
            <a:ext cx="1428750" cy="92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КОНКУРСЫ\конкурсы 23-24 уч.год\Новогодний Самоделкин\17032267574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293183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збука природы\IMG_20240119_1554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93096"/>
            <a:ext cx="3403476" cy="224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всё\работы кружков\работы кружков 2023-2024\азбука природы\IMG_20240119_1554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всё\работы кружков\работы кружков 2023-2024\азбука природы\IMG_20240119_1554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484784"/>
            <a:ext cx="277465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всё\работы кружков\работы кружков 2023-2024\азбука природы\1706879337918.jpg"/>
          <p:cNvPicPr/>
          <p:nvPr/>
        </p:nvPicPr>
        <p:blipFill>
          <a:blip r:embed="rId7" cstate="print"/>
          <a:srcRect t="14868" r="6522" b="20977"/>
          <a:stretch>
            <a:fillRect/>
          </a:stretch>
        </p:blipFill>
        <p:spPr bwMode="auto">
          <a:xfrm>
            <a:off x="6732240" y="3861048"/>
            <a:ext cx="1979712" cy="264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всё\работы кружков\работы кружков 2023-2024\азбука природы\1706879337908.jpg"/>
          <p:cNvPicPr/>
          <p:nvPr/>
        </p:nvPicPr>
        <p:blipFill>
          <a:blip r:embed="rId8" cstate="print"/>
          <a:srcRect l="3356" t="12453" r="4698" b="22264"/>
          <a:stretch>
            <a:fillRect/>
          </a:stretch>
        </p:blipFill>
        <p:spPr bwMode="auto">
          <a:xfrm>
            <a:off x="395536" y="3861048"/>
            <a:ext cx="2088232" cy="264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Кружок «Азбука природы»</a:t>
            </a:r>
            <a:endParaRPr lang="ru-RU" b="1" dirty="0">
              <a:solidFill>
                <a:srgbClr val="F85106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C:\Users\Галина\Desktop\1686791223_kartin-papik-pro-p-kartinki-azbuka-prirodi-17.jpg"/>
          <p:cNvPicPr/>
          <p:nvPr/>
        </p:nvPicPr>
        <p:blipFill>
          <a:blip r:embed="rId2" cstate="print"/>
          <a:srcRect l="4124"/>
          <a:stretch>
            <a:fillRect/>
          </a:stretch>
        </p:blipFill>
        <p:spPr bwMode="auto">
          <a:xfrm>
            <a:off x="7524328" y="260648"/>
            <a:ext cx="1428750" cy="92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сё\работы кружков\работы кружков 2023-2024\азбука природы\1711030714993.jpg"/>
          <p:cNvPicPr/>
          <p:nvPr/>
        </p:nvPicPr>
        <p:blipFill>
          <a:blip r:embed="rId3" cstate="print"/>
          <a:srcRect t="22198" b="3034"/>
          <a:stretch>
            <a:fillRect/>
          </a:stretch>
        </p:blipFill>
        <p:spPr bwMode="auto">
          <a:xfrm>
            <a:off x="6516216" y="1340768"/>
            <a:ext cx="24384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сё\работы кружков\работы кружков 2023-2024\азбука природы\1707731342491.jpg"/>
          <p:cNvPicPr/>
          <p:nvPr/>
        </p:nvPicPr>
        <p:blipFill>
          <a:blip r:embed="rId4" cstate="print"/>
          <a:srcRect l="7902" t="14731" r="12534" b="30212"/>
          <a:stretch>
            <a:fillRect/>
          </a:stretch>
        </p:blipFill>
        <p:spPr bwMode="auto">
          <a:xfrm rot="21396739">
            <a:off x="252276" y="1756049"/>
            <a:ext cx="19442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сё\работы кружков\работы кружков 2023-2024\азбука природы\1707731342477.jpg"/>
          <p:cNvPicPr/>
          <p:nvPr/>
        </p:nvPicPr>
        <p:blipFill>
          <a:blip r:embed="rId5" cstate="print"/>
          <a:srcRect t="18908" r="17301" b="21638"/>
          <a:stretch>
            <a:fillRect/>
          </a:stretch>
        </p:blipFill>
        <p:spPr bwMode="auto">
          <a:xfrm rot="181965">
            <a:off x="4347390" y="1749790"/>
            <a:ext cx="19164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всё\работы кружков\работы кружков 2023-2024\азбука природы\1707731342462.jpg"/>
          <p:cNvPicPr/>
          <p:nvPr/>
        </p:nvPicPr>
        <p:blipFill>
          <a:blip r:embed="rId6" cstate="print"/>
          <a:srcRect t="11198" r="25524" b="30256"/>
          <a:stretch>
            <a:fillRect/>
          </a:stretch>
        </p:blipFill>
        <p:spPr bwMode="auto">
          <a:xfrm>
            <a:off x="2339752" y="1556792"/>
            <a:ext cx="18722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всё\работы кружков\работы кружков 2023-2024\азбука природы\1701267883500.jpg"/>
          <p:cNvPicPr/>
          <p:nvPr/>
        </p:nvPicPr>
        <p:blipFill>
          <a:blip r:embed="rId7" cstate="print"/>
          <a:srcRect t="19637" b="22055"/>
          <a:stretch>
            <a:fillRect/>
          </a:stretch>
        </p:blipFill>
        <p:spPr bwMode="auto">
          <a:xfrm flipH="1">
            <a:off x="1403648" y="4653136"/>
            <a:ext cx="1915666" cy="198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всё\работы кружков\работы кружков 2023-2024\азбука природы\1701267498161.jpg"/>
          <p:cNvPicPr/>
          <p:nvPr/>
        </p:nvPicPr>
        <p:blipFill>
          <a:blip r:embed="rId8" cstate="print"/>
          <a:srcRect l="77215" t="10320" b="67438"/>
          <a:stretch>
            <a:fillRect/>
          </a:stretch>
        </p:blipFill>
        <p:spPr bwMode="auto">
          <a:xfrm>
            <a:off x="323528" y="4653136"/>
            <a:ext cx="9361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всё\работы кружков\работы кружков 2023-2024\азбука природы\1701267498161.jpg"/>
          <p:cNvPicPr/>
          <p:nvPr/>
        </p:nvPicPr>
        <p:blipFill>
          <a:blip r:embed="rId8" cstate="print"/>
          <a:srcRect l="16456" t="25445" r="37025" b="30249"/>
          <a:stretch>
            <a:fillRect/>
          </a:stretch>
        </p:blipFill>
        <p:spPr bwMode="auto">
          <a:xfrm>
            <a:off x="3491880" y="4653136"/>
            <a:ext cx="1112143" cy="201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всё\работы кружков\работы кружков 2023-2024\азбука природы\1701267498149.jpg"/>
          <p:cNvPicPr/>
          <p:nvPr/>
        </p:nvPicPr>
        <p:blipFill>
          <a:blip r:embed="rId9" cstate="print"/>
          <a:srcRect l="12766" t="22909" r="3546" b="34263"/>
          <a:stretch>
            <a:fillRect/>
          </a:stretch>
        </p:blipFill>
        <p:spPr bwMode="auto">
          <a:xfrm>
            <a:off x="4788024" y="4653136"/>
            <a:ext cx="2247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всё\работы кружков\работы кружков 2023-2024\азбука природы\1701267498128.jpg"/>
          <p:cNvPicPr/>
          <p:nvPr/>
        </p:nvPicPr>
        <p:blipFill>
          <a:blip r:embed="rId10" cstate="print"/>
          <a:srcRect l="17138" t="23182" r="12126" b="29545"/>
          <a:stretch>
            <a:fillRect/>
          </a:stretch>
        </p:blipFill>
        <p:spPr bwMode="auto">
          <a:xfrm flipH="1">
            <a:off x="7236296" y="4653136"/>
            <a:ext cx="1512168" cy="205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25" name="Рисунок 24" descr="D:\всё\работы кружков\работы кружков 2023-2024\акварелька\8 и 23\IMG-20240221-WA0008.jpg"/>
          <p:cNvPicPr/>
          <p:nvPr/>
        </p:nvPicPr>
        <p:blipFill>
          <a:blip r:embed="rId3" cstate="print"/>
          <a:srcRect l="12667" t="1497" r="16131" b="5694"/>
          <a:stretch>
            <a:fillRect/>
          </a:stretch>
        </p:blipFill>
        <p:spPr bwMode="auto">
          <a:xfrm>
            <a:off x="539552" y="1412776"/>
            <a:ext cx="7920880" cy="516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58246" cy="11430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85106"/>
                </a:solidFill>
                <a:latin typeface="Comic Sans MS" pitchFamily="66" charset="0"/>
              </a:rPr>
              <a:t>Изостудия «Акварелька» </a:t>
            </a:r>
            <a: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ru-RU" sz="4400" b="1" dirty="0" smtClean="0">
                <a:solidFill>
                  <a:srgbClr val="00B050"/>
                </a:solidFill>
                <a:latin typeface="Comic Sans MS" pitchFamily="66" charset="0"/>
              </a:rPr>
            </a:br>
            <a:endParaRPr lang="ru-RU" sz="44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Галина\Desktop\850979ab6b566fa253391bdde0c98df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137098" cy="1163157"/>
          </a:xfrm>
          <a:prstGeom prst="rect">
            <a:avLst/>
          </a:prstGeom>
          <a:noFill/>
        </p:spPr>
      </p:pic>
      <p:pic>
        <p:nvPicPr>
          <p:cNvPr id="25" name="Рисунок 24" descr="D:\всё\работы кружков\работы кружков 2023-2024\акварелька\масленица\IMG-20240314-WA0004.jpg"/>
          <p:cNvPicPr/>
          <p:nvPr/>
        </p:nvPicPr>
        <p:blipFill>
          <a:blip r:embed="rId3" cstate="print"/>
          <a:srcRect l="13514" t="12821" r="11486" b="20513"/>
          <a:stretch>
            <a:fillRect/>
          </a:stretch>
        </p:blipFill>
        <p:spPr bwMode="auto">
          <a:xfrm>
            <a:off x="323528" y="5013176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всё\работы кружков\работы кружков 2023-2024\акварелька\масленица\IMG-20240314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23615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всё\работы кружков\работы кружков 2023-2024\акварелька\масленица\IMG-20240312-WA0018.jpg"/>
          <p:cNvPicPr/>
          <p:nvPr/>
        </p:nvPicPr>
        <p:blipFill>
          <a:blip r:embed="rId5" cstate="print"/>
          <a:srcRect l="8260" t="31195" r="10619" b="1770"/>
          <a:stretch>
            <a:fillRect/>
          </a:stretch>
        </p:blipFill>
        <p:spPr bwMode="auto">
          <a:xfrm>
            <a:off x="3059832" y="1196752"/>
            <a:ext cx="3240360" cy="339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всё\работы кружков\работы кружков 2023-2024\акварелька\масленица\IMG-20240312-WA0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725144"/>
            <a:ext cx="34563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:\всё\работы кружков\работы кружков 2023-2024\акварелька\масленица\IMG-20240312-WA0016.jpg"/>
          <p:cNvPicPr/>
          <p:nvPr/>
        </p:nvPicPr>
        <p:blipFill>
          <a:blip r:embed="rId7" cstate="print"/>
          <a:srcRect r="48485"/>
          <a:stretch>
            <a:fillRect/>
          </a:stretch>
        </p:blipFill>
        <p:spPr bwMode="auto">
          <a:xfrm>
            <a:off x="6660232" y="1556792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D:\всё\работы кружков\работы кружков 2023-2024\акварелька\масленица\IMG-20240312-WA0016.jpg"/>
          <p:cNvPicPr/>
          <p:nvPr/>
        </p:nvPicPr>
        <p:blipFill>
          <a:blip r:embed="rId7" cstate="print"/>
          <a:srcRect l="51515"/>
          <a:stretch>
            <a:fillRect/>
          </a:stretch>
        </p:blipFill>
        <p:spPr bwMode="auto">
          <a:xfrm>
            <a:off x="6660232" y="3284984"/>
            <a:ext cx="230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D:\всё\работы кружков\работы кружков 2023-2024\акварелька\масленица\IMG-20240312-WA0018.jpg"/>
          <p:cNvPicPr/>
          <p:nvPr/>
        </p:nvPicPr>
        <p:blipFill>
          <a:blip r:embed="rId5" cstate="print"/>
          <a:srcRect l="16515" t="6978" r="55903" b="69200"/>
          <a:stretch>
            <a:fillRect/>
          </a:stretch>
        </p:blipFill>
        <p:spPr bwMode="auto">
          <a:xfrm>
            <a:off x="755576" y="1268760"/>
            <a:ext cx="16383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всё\работы кружков\работы кружков 2023-2024\акварелька\масленица\IMG-20240312-WA0018.jpg"/>
          <p:cNvPicPr/>
          <p:nvPr/>
        </p:nvPicPr>
        <p:blipFill>
          <a:blip r:embed="rId5" cstate="print"/>
          <a:srcRect l="46022" t="9625" r="13567" b="69200"/>
          <a:stretch>
            <a:fillRect/>
          </a:stretch>
        </p:blipFill>
        <p:spPr bwMode="auto">
          <a:xfrm>
            <a:off x="6660232" y="4941168"/>
            <a:ext cx="2328292" cy="16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5942</TotalTime>
  <Words>234</Words>
  <Application>Microsoft Office PowerPoint</Application>
  <PresentationFormat>Экран (4:3)</PresentationFormat>
  <Paragraphs>75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Бумажная</vt:lpstr>
      <vt:lpstr>Итоговая выставка объединений художественно-эстетической направленности в МКУ ДТ  2023-2024 учебного года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    Изостудия «Акварелька»  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Кружок «Рукоделие»</vt:lpstr>
      <vt:lpstr>         Кружок «Радуга»  </vt:lpstr>
      <vt:lpstr>         Кружок «Радуга»  </vt:lpstr>
      <vt:lpstr>         Кружок «Радуга»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         Кружок «Умелые руки»  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«Чудеса из фетра»</vt:lpstr>
      <vt:lpstr>Кружок «Мягкая игрушка»</vt:lpstr>
      <vt:lpstr>Кружок «Мягкая игрушка»</vt:lpstr>
      <vt:lpstr>Кружок «Мягкая игрушка»</vt:lpstr>
      <vt:lpstr>Кружок «Мягкая игрушка»</vt:lpstr>
      <vt:lpstr>Кружок «Мягкая игрушка»</vt:lpstr>
      <vt:lpstr>Кружок «Бисероплетение»</vt:lpstr>
      <vt:lpstr>Кружок «Бисероплетение»</vt:lpstr>
      <vt:lpstr>Кружок «Бисероплетение»</vt:lpstr>
      <vt:lpstr>Кружок «Бисероплетение»</vt:lpstr>
      <vt:lpstr>Кружок «Бисероплетение»</vt:lpstr>
      <vt:lpstr> Кружок «Театральный»</vt:lpstr>
      <vt:lpstr> Кружок «Театральный»</vt:lpstr>
      <vt:lpstr> Кружок «Театральный»</vt:lpstr>
      <vt:lpstr> Кружок «Театральный»</vt:lpstr>
      <vt:lpstr> Кружок «Краеведение»</vt:lpstr>
      <vt:lpstr> Кружок «Краеведение»</vt:lpstr>
      <vt:lpstr>Кружок «Азбука природы»</vt:lpstr>
      <vt:lpstr>Кружок «Азбука природы»</vt:lpstr>
      <vt:lpstr>Кружок «Азбука природы»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ДДТ</dc:creator>
  <cp:lastModifiedBy>Галина</cp:lastModifiedBy>
  <cp:revision>559</cp:revision>
  <dcterms:created xsi:type="dcterms:W3CDTF">2021-05-25T11:56:06Z</dcterms:created>
  <dcterms:modified xsi:type="dcterms:W3CDTF">2024-05-30T13:57:46Z</dcterms:modified>
</cp:coreProperties>
</file>