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Жанры журналистики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Газетный клипарт Изображения – скачать бесплатно на Freepik"/>
          <p:cNvPicPr>
            <a:picLocks noChangeAspect="1" noChangeArrowheads="1"/>
          </p:cNvPicPr>
          <p:nvPr/>
        </p:nvPicPr>
        <p:blipFill>
          <a:blip r:embed="rId2" cstate="print"/>
          <a:srcRect r="7661" b="17876"/>
          <a:stretch>
            <a:fillRect/>
          </a:stretch>
        </p:blipFill>
        <p:spPr bwMode="auto">
          <a:xfrm>
            <a:off x="4788024" y="3097188"/>
            <a:ext cx="4022099" cy="35770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Заметка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49424"/>
            <a:ext cx="8712968" cy="43251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 </a:t>
            </a:r>
            <a:r>
              <a:rPr lang="ru-RU" dirty="0" smtClean="0"/>
              <a:t>один </a:t>
            </a:r>
            <a:r>
              <a:rPr lang="ru-RU" dirty="0" smtClean="0"/>
              <a:t>из распространенных газетных и журнальных жанров. 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Разновидности материалов жанра: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заметка информационного характера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заметка </a:t>
            </a:r>
            <a:r>
              <a:rPr lang="ru-RU" dirty="0" smtClean="0"/>
              <a:t>– благодарность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заметка – просьба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обращение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r>
              <a:rPr lang="ru-RU" b="1" dirty="0" smtClean="0"/>
              <a:t>Статья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496944" cy="45136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публицистическое или научное сочинение небольшого размера, публикуемое в периодическом издании для анализа, обсуждения и информирования читателей о каких-либо явлениях, событиях или проблемах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Статьи бывают </a:t>
            </a:r>
            <a:r>
              <a:rPr lang="ru-RU" dirty="0" smtClean="0"/>
              <a:t>проблемные, аналитические, обличительные. 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Отличительные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черты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целеустремленность </a:t>
            </a:r>
            <a:r>
              <a:rPr lang="ru-RU" dirty="0" smtClean="0"/>
              <a:t>и доходчивость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логичность аргументации,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точность </a:t>
            </a:r>
            <a:r>
              <a:rPr lang="ru-RU" dirty="0" smtClean="0"/>
              <a:t>словоупотребления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</a:t>
            </a:r>
            <a:r>
              <a:rPr lang="ru-RU" dirty="0" smtClean="0"/>
              <a:t>яркость литературного изложения.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Интервью - Бесплатные векторные клипарт изображения на creazilla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861048"/>
            <a:ext cx="4611274" cy="22840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Интервью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 это целенаправленная беседа между двумя или более людьми, в ходе которой интервьюер задает вопросы, а собеседник (или собеседники) на них отвечает. 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Виды интервью: </a:t>
            </a:r>
          </a:p>
          <a:p>
            <a:pPr algn="just">
              <a:buNone/>
            </a:pPr>
            <a:r>
              <a:rPr lang="ru-RU" dirty="0" smtClean="0"/>
              <a:t>интервью </a:t>
            </a:r>
            <a:r>
              <a:rPr lang="ru-RU" dirty="0" smtClean="0"/>
              <a:t>– монолог,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интервью </a:t>
            </a:r>
            <a:r>
              <a:rPr lang="ru-RU" dirty="0" smtClean="0"/>
              <a:t>– диалог,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интервью </a:t>
            </a:r>
            <a:r>
              <a:rPr lang="ru-RU" dirty="0" smtClean="0"/>
              <a:t>– зарисовка,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коллективное </a:t>
            </a:r>
            <a:r>
              <a:rPr lang="ru-RU" dirty="0" smtClean="0"/>
              <a:t>интервью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анкета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видео блоггер вектор веселый молодой блоггер человек влог концепция съемки  видео клип плоский мультфильм иллюстрация PNG , человек клипарт, блог,  Blogger PNG картинки и пнг рисунок для бесплатной загруз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249488"/>
            <a:ext cx="3608512" cy="36085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Репортаж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наглядное </a:t>
            </a:r>
            <a:r>
              <a:rPr lang="ru-RU" dirty="0" smtClean="0"/>
              <a:t>представление о том или ином событии, через непосредственное восприятие журналиста – очевидца или действующего </a:t>
            </a:r>
            <a:r>
              <a:rPr lang="ru-RU" dirty="0" smtClean="0"/>
              <a:t>лица.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Виды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репортажа</a:t>
            </a:r>
            <a:r>
              <a:rPr lang="ru-RU" dirty="0" smtClean="0"/>
              <a:t>:</a:t>
            </a:r>
          </a:p>
          <a:p>
            <a:pPr algn="just">
              <a:buNone/>
            </a:pPr>
            <a:r>
              <a:rPr lang="ru-RU" dirty="0" smtClean="0"/>
              <a:t>событийный, </a:t>
            </a:r>
          </a:p>
          <a:p>
            <a:pPr algn="just">
              <a:buNone/>
            </a:pPr>
            <a:r>
              <a:rPr lang="ru-RU" dirty="0" smtClean="0"/>
              <a:t>тематический</a:t>
            </a:r>
            <a:r>
              <a:rPr lang="ru-RU" dirty="0" smtClean="0"/>
              <a:t>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постановочный.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066800"/>
          </a:xfrm>
        </p:spPr>
        <p:txBody>
          <a:bodyPr/>
          <a:lstStyle/>
          <a:p>
            <a:r>
              <a:rPr lang="ru-RU" b="1" dirty="0" smtClean="0"/>
              <a:t>Фельетон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568952" cy="472514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острая</a:t>
            </a:r>
            <a:r>
              <a:rPr lang="ru-RU" dirty="0" smtClean="0"/>
              <a:t>, злободневная критика, особые приемы изложения.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Основные характеристики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фельетона: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/>
              <a:t>Тематика:</a:t>
            </a:r>
            <a:r>
              <a:rPr lang="ru-RU" dirty="0" smtClean="0"/>
              <a:t> </a:t>
            </a:r>
            <a:r>
              <a:rPr lang="ru-RU" dirty="0" smtClean="0"/>
              <a:t>Обычно </a:t>
            </a:r>
            <a:r>
              <a:rPr lang="ru-RU" dirty="0" smtClean="0"/>
              <a:t>затрагивает актуальные, злободневные вопросы, используя их как отправную точку для обсуждения. </a:t>
            </a:r>
          </a:p>
          <a:p>
            <a:r>
              <a:rPr lang="ru-RU" b="1" dirty="0" smtClean="0"/>
              <a:t>Цель:</a:t>
            </a:r>
            <a:r>
              <a:rPr lang="ru-RU" dirty="0" smtClean="0"/>
              <a:t> </a:t>
            </a:r>
            <a:r>
              <a:rPr lang="ru-RU" dirty="0" smtClean="0"/>
              <a:t>Разоблачение</a:t>
            </a:r>
            <a:r>
              <a:rPr lang="ru-RU" dirty="0" smtClean="0"/>
              <a:t>, критика и высмеивание недостатков, как отдельных людей (адресный фельетон), так и общественных явлений (безадресный фельетон). </a:t>
            </a:r>
          </a:p>
          <a:p>
            <a:r>
              <a:rPr lang="ru-RU" b="1" dirty="0" smtClean="0"/>
              <a:t>Стиль:</a:t>
            </a:r>
            <a:r>
              <a:rPr lang="ru-RU" dirty="0" smtClean="0"/>
              <a:t> </a:t>
            </a:r>
            <a:r>
              <a:rPr lang="ru-RU" dirty="0" smtClean="0"/>
              <a:t>Отличается </a:t>
            </a:r>
            <a:r>
              <a:rPr lang="ru-RU" dirty="0" smtClean="0"/>
              <a:t>сатирической заостренностью, юмором, остроумием и ярким, образным языком. </a:t>
            </a:r>
          </a:p>
          <a:p>
            <a:r>
              <a:rPr lang="ru-RU" b="1" dirty="0" smtClean="0"/>
              <a:t>Содержание:</a:t>
            </a:r>
            <a:r>
              <a:rPr lang="ru-RU" dirty="0" smtClean="0"/>
              <a:t> </a:t>
            </a:r>
            <a:r>
              <a:rPr lang="ru-RU" dirty="0" smtClean="0"/>
              <a:t>Сочетает </a:t>
            </a:r>
            <a:r>
              <a:rPr lang="ru-RU" dirty="0" smtClean="0"/>
              <a:t>публицистику с художественными приемами, что делает его выразительным и действенным.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Творческое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Подготовь материал в любом из жанров на тему: «</a:t>
            </a:r>
            <a:r>
              <a:rPr lang="ru-RU" dirty="0" smtClean="0"/>
              <a:t>Поведение людей в интернете или в </a:t>
            </a:r>
            <a:r>
              <a:rPr lang="ru-RU" dirty="0" err="1" smtClean="0"/>
              <a:t>соцсетях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  <p:pic>
        <p:nvPicPr>
          <p:cNvPr id="1026" name="Picture 2" descr="Молодой человек в очках держит ноутбук Профессиональный программист пишет  код Фрилансер печатает общается в онлайн-чате Сотрудник работает за  компьютером Плоская изолированная векторная иллюстрация на белом фоне |  Премиум векто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140968"/>
            <a:ext cx="3514378" cy="3514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482" name="Picture 2" descr="Как возникло слово «газета» ?: masterok — LiveJour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79002"/>
            <a:ext cx="7200800" cy="44299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</TotalTime>
  <Words>128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Жанры журналистики</vt:lpstr>
      <vt:lpstr>Заметка</vt:lpstr>
      <vt:lpstr>Статья </vt:lpstr>
      <vt:lpstr>Интервью</vt:lpstr>
      <vt:lpstr>Репортаж </vt:lpstr>
      <vt:lpstr>Фельетон</vt:lpstr>
      <vt:lpstr>Творческое задание: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Жанры журналистики</dc:title>
  <dc:creator>user</dc:creator>
  <cp:lastModifiedBy>user</cp:lastModifiedBy>
  <cp:revision>3</cp:revision>
  <dcterms:created xsi:type="dcterms:W3CDTF">2025-10-22T22:15:24Z</dcterms:created>
  <dcterms:modified xsi:type="dcterms:W3CDTF">2025-10-22T22:40:56Z</dcterms:modified>
</cp:coreProperties>
</file>