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8EB8-73EE-40D5-8E51-DF65B5CCC60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AF25-4FF8-4B93-8AE9-B2EFC0329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3"/>
            <a:ext cx="9144000" cy="1857388"/>
          </a:xfr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8000" dirty="0" smtClean="0">
                <a:latin typeface="Arial" pitchFamily="34" charset="0"/>
                <a:cs typeface="Arial" pitchFamily="34" charset="0"/>
              </a:rPr>
              <a:t>пожар и дети.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357430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Знакомство детей с пожаром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через игры!!!!!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71942"/>
            <a:ext cx="2005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65551">
            <a:off x="858996" y="4003263"/>
            <a:ext cx="2005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ЗАГАДКА-ОТВЕТ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Упал на пол уголек,</a:t>
            </a:r>
          </a:p>
          <a:p>
            <a:pPr>
              <a:buNone/>
            </a:pPr>
            <a:r>
              <a:rPr lang="ru-RU" sz="2400" dirty="0"/>
              <a:t>Деревянный пол зажег,</a:t>
            </a:r>
          </a:p>
          <a:p>
            <a:pPr>
              <a:buNone/>
            </a:pPr>
            <a:r>
              <a:rPr lang="ru-RU" sz="2400" dirty="0"/>
              <a:t>Не смотри, не жди, не стой,</a:t>
            </a:r>
          </a:p>
          <a:p>
            <a:pPr>
              <a:buNone/>
            </a:pPr>
            <a:r>
              <a:rPr lang="ru-RU" sz="2400" dirty="0"/>
              <a:t>А залей его … (</a:t>
            </a:r>
            <a:r>
              <a:rPr lang="ru-RU" sz="2400" i="1" dirty="0"/>
              <a:t>водой</a:t>
            </a:r>
            <a:r>
              <a:rPr lang="ru-RU" sz="2400" dirty="0"/>
              <a:t>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Раскалился </a:t>
            </a:r>
            <a:r>
              <a:rPr lang="ru-RU" sz="2400" dirty="0"/>
              <a:t>если вдруг</a:t>
            </a:r>
          </a:p>
          <a:p>
            <a:pPr>
              <a:buNone/>
            </a:pPr>
            <a:r>
              <a:rPr lang="ru-RU" sz="2400" dirty="0"/>
              <a:t>Электрический утюг</a:t>
            </a:r>
          </a:p>
          <a:p>
            <a:pPr>
              <a:buNone/>
            </a:pPr>
            <a:r>
              <a:rPr lang="ru-RU" sz="2400" dirty="0"/>
              <a:t>Что должны вы делать, детки?</a:t>
            </a:r>
          </a:p>
          <a:p>
            <a:pPr>
              <a:buNone/>
            </a:pPr>
            <a:r>
              <a:rPr lang="ru-RU" sz="2400" dirty="0"/>
              <a:t>Вынуть вилку из … (</a:t>
            </a:r>
            <a:r>
              <a:rPr lang="ru-RU" sz="2400" i="1" dirty="0"/>
              <a:t>розетки</a:t>
            </a:r>
            <a:r>
              <a:rPr lang="ru-RU" sz="2400" dirty="0"/>
              <a:t>).</a:t>
            </a:r>
          </a:p>
          <a:p>
            <a:pPr>
              <a:buNone/>
            </a:pPr>
            <a:r>
              <a:rPr lang="ru-RU" sz="2400" dirty="0"/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«Тревога» М.Лазарева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5775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algn="just">
              <a:buNone/>
            </a:pPr>
            <a:r>
              <a:rPr lang="ru-RU" sz="8000" dirty="0"/>
              <a:t>Если вдруг произошла с тобой беда, </a:t>
            </a:r>
          </a:p>
          <a:p>
            <a:pPr algn="just">
              <a:buNone/>
            </a:pPr>
            <a:r>
              <a:rPr lang="ru-RU" sz="8000" dirty="0"/>
              <a:t>Если дома появился сильный дым,</a:t>
            </a:r>
          </a:p>
          <a:p>
            <a:pPr algn="just">
              <a:buNone/>
            </a:pPr>
            <a:r>
              <a:rPr lang="ru-RU" sz="8000" dirty="0"/>
              <a:t>Не теряй и не бойся никогда, </a:t>
            </a:r>
          </a:p>
          <a:p>
            <a:pPr algn="just">
              <a:buNone/>
            </a:pPr>
            <a:r>
              <a:rPr lang="ru-RU" sz="8000" dirty="0"/>
              <a:t>Набери по телефону 01.</a:t>
            </a:r>
          </a:p>
          <a:p>
            <a:pPr algn="just">
              <a:buNone/>
            </a:pPr>
            <a:r>
              <a:rPr lang="ru-RU" sz="8000" dirty="0"/>
              <a:t> </a:t>
            </a:r>
          </a:p>
          <a:p>
            <a:pPr algn="just">
              <a:buNone/>
            </a:pPr>
            <a:r>
              <a:rPr lang="ru-RU" sz="8000" dirty="0"/>
              <a:t>И скажи скорей</a:t>
            </a:r>
          </a:p>
          <a:p>
            <a:pPr algn="just">
              <a:buNone/>
            </a:pPr>
            <a:r>
              <a:rPr lang="ru-RU" sz="8000" dirty="0"/>
              <a:t>Адрес полный твой, </a:t>
            </a:r>
          </a:p>
          <a:p>
            <a:pPr algn="just">
              <a:buNone/>
            </a:pPr>
            <a:r>
              <a:rPr lang="ru-RU" sz="8000" dirty="0"/>
              <a:t>Что стряслось с тобой:</a:t>
            </a:r>
          </a:p>
          <a:p>
            <a:pPr algn="just">
              <a:buNone/>
            </a:pPr>
            <a:r>
              <a:rPr lang="ru-RU" sz="8000" dirty="0"/>
              <a:t>- помогите, помогите, помощи жду!</a:t>
            </a:r>
          </a:p>
          <a:p>
            <a:pPr algn="just">
              <a:buNone/>
            </a:pPr>
            <a:r>
              <a:rPr lang="ru-RU" sz="8000" dirty="0"/>
              <a:t>Отведите, отведите эту беду!</a:t>
            </a:r>
          </a:p>
          <a:p>
            <a:pPr algn="just">
              <a:buNone/>
            </a:pPr>
            <a:r>
              <a:rPr lang="ru-RU" sz="8000" dirty="0"/>
              <a:t>Помощи жду, помощи жду! – </a:t>
            </a:r>
          </a:p>
          <a:p>
            <a:pPr algn="just">
              <a:buNone/>
            </a:pPr>
            <a:r>
              <a:rPr lang="ru-RU" sz="8000" dirty="0"/>
              <a:t>И дождись, пока ты не услышишь ответ:</a:t>
            </a:r>
          </a:p>
          <a:p>
            <a:pPr algn="just">
              <a:buNone/>
            </a:pPr>
            <a:r>
              <a:rPr lang="ru-RU" sz="8000" dirty="0"/>
              <a:t>- Мы спешим на помощь,</a:t>
            </a:r>
          </a:p>
          <a:p>
            <a:pPr algn="just">
              <a:buNone/>
            </a:pPr>
            <a:r>
              <a:rPr lang="ru-RU" sz="8000" dirty="0"/>
              <a:t> Жди нас, привет! Жди нас, привет!</a:t>
            </a:r>
          </a:p>
          <a:p>
            <a:pPr algn="just">
              <a:buNone/>
            </a:pPr>
            <a:r>
              <a:rPr lang="ru-RU" sz="8000" dirty="0"/>
              <a:t> </a:t>
            </a:r>
          </a:p>
          <a:p>
            <a:pPr algn="just">
              <a:buNone/>
            </a:pP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ИГРАЕМ В ИГРУ</a:t>
            </a:r>
            <a:br>
              <a:rPr lang="ru-RU" sz="3600" dirty="0" smtClean="0"/>
            </a:br>
            <a:r>
              <a:rPr lang="ru-RU" sz="3600" dirty="0" smtClean="0"/>
              <a:t>«ЧЕТВЕРТЫЙ ЛИШНИЙ ПРЕДМЕТ»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/>
              <a:t> ПОВТОРИТЬ И ОЦЕНИТЬ ЗНАНИЯ ДЕТЕЙ ПО РАНЕЕ ПРОВЕДЕННЫМ ЗНАНИЯМ И БЕСЕДАМ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1609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9" y="4857760"/>
            <a:ext cx="2071702" cy="12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00438"/>
            <a:ext cx="21431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8577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«последовательные картинки»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Цель: развитие мышления ребенка, повторение правил поведения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1785950" cy="279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1733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643314"/>
            <a:ext cx="2752727" cy="2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0001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анализировать результаты наблюдений и делать выводы в чрезвычайных ситуациях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18764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1928815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5016"/>
            <a:ext cx="2071702" cy="8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1857380" cy="11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214554"/>
            <a:ext cx="23812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500570"/>
            <a:ext cx="24288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214686"/>
            <a:ext cx="1571625" cy="9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357826"/>
            <a:ext cx="2609850" cy="123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Соединительная линия уступом 12"/>
          <p:cNvCxnSpPr>
            <a:stCxn id="26626" idx="3"/>
            <a:endCxn id="26631" idx="1"/>
          </p:cNvCxnSpPr>
          <p:nvPr/>
        </p:nvCxnSpPr>
        <p:spPr>
          <a:xfrm>
            <a:off x="2376459" y="2750339"/>
            <a:ext cx="3838615" cy="21431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6627" idx="3"/>
            <a:endCxn id="26627" idx="3"/>
          </p:cNvCxnSpPr>
          <p:nvPr/>
        </p:nvCxnSpPr>
        <p:spPr>
          <a:xfrm>
            <a:off x="2428849" y="385762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214546" y="2643182"/>
            <a:ext cx="4023360" cy="3292380"/>
          </a:xfrm>
          <a:custGeom>
            <a:avLst/>
            <a:gdLst>
              <a:gd name="connsiteX0" fmla="*/ 0 w 4023360"/>
              <a:gd name="connsiteY0" fmla="*/ 1234440 h 3292380"/>
              <a:gd name="connsiteX1" fmla="*/ 27432 w 4023360"/>
              <a:gd name="connsiteY1" fmla="*/ 1225296 h 3292380"/>
              <a:gd name="connsiteX2" fmla="*/ 54864 w 4023360"/>
              <a:gd name="connsiteY2" fmla="*/ 1197864 h 3292380"/>
              <a:gd name="connsiteX3" fmla="*/ 82296 w 4023360"/>
              <a:gd name="connsiteY3" fmla="*/ 1179576 h 3292380"/>
              <a:gd name="connsiteX4" fmla="*/ 100584 w 4023360"/>
              <a:gd name="connsiteY4" fmla="*/ 1152144 h 3292380"/>
              <a:gd name="connsiteX5" fmla="*/ 128016 w 4023360"/>
              <a:gd name="connsiteY5" fmla="*/ 1051560 h 3292380"/>
              <a:gd name="connsiteX6" fmla="*/ 137160 w 4023360"/>
              <a:gd name="connsiteY6" fmla="*/ 1024128 h 3292380"/>
              <a:gd name="connsiteX7" fmla="*/ 146304 w 4023360"/>
              <a:gd name="connsiteY7" fmla="*/ 987552 h 3292380"/>
              <a:gd name="connsiteX8" fmla="*/ 173736 w 4023360"/>
              <a:gd name="connsiteY8" fmla="*/ 932688 h 3292380"/>
              <a:gd name="connsiteX9" fmla="*/ 201168 w 4023360"/>
              <a:gd name="connsiteY9" fmla="*/ 868680 h 3292380"/>
              <a:gd name="connsiteX10" fmla="*/ 292608 w 4023360"/>
              <a:gd name="connsiteY10" fmla="*/ 704088 h 3292380"/>
              <a:gd name="connsiteX11" fmla="*/ 448056 w 4023360"/>
              <a:gd name="connsiteY11" fmla="*/ 493776 h 3292380"/>
              <a:gd name="connsiteX12" fmla="*/ 594360 w 4023360"/>
              <a:gd name="connsiteY12" fmla="*/ 356616 h 3292380"/>
              <a:gd name="connsiteX13" fmla="*/ 704088 w 4023360"/>
              <a:gd name="connsiteY13" fmla="*/ 265176 h 3292380"/>
              <a:gd name="connsiteX14" fmla="*/ 877824 w 4023360"/>
              <a:gd name="connsiteY14" fmla="*/ 173736 h 3292380"/>
              <a:gd name="connsiteX15" fmla="*/ 996696 w 4023360"/>
              <a:gd name="connsiteY15" fmla="*/ 128016 h 3292380"/>
              <a:gd name="connsiteX16" fmla="*/ 1124712 w 4023360"/>
              <a:gd name="connsiteY16" fmla="*/ 91440 h 3292380"/>
              <a:gd name="connsiteX17" fmla="*/ 1271016 w 4023360"/>
              <a:gd name="connsiteY17" fmla="*/ 45720 h 3292380"/>
              <a:gd name="connsiteX18" fmla="*/ 1353312 w 4023360"/>
              <a:gd name="connsiteY18" fmla="*/ 18288 h 3292380"/>
              <a:gd name="connsiteX19" fmla="*/ 1435608 w 4023360"/>
              <a:gd name="connsiteY19" fmla="*/ 0 h 3292380"/>
              <a:gd name="connsiteX20" fmla="*/ 1801368 w 4023360"/>
              <a:gd name="connsiteY20" fmla="*/ 18288 h 3292380"/>
              <a:gd name="connsiteX21" fmla="*/ 1847088 w 4023360"/>
              <a:gd name="connsiteY21" fmla="*/ 36576 h 3292380"/>
              <a:gd name="connsiteX22" fmla="*/ 1975104 w 4023360"/>
              <a:gd name="connsiteY22" fmla="*/ 109728 h 3292380"/>
              <a:gd name="connsiteX23" fmla="*/ 2084832 w 4023360"/>
              <a:gd name="connsiteY23" fmla="*/ 201168 h 3292380"/>
              <a:gd name="connsiteX24" fmla="*/ 2139696 w 4023360"/>
              <a:gd name="connsiteY24" fmla="*/ 246888 h 3292380"/>
              <a:gd name="connsiteX25" fmla="*/ 2221992 w 4023360"/>
              <a:gd name="connsiteY25" fmla="*/ 301752 h 3292380"/>
              <a:gd name="connsiteX26" fmla="*/ 2432304 w 4023360"/>
              <a:gd name="connsiteY26" fmla="*/ 521208 h 3292380"/>
              <a:gd name="connsiteX27" fmla="*/ 2505456 w 4023360"/>
              <a:gd name="connsiteY27" fmla="*/ 594360 h 3292380"/>
              <a:gd name="connsiteX28" fmla="*/ 2615184 w 4023360"/>
              <a:gd name="connsiteY28" fmla="*/ 740664 h 3292380"/>
              <a:gd name="connsiteX29" fmla="*/ 2660904 w 4023360"/>
              <a:gd name="connsiteY29" fmla="*/ 822960 h 3292380"/>
              <a:gd name="connsiteX30" fmla="*/ 2715768 w 4023360"/>
              <a:gd name="connsiteY30" fmla="*/ 978408 h 3292380"/>
              <a:gd name="connsiteX31" fmla="*/ 2724912 w 4023360"/>
              <a:gd name="connsiteY31" fmla="*/ 1051560 h 3292380"/>
              <a:gd name="connsiteX32" fmla="*/ 2761488 w 4023360"/>
              <a:gd name="connsiteY32" fmla="*/ 1152144 h 3292380"/>
              <a:gd name="connsiteX33" fmla="*/ 2770632 w 4023360"/>
              <a:gd name="connsiteY33" fmla="*/ 1335024 h 3292380"/>
              <a:gd name="connsiteX34" fmla="*/ 2779776 w 4023360"/>
              <a:gd name="connsiteY34" fmla="*/ 1426464 h 3292380"/>
              <a:gd name="connsiteX35" fmla="*/ 2724912 w 4023360"/>
              <a:gd name="connsiteY35" fmla="*/ 1965960 h 3292380"/>
              <a:gd name="connsiteX36" fmla="*/ 2679192 w 4023360"/>
              <a:gd name="connsiteY36" fmla="*/ 2048256 h 3292380"/>
              <a:gd name="connsiteX37" fmla="*/ 2660904 w 4023360"/>
              <a:gd name="connsiteY37" fmla="*/ 2121408 h 3292380"/>
              <a:gd name="connsiteX38" fmla="*/ 2606040 w 4023360"/>
              <a:gd name="connsiteY38" fmla="*/ 2212848 h 3292380"/>
              <a:gd name="connsiteX39" fmla="*/ 2523744 w 4023360"/>
              <a:gd name="connsiteY39" fmla="*/ 2313432 h 3292380"/>
              <a:gd name="connsiteX40" fmla="*/ 2496312 w 4023360"/>
              <a:gd name="connsiteY40" fmla="*/ 2331720 h 3292380"/>
              <a:gd name="connsiteX41" fmla="*/ 2441448 w 4023360"/>
              <a:gd name="connsiteY41" fmla="*/ 2377440 h 3292380"/>
              <a:gd name="connsiteX42" fmla="*/ 2377440 w 4023360"/>
              <a:gd name="connsiteY42" fmla="*/ 2395728 h 3292380"/>
              <a:gd name="connsiteX43" fmla="*/ 2185416 w 4023360"/>
              <a:gd name="connsiteY43" fmla="*/ 2350008 h 3292380"/>
              <a:gd name="connsiteX44" fmla="*/ 1947672 w 4023360"/>
              <a:gd name="connsiteY44" fmla="*/ 2231136 h 3292380"/>
              <a:gd name="connsiteX45" fmla="*/ 1810512 w 4023360"/>
              <a:gd name="connsiteY45" fmla="*/ 2139696 h 3292380"/>
              <a:gd name="connsiteX46" fmla="*/ 1737360 w 4023360"/>
              <a:gd name="connsiteY46" fmla="*/ 2112264 h 3292380"/>
              <a:gd name="connsiteX47" fmla="*/ 1581912 w 4023360"/>
              <a:gd name="connsiteY47" fmla="*/ 2002536 h 3292380"/>
              <a:gd name="connsiteX48" fmla="*/ 1435608 w 4023360"/>
              <a:gd name="connsiteY48" fmla="*/ 1883664 h 3292380"/>
              <a:gd name="connsiteX49" fmla="*/ 1344168 w 4023360"/>
              <a:gd name="connsiteY49" fmla="*/ 1828800 h 3292380"/>
              <a:gd name="connsiteX50" fmla="*/ 1225296 w 4023360"/>
              <a:gd name="connsiteY50" fmla="*/ 1737360 h 3292380"/>
              <a:gd name="connsiteX51" fmla="*/ 1152144 w 4023360"/>
              <a:gd name="connsiteY51" fmla="*/ 1645920 h 3292380"/>
              <a:gd name="connsiteX52" fmla="*/ 1106424 w 4023360"/>
              <a:gd name="connsiteY52" fmla="*/ 1563624 h 3292380"/>
              <a:gd name="connsiteX53" fmla="*/ 1060704 w 4023360"/>
              <a:gd name="connsiteY53" fmla="*/ 1499616 h 3292380"/>
              <a:gd name="connsiteX54" fmla="*/ 1051560 w 4023360"/>
              <a:gd name="connsiteY54" fmla="*/ 1463040 h 3292380"/>
              <a:gd name="connsiteX55" fmla="*/ 1033272 w 4023360"/>
              <a:gd name="connsiteY55" fmla="*/ 1435608 h 3292380"/>
              <a:gd name="connsiteX56" fmla="*/ 1051560 w 4023360"/>
              <a:gd name="connsiteY56" fmla="*/ 1243584 h 3292380"/>
              <a:gd name="connsiteX57" fmla="*/ 1152144 w 4023360"/>
              <a:gd name="connsiteY57" fmla="*/ 1115568 h 3292380"/>
              <a:gd name="connsiteX58" fmla="*/ 1197864 w 4023360"/>
              <a:gd name="connsiteY58" fmla="*/ 1051560 h 3292380"/>
              <a:gd name="connsiteX59" fmla="*/ 1554480 w 4023360"/>
              <a:gd name="connsiteY59" fmla="*/ 832104 h 3292380"/>
              <a:gd name="connsiteX60" fmla="*/ 1883664 w 4023360"/>
              <a:gd name="connsiteY60" fmla="*/ 713232 h 3292380"/>
              <a:gd name="connsiteX61" fmla="*/ 2231136 w 4023360"/>
              <a:gd name="connsiteY61" fmla="*/ 594360 h 3292380"/>
              <a:gd name="connsiteX62" fmla="*/ 2523744 w 4023360"/>
              <a:gd name="connsiteY62" fmla="*/ 576072 h 3292380"/>
              <a:gd name="connsiteX63" fmla="*/ 2926080 w 4023360"/>
              <a:gd name="connsiteY63" fmla="*/ 612648 h 3292380"/>
              <a:gd name="connsiteX64" fmla="*/ 3163824 w 4023360"/>
              <a:gd name="connsiteY64" fmla="*/ 749808 h 3292380"/>
              <a:gd name="connsiteX65" fmla="*/ 3346704 w 4023360"/>
              <a:gd name="connsiteY65" fmla="*/ 905256 h 3292380"/>
              <a:gd name="connsiteX66" fmla="*/ 3474720 w 4023360"/>
              <a:gd name="connsiteY66" fmla="*/ 1115568 h 3292380"/>
              <a:gd name="connsiteX67" fmla="*/ 3520440 w 4023360"/>
              <a:gd name="connsiteY67" fmla="*/ 1234440 h 3292380"/>
              <a:gd name="connsiteX68" fmla="*/ 3547872 w 4023360"/>
              <a:gd name="connsiteY68" fmla="*/ 1353312 h 3292380"/>
              <a:gd name="connsiteX69" fmla="*/ 3584448 w 4023360"/>
              <a:gd name="connsiteY69" fmla="*/ 1481328 h 3292380"/>
              <a:gd name="connsiteX70" fmla="*/ 3611880 w 4023360"/>
              <a:gd name="connsiteY70" fmla="*/ 1709928 h 3292380"/>
              <a:gd name="connsiteX71" fmla="*/ 3621024 w 4023360"/>
              <a:gd name="connsiteY71" fmla="*/ 1819656 h 3292380"/>
              <a:gd name="connsiteX72" fmla="*/ 3584448 w 4023360"/>
              <a:gd name="connsiteY72" fmla="*/ 2450592 h 3292380"/>
              <a:gd name="connsiteX73" fmla="*/ 3520440 w 4023360"/>
              <a:gd name="connsiteY73" fmla="*/ 2587752 h 3292380"/>
              <a:gd name="connsiteX74" fmla="*/ 3493008 w 4023360"/>
              <a:gd name="connsiteY74" fmla="*/ 2624328 h 3292380"/>
              <a:gd name="connsiteX75" fmla="*/ 3392424 w 4023360"/>
              <a:gd name="connsiteY75" fmla="*/ 2770632 h 3292380"/>
              <a:gd name="connsiteX76" fmla="*/ 3337560 w 4023360"/>
              <a:gd name="connsiteY76" fmla="*/ 2834640 h 3292380"/>
              <a:gd name="connsiteX77" fmla="*/ 3291840 w 4023360"/>
              <a:gd name="connsiteY77" fmla="*/ 2871216 h 3292380"/>
              <a:gd name="connsiteX78" fmla="*/ 3255264 w 4023360"/>
              <a:gd name="connsiteY78" fmla="*/ 2916936 h 3292380"/>
              <a:gd name="connsiteX79" fmla="*/ 3227832 w 4023360"/>
              <a:gd name="connsiteY79" fmla="*/ 2935224 h 3292380"/>
              <a:gd name="connsiteX80" fmla="*/ 3200400 w 4023360"/>
              <a:gd name="connsiteY80" fmla="*/ 2962656 h 3292380"/>
              <a:gd name="connsiteX81" fmla="*/ 3163824 w 4023360"/>
              <a:gd name="connsiteY81" fmla="*/ 2980944 h 3292380"/>
              <a:gd name="connsiteX82" fmla="*/ 3118104 w 4023360"/>
              <a:gd name="connsiteY82" fmla="*/ 3017520 h 3292380"/>
              <a:gd name="connsiteX83" fmla="*/ 3054096 w 4023360"/>
              <a:gd name="connsiteY83" fmla="*/ 3044952 h 3292380"/>
              <a:gd name="connsiteX84" fmla="*/ 2999232 w 4023360"/>
              <a:gd name="connsiteY84" fmla="*/ 3081528 h 3292380"/>
              <a:gd name="connsiteX85" fmla="*/ 2935224 w 4023360"/>
              <a:gd name="connsiteY85" fmla="*/ 3099816 h 3292380"/>
              <a:gd name="connsiteX86" fmla="*/ 2871216 w 4023360"/>
              <a:gd name="connsiteY86" fmla="*/ 3136392 h 3292380"/>
              <a:gd name="connsiteX87" fmla="*/ 2798064 w 4023360"/>
              <a:gd name="connsiteY87" fmla="*/ 3154680 h 3292380"/>
              <a:gd name="connsiteX88" fmla="*/ 2542032 w 4023360"/>
              <a:gd name="connsiteY88" fmla="*/ 3255264 h 3292380"/>
              <a:gd name="connsiteX89" fmla="*/ 2377440 w 4023360"/>
              <a:gd name="connsiteY89" fmla="*/ 3264408 h 3292380"/>
              <a:gd name="connsiteX90" fmla="*/ 2313432 w 4023360"/>
              <a:gd name="connsiteY90" fmla="*/ 3273552 h 3292380"/>
              <a:gd name="connsiteX91" fmla="*/ 2231136 w 4023360"/>
              <a:gd name="connsiteY91" fmla="*/ 3291840 h 3292380"/>
              <a:gd name="connsiteX92" fmla="*/ 1837944 w 4023360"/>
              <a:gd name="connsiteY92" fmla="*/ 3264408 h 3292380"/>
              <a:gd name="connsiteX93" fmla="*/ 1773936 w 4023360"/>
              <a:gd name="connsiteY93" fmla="*/ 3227832 h 3292380"/>
              <a:gd name="connsiteX94" fmla="*/ 1645920 w 4023360"/>
              <a:gd name="connsiteY94" fmla="*/ 3209544 h 3292380"/>
              <a:gd name="connsiteX95" fmla="*/ 1572768 w 4023360"/>
              <a:gd name="connsiteY95" fmla="*/ 3172968 h 3292380"/>
              <a:gd name="connsiteX96" fmla="*/ 1399032 w 4023360"/>
              <a:gd name="connsiteY96" fmla="*/ 3090672 h 3292380"/>
              <a:gd name="connsiteX97" fmla="*/ 1325880 w 4023360"/>
              <a:gd name="connsiteY97" fmla="*/ 3044952 h 3292380"/>
              <a:gd name="connsiteX98" fmla="*/ 1271016 w 4023360"/>
              <a:gd name="connsiteY98" fmla="*/ 2980944 h 3292380"/>
              <a:gd name="connsiteX99" fmla="*/ 1152144 w 4023360"/>
              <a:gd name="connsiteY99" fmla="*/ 2834640 h 3292380"/>
              <a:gd name="connsiteX100" fmla="*/ 1143000 w 4023360"/>
              <a:gd name="connsiteY100" fmla="*/ 2807208 h 3292380"/>
              <a:gd name="connsiteX101" fmla="*/ 1124712 w 4023360"/>
              <a:gd name="connsiteY101" fmla="*/ 2715768 h 3292380"/>
              <a:gd name="connsiteX102" fmla="*/ 1170432 w 4023360"/>
              <a:gd name="connsiteY102" fmla="*/ 2386584 h 3292380"/>
              <a:gd name="connsiteX103" fmla="*/ 1188720 w 4023360"/>
              <a:gd name="connsiteY103" fmla="*/ 2340864 h 3292380"/>
              <a:gd name="connsiteX104" fmla="*/ 1207008 w 4023360"/>
              <a:gd name="connsiteY104" fmla="*/ 2313432 h 3292380"/>
              <a:gd name="connsiteX105" fmla="*/ 1243584 w 4023360"/>
              <a:gd name="connsiteY105" fmla="*/ 2249424 h 3292380"/>
              <a:gd name="connsiteX106" fmla="*/ 1261872 w 4023360"/>
              <a:gd name="connsiteY106" fmla="*/ 2221992 h 3292380"/>
              <a:gd name="connsiteX107" fmla="*/ 1307592 w 4023360"/>
              <a:gd name="connsiteY107" fmla="*/ 2185416 h 3292380"/>
              <a:gd name="connsiteX108" fmla="*/ 1417320 w 4023360"/>
              <a:gd name="connsiteY108" fmla="*/ 2057400 h 3292380"/>
              <a:gd name="connsiteX109" fmla="*/ 1490472 w 4023360"/>
              <a:gd name="connsiteY109" fmla="*/ 2002536 h 3292380"/>
              <a:gd name="connsiteX110" fmla="*/ 1572768 w 4023360"/>
              <a:gd name="connsiteY110" fmla="*/ 1956816 h 3292380"/>
              <a:gd name="connsiteX111" fmla="*/ 1682496 w 4023360"/>
              <a:gd name="connsiteY111" fmla="*/ 1865376 h 3292380"/>
              <a:gd name="connsiteX112" fmla="*/ 1828800 w 4023360"/>
              <a:gd name="connsiteY112" fmla="*/ 1783080 h 3292380"/>
              <a:gd name="connsiteX113" fmla="*/ 1911096 w 4023360"/>
              <a:gd name="connsiteY113" fmla="*/ 1737360 h 3292380"/>
              <a:gd name="connsiteX114" fmla="*/ 1984248 w 4023360"/>
              <a:gd name="connsiteY114" fmla="*/ 1691640 h 3292380"/>
              <a:gd name="connsiteX115" fmla="*/ 2157984 w 4023360"/>
              <a:gd name="connsiteY115" fmla="*/ 1636776 h 3292380"/>
              <a:gd name="connsiteX116" fmla="*/ 2432304 w 4023360"/>
              <a:gd name="connsiteY116" fmla="*/ 1527048 h 3292380"/>
              <a:gd name="connsiteX117" fmla="*/ 2633472 w 4023360"/>
              <a:gd name="connsiteY117" fmla="*/ 1453896 h 3292380"/>
              <a:gd name="connsiteX118" fmla="*/ 2734056 w 4023360"/>
              <a:gd name="connsiteY118" fmla="*/ 1444752 h 3292380"/>
              <a:gd name="connsiteX119" fmla="*/ 2926080 w 4023360"/>
              <a:gd name="connsiteY119" fmla="*/ 1380744 h 3292380"/>
              <a:gd name="connsiteX120" fmla="*/ 3099816 w 4023360"/>
              <a:gd name="connsiteY120" fmla="*/ 1335024 h 3292380"/>
              <a:gd name="connsiteX121" fmla="*/ 3163824 w 4023360"/>
              <a:gd name="connsiteY121" fmla="*/ 1298448 h 3292380"/>
              <a:gd name="connsiteX122" fmla="*/ 3227832 w 4023360"/>
              <a:gd name="connsiteY122" fmla="*/ 1289304 h 3292380"/>
              <a:gd name="connsiteX123" fmla="*/ 3310128 w 4023360"/>
              <a:gd name="connsiteY123" fmla="*/ 1271016 h 3292380"/>
              <a:gd name="connsiteX124" fmla="*/ 3374136 w 4023360"/>
              <a:gd name="connsiteY124" fmla="*/ 1243584 h 3292380"/>
              <a:gd name="connsiteX125" fmla="*/ 3493008 w 4023360"/>
              <a:gd name="connsiteY125" fmla="*/ 1225296 h 3292380"/>
              <a:gd name="connsiteX126" fmla="*/ 3575304 w 4023360"/>
              <a:gd name="connsiteY126" fmla="*/ 1197864 h 3292380"/>
              <a:gd name="connsiteX127" fmla="*/ 3721608 w 4023360"/>
              <a:gd name="connsiteY127" fmla="*/ 1179576 h 3292380"/>
              <a:gd name="connsiteX128" fmla="*/ 3767328 w 4023360"/>
              <a:gd name="connsiteY128" fmla="*/ 1170432 h 3292380"/>
              <a:gd name="connsiteX129" fmla="*/ 3849624 w 4023360"/>
              <a:gd name="connsiteY129" fmla="*/ 1161288 h 3292380"/>
              <a:gd name="connsiteX130" fmla="*/ 3877056 w 4023360"/>
              <a:gd name="connsiteY130" fmla="*/ 1152144 h 3292380"/>
              <a:gd name="connsiteX131" fmla="*/ 3913632 w 4023360"/>
              <a:gd name="connsiteY131" fmla="*/ 1143000 h 3292380"/>
              <a:gd name="connsiteX132" fmla="*/ 3959352 w 4023360"/>
              <a:gd name="connsiteY132" fmla="*/ 1133856 h 3292380"/>
              <a:gd name="connsiteX133" fmla="*/ 4023360 w 4023360"/>
              <a:gd name="connsiteY133" fmla="*/ 1124712 h 32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4023360" h="3292380">
                <a:moveTo>
                  <a:pt x="0" y="1234440"/>
                </a:moveTo>
                <a:cubicBezTo>
                  <a:pt x="9144" y="1231392"/>
                  <a:pt x="19412" y="1230643"/>
                  <a:pt x="27432" y="1225296"/>
                </a:cubicBezTo>
                <a:cubicBezTo>
                  <a:pt x="38192" y="1218123"/>
                  <a:pt x="44930" y="1206143"/>
                  <a:pt x="54864" y="1197864"/>
                </a:cubicBezTo>
                <a:cubicBezTo>
                  <a:pt x="63307" y="1190829"/>
                  <a:pt x="73152" y="1185672"/>
                  <a:pt x="82296" y="1179576"/>
                </a:cubicBezTo>
                <a:cubicBezTo>
                  <a:pt x="88392" y="1170432"/>
                  <a:pt x="96503" y="1162348"/>
                  <a:pt x="100584" y="1152144"/>
                </a:cubicBezTo>
                <a:cubicBezTo>
                  <a:pt x="113408" y="1120084"/>
                  <a:pt x="118540" y="1084726"/>
                  <a:pt x="128016" y="1051560"/>
                </a:cubicBezTo>
                <a:cubicBezTo>
                  <a:pt x="130664" y="1042292"/>
                  <a:pt x="134512" y="1033396"/>
                  <a:pt x="137160" y="1024128"/>
                </a:cubicBezTo>
                <a:cubicBezTo>
                  <a:pt x="140612" y="1012044"/>
                  <a:pt x="141637" y="999220"/>
                  <a:pt x="146304" y="987552"/>
                </a:cubicBezTo>
                <a:cubicBezTo>
                  <a:pt x="153898" y="968568"/>
                  <a:pt x="165168" y="951253"/>
                  <a:pt x="173736" y="932688"/>
                </a:cubicBezTo>
                <a:cubicBezTo>
                  <a:pt x="183464" y="911612"/>
                  <a:pt x="191284" y="889683"/>
                  <a:pt x="201168" y="868680"/>
                </a:cubicBezTo>
                <a:cubicBezTo>
                  <a:pt x="233610" y="799740"/>
                  <a:pt x="250881" y="765451"/>
                  <a:pt x="292608" y="704088"/>
                </a:cubicBezTo>
                <a:cubicBezTo>
                  <a:pt x="323665" y="658417"/>
                  <a:pt x="396413" y="548861"/>
                  <a:pt x="448056" y="493776"/>
                </a:cubicBezTo>
                <a:cubicBezTo>
                  <a:pt x="587110" y="345452"/>
                  <a:pt x="489383" y="452050"/>
                  <a:pt x="594360" y="356616"/>
                </a:cubicBezTo>
                <a:cubicBezTo>
                  <a:pt x="663717" y="293564"/>
                  <a:pt x="616341" y="321953"/>
                  <a:pt x="704088" y="265176"/>
                </a:cubicBezTo>
                <a:cubicBezTo>
                  <a:pt x="777905" y="217412"/>
                  <a:pt x="799668" y="205709"/>
                  <a:pt x="877824" y="173736"/>
                </a:cubicBezTo>
                <a:cubicBezTo>
                  <a:pt x="917117" y="157662"/>
                  <a:pt x="955876" y="139679"/>
                  <a:pt x="996696" y="128016"/>
                </a:cubicBezTo>
                <a:cubicBezTo>
                  <a:pt x="1039368" y="115824"/>
                  <a:pt x="1082610" y="105474"/>
                  <a:pt x="1124712" y="91440"/>
                </a:cubicBezTo>
                <a:cubicBezTo>
                  <a:pt x="1381883" y="5716"/>
                  <a:pt x="1061162" y="111299"/>
                  <a:pt x="1271016" y="45720"/>
                </a:cubicBezTo>
                <a:cubicBezTo>
                  <a:pt x="1298616" y="37095"/>
                  <a:pt x="1325451" y="26027"/>
                  <a:pt x="1353312" y="18288"/>
                </a:cubicBezTo>
                <a:cubicBezTo>
                  <a:pt x="1380388" y="10767"/>
                  <a:pt x="1408176" y="6096"/>
                  <a:pt x="1435608" y="0"/>
                </a:cubicBezTo>
                <a:cubicBezTo>
                  <a:pt x="1557528" y="6096"/>
                  <a:pt x="1679775" y="7480"/>
                  <a:pt x="1801368" y="18288"/>
                </a:cubicBezTo>
                <a:cubicBezTo>
                  <a:pt x="1817718" y="19741"/>
                  <a:pt x="1832145" y="29784"/>
                  <a:pt x="1847088" y="36576"/>
                </a:cubicBezTo>
                <a:cubicBezTo>
                  <a:pt x="1888051" y="55195"/>
                  <a:pt x="1940333" y="83650"/>
                  <a:pt x="1975104" y="109728"/>
                </a:cubicBezTo>
                <a:cubicBezTo>
                  <a:pt x="2013193" y="138295"/>
                  <a:pt x="2048256" y="170688"/>
                  <a:pt x="2084832" y="201168"/>
                </a:cubicBezTo>
                <a:cubicBezTo>
                  <a:pt x="2103120" y="216408"/>
                  <a:pt x="2119889" y="233683"/>
                  <a:pt x="2139696" y="246888"/>
                </a:cubicBezTo>
                <a:cubicBezTo>
                  <a:pt x="2167128" y="265176"/>
                  <a:pt x="2197180" y="280042"/>
                  <a:pt x="2221992" y="301752"/>
                </a:cubicBezTo>
                <a:cubicBezTo>
                  <a:pt x="2344544" y="408985"/>
                  <a:pt x="2339220" y="422306"/>
                  <a:pt x="2432304" y="521208"/>
                </a:cubicBezTo>
                <a:cubicBezTo>
                  <a:pt x="2455938" y="546319"/>
                  <a:pt x="2481927" y="569150"/>
                  <a:pt x="2505456" y="594360"/>
                </a:cubicBezTo>
                <a:cubicBezTo>
                  <a:pt x="2554415" y="646816"/>
                  <a:pt x="2576833" y="677908"/>
                  <a:pt x="2615184" y="740664"/>
                </a:cubicBezTo>
                <a:cubicBezTo>
                  <a:pt x="2631548" y="767441"/>
                  <a:pt x="2648677" y="794059"/>
                  <a:pt x="2660904" y="822960"/>
                </a:cubicBezTo>
                <a:cubicBezTo>
                  <a:pt x="2682314" y="873566"/>
                  <a:pt x="2715768" y="978408"/>
                  <a:pt x="2715768" y="978408"/>
                </a:cubicBezTo>
                <a:cubicBezTo>
                  <a:pt x="2718816" y="1002792"/>
                  <a:pt x="2718658" y="1027795"/>
                  <a:pt x="2724912" y="1051560"/>
                </a:cubicBezTo>
                <a:cubicBezTo>
                  <a:pt x="2733991" y="1086061"/>
                  <a:pt x="2755807" y="1116923"/>
                  <a:pt x="2761488" y="1152144"/>
                </a:cubicBezTo>
                <a:cubicBezTo>
                  <a:pt x="2771207" y="1212401"/>
                  <a:pt x="2766572" y="1274123"/>
                  <a:pt x="2770632" y="1335024"/>
                </a:cubicBezTo>
                <a:cubicBezTo>
                  <a:pt x="2772670" y="1365588"/>
                  <a:pt x="2776728" y="1395984"/>
                  <a:pt x="2779776" y="1426464"/>
                </a:cubicBezTo>
                <a:cubicBezTo>
                  <a:pt x="2773136" y="1534918"/>
                  <a:pt x="2790505" y="1810177"/>
                  <a:pt x="2724912" y="1965960"/>
                </a:cubicBezTo>
                <a:cubicBezTo>
                  <a:pt x="2712734" y="1994882"/>
                  <a:pt x="2694432" y="2020824"/>
                  <a:pt x="2679192" y="2048256"/>
                </a:cubicBezTo>
                <a:cubicBezTo>
                  <a:pt x="2673096" y="2072640"/>
                  <a:pt x="2668852" y="2097563"/>
                  <a:pt x="2660904" y="2121408"/>
                </a:cubicBezTo>
                <a:cubicBezTo>
                  <a:pt x="2652071" y="2147908"/>
                  <a:pt x="2619082" y="2194589"/>
                  <a:pt x="2606040" y="2212848"/>
                </a:cubicBezTo>
                <a:cubicBezTo>
                  <a:pt x="2584743" y="2242664"/>
                  <a:pt x="2555196" y="2287222"/>
                  <a:pt x="2523744" y="2313432"/>
                </a:cubicBezTo>
                <a:cubicBezTo>
                  <a:pt x="2515301" y="2320467"/>
                  <a:pt x="2504987" y="2324973"/>
                  <a:pt x="2496312" y="2331720"/>
                </a:cubicBezTo>
                <a:cubicBezTo>
                  <a:pt x="2477521" y="2346335"/>
                  <a:pt x="2461255" y="2364235"/>
                  <a:pt x="2441448" y="2377440"/>
                </a:cubicBezTo>
                <a:cubicBezTo>
                  <a:pt x="2433577" y="2382687"/>
                  <a:pt x="2382317" y="2394509"/>
                  <a:pt x="2377440" y="2395728"/>
                </a:cubicBezTo>
                <a:cubicBezTo>
                  <a:pt x="2354534" y="2391147"/>
                  <a:pt x="2229459" y="2372030"/>
                  <a:pt x="2185416" y="2350008"/>
                </a:cubicBezTo>
                <a:cubicBezTo>
                  <a:pt x="1914789" y="2214695"/>
                  <a:pt x="2114141" y="2293562"/>
                  <a:pt x="1947672" y="2231136"/>
                </a:cubicBezTo>
                <a:cubicBezTo>
                  <a:pt x="1887021" y="2180594"/>
                  <a:pt x="1889467" y="2176851"/>
                  <a:pt x="1810512" y="2139696"/>
                </a:cubicBezTo>
                <a:cubicBezTo>
                  <a:pt x="1786949" y="2128607"/>
                  <a:pt x="1759691" y="2125663"/>
                  <a:pt x="1737360" y="2112264"/>
                </a:cubicBezTo>
                <a:cubicBezTo>
                  <a:pt x="1682974" y="2079632"/>
                  <a:pt x="1631137" y="2042531"/>
                  <a:pt x="1581912" y="2002536"/>
                </a:cubicBezTo>
                <a:cubicBezTo>
                  <a:pt x="1533144" y="1962912"/>
                  <a:pt x="1489490" y="1915993"/>
                  <a:pt x="1435608" y="1883664"/>
                </a:cubicBezTo>
                <a:cubicBezTo>
                  <a:pt x="1405128" y="1865376"/>
                  <a:pt x="1372404" y="1850392"/>
                  <a:pt x="1344168" y="1828800"/>
                </a:cubicBezTo>
                <a:cubicBezTo>
                  <a:pt x="1195955" y="1715460"/>
                  <a:pt x="1354411" y="1801918"/>
                  <a:pt x="1225296" y="1737360"/>
                </a:cubicBezTo>
                <a:cubicBezTo>
                  <a:pt x="1200912" y="1706880"/>
                  <a:pt x="1174186" y="1678135"/>
                  <a:pt x="1152144" y="1645920"/>
                </a:cubicBezTo>
                <a:cubicBezTo>
                  <a:pt x="1134424" y="1620021"/>
                  <a:pt x="1123056" y="1590235"/>
                  <a:pt x="1106424" y="1563624"/>
                </a:cubicBezTo>
                <a:cubicBezTo>
                  <a:pt x="1092527" y="1541390"/>
                  <a:pt x="1075944" y="1520952"/>
                  <a:pt x="1060704" y="1499616"/>
                </a:cubicBezTo>
                <a:cubicBezTo>
                  <a:pt x="1057656" y="1487424"/>
                  <a:pt x="1056510" y="1474591"/>
                  <a:pt x="1051560" y="1463040"/>
                </a:cubicBezTo>
                <a:cubicBezTo>
                  <a:pt x="1047231" y="1452939"/>
                  <a:pt x="1033272" y="1446598"/>
                  <a:pt x="1033272" y="1435608"/>
                </a:cubicBezTo>
                <a:cubicBezTo>
                  <a:pt x="1033272" y="1371310"/>
                  <a:pt x="1035966" y="1305962"/>
                  <a:pt x="1051560" y="1243584"/>
                </a:cubicBezTo>
                <a:cubicBezTo>
                  <a:pt x="1057066" y="1221561"/>
                  <a:pt x="1140821" y="1129979"/>
                  <a:pt x="1152144" y="1115568"/>
                </a:cubicBezTo>
                <a:cubicBezTo>
                  <a:pt x="1168343" y="1094951"/>
                  <a:pt x="1177247" y="1067759"/>
                  <a:pt x="1197864" y="1051560"/>
                </a:cubicBezTo>
                <a:cubicBezTo>
                  <a:pt x="1234250" y="1022971"/>
                  <a:pt x="1482839" y="862413"/>
                  <a:pt x="1554480" y="832104"/>
                </a:cubicBezTo>
                <a:cubicBezTo>
                  <a:pt x="1661923" y="786647"/>
                  <a:pt x="1777056" y="760613"/>
                  <a:pt x="1883664" y="713232"/>
                </a:cubicBezTo>
                <a:cubicBezTo>
                  <a:pt x="2039372" y="644028"/>
                  <a:pt x="2059404" y="623800"/>
                  <a:pt x="2231136" y="594360"/>
                </a:cubicBezTo>
                <a:cubicBezTo>
                  <a:pt x="2244297" y="592104"/>
                  <a:pt x="2521684" y="576193"/>
                  <a:pt x="2523744" y="576072"/>
                </a:cubicBezTo>
                <a:cubicBezTo>
                  <a:pt x="2657856" y="588264"/>
                  <a:pt x="2793855" y="587131"/>
                  <a:pt x="2926080" y="612648"/>
                </a:cubicBezTo>
                <a:cubicBezTo>
                  <a:pt x="2952879" y="617820"/>
                  <a:pt x="3144163" y="736701"/>
                  <a:pt x="3163824" y="749808"/>
                </a:cubicBezTo>
                <a:cubicBezTo>
                  <a:pt x="3238809" y="799798"/>
                  <a:pt x="3288408" y="836672"/>
                  <a:pt x="3346704" y="905256"/>
                </a:cubicBezTo>
                <a:cubicBezTo>
                  <a:pt x="3407791" y="977123"/>
                  <a:pt x="3436941" y="1029707"/>
                  <a:pt x="3474720" y="1115568"/>
                </a:cubicBezTo>
                <a:cubicBezTo>
                  <a:pt x="3491818" y="1154427"/>
                  <a:pt x="3507955" y="1193864"/>
                  <a:pt x="3520440" y="1234440"/>
                </a:cubicBezTo>
                <a:cubicBezTo>
                  <a:pt x="3532399" y="1273307"/>
                  <a:pt x="3537667" y="1313948"/>
                  <a:pt x="3547872" y="1353312"/>
                </a:cubicBezTo>
                <a:cubicBezTo>
                  <a:pt x="3559010" y="1396271"/>
                  <a:pt x="3572256" y="1438656"/>
                  <a:pt x="3584448" y="1481328"/>
                </a:cubicBezTo>
                <a:cubicBezTo>
                  <a:pt x="3607847" y="1762120"/>
                  <a:pt x="3576077" y="1411566"/>
                  <a:pt x="3611880" y="1709928"/>
                </a:cubicBezTo>
                <a:cubicBezTo>
                  <a:pt x="3616253" y="1746369"/>
                  <a:pt x="3617976" y="1783080"/>
                  <a:pt x="3621024" y="1819656"/>
                </a:cubicBezTo>
                <a:cubicBezTo>
                  <a:pt x="3619621" y="1863143"/>
                  <a:pt x="3652613" y="2268818"/>
                  <a:pt x="3584448" y="2450592"/>
                </a:cubicBezTo>
                <a:cubicBezTo>
                  <a:pt x="3578263" y="2467085"/>
                  <a:pt x="3534941" y="2563583"/>
                  <a:pt x="3520440" y="2587752"/>
                </a:cubicBezTo>
                <a:cubicBezTo>
                  <a:pt x="3512599" y="2600820"/>
                  <a:pt x="3501642" y="2611770"/>
                  <a:pt x="3493008" y="2624328"/>
                </a:cubicBezTo>
                <a:cubicBezTo>
                  <a:pt x="3469664" y="2658283"/>
                  <a:pt x="3426033" y="2729555"/>
                  <a:pt x="3392424" y="2770632"/>
                </a:cubicBezTo>
                <a:cubicBezTo>
                  <a:pt x="3374629" y="2792381"/>
                  <a:pt x="3357431" y="2814769"/>
                  <a:pt x="3337560" y="2834640"/>
                </a:cubicBezTo>
                <a:cubicBezTo>
                  <a:pt x="3323760" y="2848440"/>
                  <a:pt x="3305640" y="2857416"/>
                  <a:pt x="3291840" y="2871216"/>
                </a:cubicBezTo>
                <a:cubicBezTo>
                  <a:pt x="3278040" y="2885016"/>
                  <a:pt x="3269064" y="2903136"/>
                  <a:pt x="3255264" y="2916936"/>
                </a:cubicBezTo>
                <a:cubicBezTo>
                  <a:pt x="3247493" y="2924707"/>
                  <a:pt x="3236275" y="2928189"/>
                  <a:pt x="3227832" y="2935224"/>
                </a:cubicBezTo>
                <a:cubicBezTo>
                  <a:pt x="3217898" y="2943503"/>
                  <a:pt x="3210923" y="2955140"/>
                  <a:pt x="3200400" y="2962656"/>
                </a:cubicBezTo>
                <a:cubicBezTo>
                  <a:pt x="3189308" y="2970579"/>
                  <a:pt x="3175166" y="2973383"/>
                  <a:pt x="3163824" y="2980944"/>
                </a:cubicBezTo>
                <a:cubicBezTo>
                  <a:pt x="3147585" y="2991770"/>
                  <a:pt x="3134962" y="3007686"/>
                  <a:pt x="3118104" y="3017520"/>
                </a:cubicBezTo>
                <a:cubicBezTo>
                  <a:pt x="3098053" y="3029216"/>
                  <a:pt x="3074534" y="3033947"/>
                  <a:pt x="3054096" y="3044952"/>
                </a:cubicBezTo>
                <a:cubicBezTo>
                  <a:pt x="3034744" y="3055372"/>
                  <a:pt x="3019188" y="3072317"/>
                  <a:pt x="2999232" y="3081528"/>
                </a:cubicBezTo>
                <a:cubicBezTo>
                  <a:pt x="2979085" y="3090827"/>
                  <a:pt x="2955620" y="3091075"/>
                  <a:pt x="2935224" y="3099816"/>
                </a:cubicBezTo>
                <a:cubicBezTo>
                  <a:pt x="2912637" y="3109496"/>
                  <a:pt x="2894032" y="3127266"/>
                  <a:pt x="2871216" y="3136392"/>
                </a:cubicBezTo>
                <a:cubicBezTo>
                  <a:pt x="2847879" y="3145727"/>
                  <a:pt x="2821598" y="3145855"/>
                  <a:pt x="2798064" y="3154680"/>
                </a:cubicBezTo>
                <a:cubicBezTo>
                  <a:pt x="2738927" y="3176856"/>
                  <a:pt x="2613542" y="3243346"/>
                  <a:pt x="2542032" y="3255264"/>
                </a:cubicBezTo>
                <a:cubicBezTo>
                  <a:pt x="2487831" y="3264297"/>
                  <a:pt x="2432304" y="3261360"/>
                  <a:pt x="2377440" y="3264408"/>
                </a:cubicBezTo>
                <a:cubicBezTo>
                  <a:pt x="2356104" y="3267456"/>
                  <a:pt x="2334615" y="3269580"/>
                  <a:pt x="2313432" y="3273552"/>
                </a:cubicBezTo>
                <a:cubicBezTo>
                  <a:pt x="2285812" y="3278731"/>
                  <a:pt x="2259232" y="3292380"/>
                  <a:pt x="2231136" y="3291840"/>
                </a:cubicBezTo>
                <a:cubicBezTo>
                  <a:pt x="2099778" y="3289314"/>
                  <a:pt x="1969008" y="3273552"/>
                  <a:pt x="1837944" y="3264408"/>
                </a:cubicBezTo>
                <a:cubicBezTo>
                  <a:pt x="1816608" y="3252216"/>
                  <a:pt x="1796872" y="3236653"/>
                  <a:pt x="1773936" y="3227832"/>
                </a:cubicBezTo>
                <a:cubicBezTo>
                  <a:pt x="1761240" y="3222949"/>
                  <a:pt x="1649450" y="3209985"/>
                  <a:pt x="1645920" y="3209544"/>
                </a:cubicBezTo>
                <a:cubicBezTo>
                  <a:pt x="1621536" y="3197352"/>
                  <a:pt x="1597521" y="3184392"/>
                  <a:pt x="1572768" y="3172968"/>
                </a:cubicBezTo>
                <a:cubicBezTo>
                  <a:pt x="1506096" y="3142197"/>
                  <a:pt x="1473875" y="3146804"/>
                  <a:pt x="1399032" y="3090672"/>
                </a:cubicBezTo>
                <a:cubicBezTo>
                  <a:pt x="1351551" y="3055061"/>
                  <a:pt x="1376087" y="3070056"/>
                  <a:pt x="1325880" y="3044952"/>
                </a:cubicBezTo>
                <a:cubicBezTo>
                  <a:pt x="1307592" y="3023616"/>
                  <a:pt x="1290887" y="3000815"/>
                  <a:pt x="1271016" y="2980944"/>
                </a:cubicBezTo>
                <a:cubicBezTo>
                  <a:pt x="1210928" y="2920856"/>
                  <a:pt x="1191168" y="2951711"/>
                  <a:pt x="1152144" y="2834640"/>
                </a:cubicBezTo>
                <a:cubicBezTo>
                  <a:pt x="1149096" y="2825496"/>
                  <a:pt x="1145167" y="2816600"/>
                  <a:pt x="1143000" y="2807208"/>
                </a:cubicBezTo>
                <a:cubicBezTo>
                  <a:pt x="1136011" y="2776920"/>
                  <a:pt x="1124712" y="2715768"/>
                  <a:pt x="1124712" y="2715768"/>
                </a:cubicBezTo>
                <a:cubicBezTo>
                  <a:pt x="1146279" y="2500098"/>
                  <a:pt x="1124717" y="2512301"/>
                  <a:pt x="1170432" y="2386584"/>
                </a:cubicBezTo>
                <a:cubicBezTo>
                  <a:pt x="1176041" y="2371158"/>
                  <a:pt x="1181379" y="2355545"/>
                  <a:pt x="1188720" y="2340864"/>
                </a:cubicBezTo>
                <a:cubicBezTo>
                  <a:pt x="1193635" y="2331034"/>
                  <a:pt x="1201354" y="2322856"/>
                  <a:pt x="1207008" y="2313432"/>
                </a:cubicBezTo>
                <a:cubicBezTo>
                  <a:pt x="1219651" y="2292360"/>
                  <a:pt x="1230941" y="2270496"/>
                  <a:pt x="1243584" y="2249424"/>
                </a:cubicBezTo>
                <a:cubicBezTo>
                  <a:pt x="1249238" y="2240000"/>
                  <a:pt x="1254101" y="2229763"/>
                  <a:pt x="1261872" y="2221992"/>
                </a:cubicBezTo>
                <a:cubicBezTo>
                  <a:pt x="1275672" y="2208192"/>
                  <a:pt x="1294536" y="2199923"/>
                  <a:pt x="1307592" y="2185416"/>
                </a:cubicBezTo>
                <a:cubicBezTo>
                  <a:pt x="1384149" y="2100353"/>
                  <a:pt x="1295911" y="2148457"/>
                  <a:pt x="1417320" y="2057400"/>
                </a:cubicBezTo>
                <a:cubicBezTo>
                  <a:pt x="1441704" y="2039112"/>
                  <a:pt x="1464882" y="2019094"/>
                  <a:pt x="1490472" y="2002536"/>
                </a:cubicBezTo>
                <a:cubicBezTo>
                  <a:pt x="1516819" y="1985488"/>
                  <a:pt x="1547232" y="1975056"/>
                  <a:pt x="1572768" y="1956816"/>
                </a:cubicBezTo>
                <a:cubicBezTo>
                  <a:pt x="1611511" y="1929143"/>
                  <a:pt x="1640999" y="1888718"/>
                  <a:pt x="1682496" y="1865376"/>
                </a:cubicBezTo>
                <a:lnTo>
                  <a:pt x="1828800" y="1783080"/>
                </a:lnTo>
                <a:cubicBezTo>
                  <a:pt x="1856180" y="1767747"/>
                  <a:pt x="1884485" y="1753992"/>
                  <a:pt x="1911096" y="1737360"/>
                </a:cubicBezTo>
                <a:cubicBezTo>
                  <a:pt x="1935480" y="1722120"/>
                  <a:pt x="1958529" y="1704500"/>
                  <a:pt x="1984248" y="1691640"/>
                </a:cubicBezTo>
                <a:cubicBezTo>
                  <a:pt x="2059468" y="1654030"/>
                  <a:pt x="2079861" y="1654137"/>
                  <a:pt x="2157984" y="1636776"/>
                </a:cubicBezTo>
                <a:cubicBezTo>
                  <a:pt x="2320827" y="1543723"/>
                  <a:pt x="2094908" y="1667630"/>
                  <a:pt x="2432304" y="1527048"/>
                </a:cubicBezTo>
                <a:cubicBezTo>
                  <a:pt x="2493392" y="1501595"/>
                  <a:pt x="2566732" y="1466608"/>
                  <a:pt x="2633472" y="1453896"/>
                </a:cubicBezTo>
                <a:cubicBezTo>
                  <a:pt x="2666544" y="1447597"/>
                  <a:pt x="2700528" y="1447800"/>
                  <a:pt x="2734056" y="1444752"/>
                </a:cubicBezTo>
                <a:cubicBezTo>
                  <a:pt x="2971337" y="1349840"/>
                  <a:pt x="2673593" y="1464906"/>
                  <a:pt x="2926080" y="1380744"/>
                </a:cubicBezTo>
                <a:cubicBezTo>
                  <a:pt x="3078267" y="1330015"/>
                  <a:pt x="2955365" y="1351074"/>
                  <a:pt x="3099816" y="1335024"/>
                </a:cubicBezTo>
                <a:cubicBezTo>
                  <a:pt x="3121152" y="1322832"/>
                  <a:pt x="3140682" y="1306713"/>
                  <a:pt x="3163824" y="1298448"/>
                </a:cubicBezTo>
                <a:cubicBezTo>
                  <a:pt x="3184121" y="1291199"/>
                  <a:pt x="3206649" y="1293276"/>
                  <a:pt x="3227832" y="1289304"/>
                </a:cubicBezTo>
                <a:cubicBezTo>
                  <a:pt x="3255452" y="1284125"/>
                  <a:pt x="3283306" y="1279398"/>
                  <a:pt x="3310128" y="1271016"/>
                </a:cubicBezTo>
                <a:cubicBezTo>
                  <a:pt x="3332284" y="1264092"/>
                  <a:pt x="3352114" y="1250925"/>
                  <a:pt x="3374136" y="1243584"/>
                </a:cubicBezTo>
                <a:cubicBezTo>
                  <a:pt x="3402104" y="1234261"/>
                  <a:pt x="3470602" y="1229030"/>
                  <a:pt x="3493008" y="1225296"/>
                </a:cubicBezTo>
                <a:cubicBezTo>
                  <a:pt x="3545650" y="1216522"/>
                  <a:pt x="3517730" y="1215136"/>
                  <a:pt x="3575304" y="1197864"/>
                </a:cubicBezTo>
                <a:cubicBezTo>
                  <a:pt x="3616382" y="1185541"/>
                  <a:pt x="3687113" y="1182712"/>
                  <a:pt x="3721608" y="1179576"/>
                </a:cubicBezTo>
                <a:cubicBezTo>
                  <a:pt x="3736848" y="1176528"/>
                  <a:pt x="3751942" y="1172630"/>
                  <a:pt x="3767328" y="1170432"/>
                </a:cubicBezTo>
                <a:cubicBezTo>
                  <a:pt x="3794651" y="1166529"/>
                  <a:pt x="3822399" y="1165826"/>
                  <a:pt x="3849624" y="1161288"/>
                </a:cubicBezTo>
                <a:cubicBezTo>
                  <a:pt x="3859131" y="1159703"/>
                  <a:pt x="3867788" y="1154792"/>
                  <a:pt x="3877056" y="1152144"/>
                </a:cubicBezTo>
                <a:cubicBezTo>
                  <a:pt x="3889140" y="1148692"/>
                  <a:pt x="3901364" y="1145726"/>
                  <a:pt x="3913632" y="1143000"/>
                </a:cubicBezTo>
                <a:cubicBezTo>
                  <a:pt x="3928804" y="1139629"/>
                  <a:pt x="3944022" y="1136411"/>
                  <a:pt x="3959352" y="1133856"/>
                </a:cubicBezTo>
                <a:cubicBezTo>
                  <a:pt x="3980611" y="1130313"/>
                  <a:pt x="4023360" y="1124712"/>
                  <a:pt x="4023360" y="11247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112883" y="3712532"/>
            <a:ext cx="147855" cy="137092"/>
          </a:xfrm>
          <a:custGeom>
            <a:avLst/>
            <a:gdLst>
              <a:gd name="connsiteX0" fmla="*/ 41029 w 147855"/>
              <a:gd name="connsiteY0" fmla="*/ 18220 h 137092"/>
              <a:gd name="connsiteX1" fmla="*/ 95893 w 147855"/>
              <a:gd name="connsiteY1" fmla="*/ 54796 h 137092"/>
              <a:gd name="connsiteX2" fmla="*/ 132469 w 147855"/>
              <a:gd name="connsiteY2" fmla="*/ 63940 h 137092"/>
              <a:gd name="connsiteX3" fmla="*/ 68461 w 147855"/>
              <a:gd name="connsiteY3" fmla="*/ 109660 h 137092"/>
              <a:gd name="connsiteX4" fmla="*/ 31885 w 147855"/>
              <a:gd name="connsiteY4" fmla="*/ 137092 h 13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55" h="137092">
                <a:moveTo>
                  <a:pt x="41029" y="18220"/>
                </a:moveTo>
                <a:cubicBezTo>
                  <a:pt x="126677" y="46769"/>
                  <a:pt x="0" y="0"/>
                  <a:pt x="95893" y="54796"/>
                </a:cubicBezTo>
                <a:cubicBezTo>
                  <a:pt x="106804" y="61031"/>
                  <a:pt x="120277" y="60892"/>
                  <a:pt x="132469" y="63940"/>
                </a:cubicBezTo>
                <a:cubicBezTo>
                  <a:pt x="67820" y="107039"/>
                  <a:pt x="147855" y="52950"/>
                  <a:pt x="68461" y="109660"/>
                </a:cubicBezTo>
                <a:cubicBezTo>
                  <a:pt x="32273" y="135509"/>
                  <a:pt x="50828" y="118149"/>
                  <a:pt x="31885" y="1370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093976" y="2045772"/>
            <a:ext cx="4140273" cy="4336740"/>
          </a:xfrm>
          <a:custGeom>
            <a:avLst/>
            <a:gdLst>
              <a:gd name="connsiteX0" fmla="*/ 0 w 4140273"/>
              <a:gd name="connsiteY0" fmla="*/ 2946852 h 4336740"/>
              <a:gd name="connsiteX1" fmla="*/ 45720 w 4140273"/>
              <a:gd name="connsiteY1" fmla="*/ 3010860 h 4336740"/>
              <a:gd name="connsiteX2" fmla="*/ 73152 w 4140273"/>
              <a:gd name="connsiteY2" fmla="*/ 3020004 h 4336740"/>
              <a:gd name="connsiteX3" fmla="*/ 146304 w 4140273"/>
              <a:gd name="connsiteY3" fmla="*/ 3056580 h 4336740"/>
              <a:gd name="connsiteX4" fmla="*/ 301752 w 4140273"/>
              <a:gd name="connsiteY4" fmla="*/ 3102300 h 4336740"/>
              <a:gd name="connsiteX5" fmla="*/ 448056 w 4140273"/>
              <a:gd name="connsiteY5" fmla="*/ 3111444 h 4336740"/>
              <a:gd name="connsiteX6" fmla="*/ 822960 w 4140273"/>
              <a:gd name="connsiteY6" fmla="*/ 3056580 h 4336740"/>
              <a:gd name="connsiteX7" fmla="*/ 1152144 w 4140273"/>
              <a:gd name="connsiteY7" fmla="*/ 2946852 h 4336740"/>
              <a:gd name="connsiteX8" fmla="*/ 1271016 w 4140273"/>
              <a:gd name="connsiteY8" fmla="*/ 2910276 h 4336740"/>
              <a:gd name="connsiteX9" fmla="*/ 1380744 w 4140273"/>
              <a:gd name="connsiteY9" fmla="*/ 2882844 h 4336740"/>
              <a:gd name="connsiteX10" fmla="*/ 1591056 w 4140273"/>
              <a:gd name="connsiteY10" fmla="*/ 2827980 h 4336740"/>
              <a:gd name="connsiteX11" fmla="*/ 1764792 w 4140273"/>
              <a:gd name="connsiteY11" fmla="*/ 2754828 h 4336740"/>
              <a:gd name="connsiteX12" fmla="*/ 1847088 w 4140273"/>
              <a:gd name="connsiteY12" fmla="*/ 2709108 h 4336740"/>
              <a:gd name="connsiteX13" fmla="*/ 1984248 w 4140273"/>
              <a:gd name="connsiteY13" fmla="*/ 2626812 h 4336740"/>
              <a:gd name="connsiteX14" fmla="*/ 2084832 w 4140273"/>
              <a:gd name="connsiteY14" fmla="*/ 2544516 h 4336740"/>
              <a:gd name="connsiteX15" fmla="*/ 2139696 w 4140273"/>
              <a:gd name="connsiteY15" fmla="*/ 2498796 h 4336740"/>
              <a:gd name="connsiteX16" fmla="*/ 2194560 w 4140273"/>
              <a:gd name="connsiteY16" fmla="*/ 2443932 h 4336740"/>
              <a:gd name="connsiteX17" fmla="*/ 2276856 w 4140273"/>
              <a:gd name="connsiteY17" fmla="*/ 2343348 h 4336740"/>
              <a:gd name="connsiteX18" fmla="*/ 2322576 w 4140273"/>
              <a:gd name="connsiteY18" fmla="*/ 2306772 h 4336740"/>
              <a:gd name="connsiteX19" fmla="*/ 2395728 w 4140273"/>
              <a:gd name="connsiteY19" fmla="*/ 2206188 h 4336740"/>
              <a:gd name="connsiteX20" fmla="*/ 2478024 w 4140273"/>
              <a:gd name="connsiteY20" fmla="*/ 2123892 h 4336740"/>
              <a:gd name="connsiteX21" fmla="*/ 2542032 w 4140273"/>
              <a:gd name="connsiteY21" fmla="*/ 2032452 h 4336740"/>
              <a:gd name="connsiteX22" fmla="*/ 2606040 w 4140273"/>
              <a:gd name="connsiteY22" fmla="*/ 1968444 h 4336740"/>
              <a:gd name="connsiteX23" fmla="*/ 2633472 w 4140273"/>
              <a:gd name="connsiteY23" fmla="*/ 1941012 h 4336740"/>
              <a:gd name="connsiteX24" fmla="*/ 2715768 w 4140273"/>
              <a:gd name="connsiteY24" fmla="*/ 1840428 h 4336740"/>
              <a:gd name="connsiteX25" fmla="*/ 2798064 w 4140273"/>
              <a:gd name="connsiteY25" fmla="*/ 1785564 h 4336740"/>
              <a:gd name="connsiteX26" fmla="*/ 2843784 w 4140273"/>
              <a:gd name="connsiteY26" fmla="*/ 1739844 h 4336740"/>
              <a:gd name="connsiteX27" fmla="*/ 2880360 w 4140273"/>
              <a:gd name="connsiteY27" fmla="*/ 1721556 h 4336740"/>
              <a:gd name="connsiteX28" fmla="*/ 2916936 w 4140273"/>
              <a:gd name="connsiteY28" fmla="*/ 1694124 h 4336740"/>
              <a:gd name="connsiteX29" fmla="*/ 2971800 w 4140273"/>
              <a:gd name="connsiteY29" fmla="*/ 1648404 h 4336740"/>
              <a:gd name="connsiteX30" fmla="*/ 3017520 w 4140273"/>
              <a:gd name="connsiteY30" fmla="*/ 1620972 h 4336740"/>
              <a:gd name="connsiteX31" fmla="*/ 3118104 w 4140273"/>
              <a:gd name="connsiteY31" fmla="*/ 1538676 h 4336740"/>
              <a:gd name="connsiteX32" fmla="*/ 3200400 w 4140273"/>
              <a:gd name="connsiteY32" fmla="*/ 1483812 h 4336740"/>
              <a:gd name="connsiteX33" fmla="*/ 3273552 w 4140273"/>
              <a:gd name="connsiteY33" fmla="*/ 1438092 h 4336740"/>
              <a:gd name="connsiteX34" fmla="*/ 3319272 w 4140273"/>
              <a:gd name="connsiteY34" fmla="*/ 1392372 h 4336740"/>
              <a:gd name="connsiteX35" fmla="*/ 3364992 w 4140273"/>
              <a:gd name="connsiteY35" fmla="*/ 1364940 h 4336740"/>
              <a:gd name="connsiteX36" fmla="*/ 3456432 w 4140273"/>
              <a:gd name="connsiteY36" fmla="*/ 1300932 h 4336740"/>
              <a:gd name="connsiteX37" fmla="*/ 3520440 w 4140273"/>
              <a:gd name="connsiteY37" fmla="*/ 1246068 h 4336740"/>
              <a:gd name="connsiteX38" fmla="*/ 3547872 w 4140273"/>
              <a:gd name="connsiteY38" fmla="*/ 1227780 h 4336740"/>
              <a:gd name="connsiteX39" fmla="*/ 3593592 w 4140273"/>
              <a:gd name="connsiteY39" fmla="*/ 1191204 h 4336740"/>
              <a:gd name="connsiteX40" fmla="*/ 3639312 w 4140273"/>
              <a:gd name="connsiteY40" fmla="*/ 1163772 h 4336740"/>
              <a:gd name="connsiteX41" fmla="*/ 3712464 w 4140273"/>
              <a:gd name="connsiteY41" fmla="*/ 1099764 h 4336740"/>
              <a:gd name="connsiteX42" fmla="*/ 3758184 w 4140273"/>
              <a:gd name="connsiteY42" fmla="*/ 990036 h 4336740"/>
              <a:gd name="connsiteX43" fmla="*/ 3803904 w 4140273"/>
              <a:gd name="connsiteY43" fmla="*/ 871164 h 4336740"/>
              <a:gd name="connsiteX44" fmla="*/ 3822192 w 4140273"/>
              <a:gd name="connsiteY44" fmla="*/ 770580 h 4336740"/>
              <a:gd name="connsiteX45" fmla="*/ 3831336 w 4140273"/>
              <a:gd name="connsiteY45" fmla="*/ 734004 h 4336740"/>
              <a:gd name="connsiteX46" fmla="*/ 3849624 w 4140273"/>
              <a:gd name="connsiteY46" fmla="*/ 633420 h 4336740"/>
              <a:gd name="connsiteX47" fmla="*/ 3840480 w 4140273"/>
              <a:gd name="connsiteY47" fmla="*/ 176220 h 4336740"/>
              <a:gd name="connsiteX48" fmla="*/ 3831336 w 4140273"/>
              <a:gd name="connsiteY48" fmla="*/ 148788 h 4336740"/>
              <a:gd name="connsiteX49" fmla="*/ 3803904 w 4140273"/>
              <a:gd name="connsiteY49" fmla="*/ 112212 h 4336740"/>
              <a:gd name="connsiteX50" fmla="*/ 3685032 w 4140273"/>
              <a:gd name="connsiteY50" fmla="*/ 84780 h 4336740"/>
              <a:gd name="connsiteX51" fmla="*/ 3547872 w 4140273"/>
              <a:gd name="connsiteY51" fmla="*/ 57348 h 4336740"/>
              <a:gd name="connsiteX52" fmla="*/ 3483864 w 4140273"/>
              <a:gd name="connsiteY52" fmla="*/ 48204 h 4336740"/>
              <a:gd name="connsiteX53" fmla="*/ 3310128 w 4140273"/>
              <a:gd name="connsiteY53" fmla="*/ 29916 h 4336740"/>
              <a:gd name="connsiteX54" fmla="*/ 3236976 w 4140273"/>
              <a:gd name="connsiteY54" fmla="*/ 2484 h 4336740"/>
              <a:gd name="connsiteX55" fmla="*/ 2916936 w 4140273"/>
              <a:gd name="connsiteY55" fmla="*/ 20772 h 4336740"/>
              <a:gd name="connsiteX56" fmla="*/ 2880360 w 4140273"/>
              <a:gd name="connsiteY56" fmla="*/ 29916 h 4336740"/>
              <a:gd name="connsiteX57" fmla="*/ 2779776 w 4140273"/>
              <a:gd name="connsiteY57" fmla="*/ 66492 h 4336740"/>
              <a:gd name="connsiteX58" fmla="*/ 2724912 w 4140273"/>
              <a:gd name="connsiteY58" fmla="*/ 84780 h 4336740"/>
              <a:gd name="connsiteX59" fmla="*/ 2679192 w 4140273"/>
              <a:gd name="connsiteY59" fmla="*/ 112212 h 4336740"/>
              <a:gd name="connsiteX60" fmla="*/ 2642616 w 4140273"/>
              <a:gd name="connsiteY60" fmla="*/ 130500 h 4336740"/>
              <a:gd name="connsiteX61" fmla="*/ 2569464 w 4140273"/>
              <a:gd name="connsiteY61" fmla="*/ 185364 h 4336740"/>
              <a:gd name="connsiteX62" fmla="*/ 2523744 w 4140273"/>
              <a:gd name="connsiteY62" fmla="*/ 212796 h 4336740"/>
              <a:gd name="connsiteX63" fmla="*/ 2487168 w 4140273"/>
              <a:gd name="connsiteY63" fmla="*/ 221940 h 4336740"/>
              <a:gd name="connsiteX64" fmla="*/ 2459736 w 4140273"/>
              <a:gd name="connsiteY64" fmla="*/ 240228 h 4336740"/>
              <a:gd name="connsiteX65" fmla="*/ 2423160 w 4140273"/>
              <a:gd name="connsiteY65" fmla="*/ 267660 h 4336740"/>
              <a:gd name="connsiteX66" fmla="*/ 2386584 w 4140273"/>
              <a:gd name="connsiteY66" fmla="*/ 285948 h 4336740"/>
              <a:gd name="connsiteX67" fmla="*/ 2313432 w 4140273"/>
              <a:gd name="connsiteY67" fmla="*/ 331668 h 4336740"/>
              <a:gd name="connsiteX68" fmla="*/ 2286000 w 4140273"/>
              <a:gd name="connsiteY68" fmla="*/ 359100 h 4336740"/>
              <a:gd name="connsiteX69" fmla="*/ 2157984 w 4140273"/>
              <a:gd name="connsiteY69" fmla="*/ 413964 h 4336740"/>
              <a:gd name="connsiteX70" fmla="*/ 2121408 w 4140273"/>
              <a:gd name="connsiteY70" fmla="*/ 432252 h 4336740"/>
              <a:gd name="connsiteX71" fmla="*/ 2066544 w 4140273"/>
              <a:gd name="connsiteY71" fmla="*/ 450540 h 4336740"/>
              <a:gd name="connsiteX72" fmla="*/ 1993392 w 4140273"/>
              <a:gd name="connsiteY72" fmla="*/ 505404 h 4336740"/>
              <a:gd name="connsiteX73" fmla="*/ 1901952 w 4140273"/>
              <a:gd name="connsiteY73" fmla="*/ 551124 h 4336740"/>
              <a:gd name="connsiteX74" fmla="*/ 1874520 w 4140273"/>
              <a:gd name="connsiteY74" fmla="*/ 569412 h 4336740"/>
              <a:gd name="connsiteX75" fmla="*/ 1837944 w 4140273"/>
              <a:gd name="connsiteY75" fmla="*/ 596844 h 4336740"/>
              <a:gd name="connsiteX76" fmla="*/ 1810512 w 4140273"/>
              <a:gd name="connsiteY76" fmla="*/ 605988 h 4336740"/>
              <a:gd name="connsiteX77" fmla="*/ 1755648 w 4140273"/>
              <a:gd name="connsiteY77" fmla="*/ 633420 h 4336740"/>
              <a:gd name="connsiteX78" fmla="*/ 1728216 w 4140273"/>
              <a:gd name="connsiteY78" fmla="*/ 651708 h 4336740"/>
              <a:gd name="connsiteX79" fmla="*/ 1673352 w 4140273"/>
              <a:gd name="connsiteY79" fmla="*/ 669996 h 4336740"/>
              <a:gd name="connsiteX80" fmla="*/ 1636776 w 4140273"/>
              <a:gd name="connsiteY80" fmla="*/ 688284 h 4336740"/>
              <a:gd name="connsiteX81" fmla="*/ 1591056 w 4140273"/>
              <a:gd name="connsiteY81" fmla="*/ 706572 h 4336740"/>
              <a:gd name="connsiteX82" fmla="*/ 1536192 w 4140273"/>
              <a:gd name="connsiteY82" fmla="*/ 743148 h 4336740"/>
              <a:gd name="connsiteX83" fmla="*/ 1499616 w 4140273"/>
              <a:gd name="connsiteY83" fmla="*/ 761436 h 4336740"/>
              <a:gd name="connsiteX84" fmla="*/ 1463040 w 4140273"/>
              <a:gd name="connsiteY84" fmla="*/ 798012 h 4336740"/>
              <a:gd name="connsiteX85" fmla="*/ 1417320 w 4140273"/>
              <a:gd name="connsiteY85" fmla="*/ 825444 h 4336740"/>
              <a:gd name="connsiteX86" fmla="*/ 1362456 w 4140273"/>
              <a:gd name="connsiteY86" fmla="*/ 871164 h 4336740"/>
              <a:gd name="connsiteX87" fmla="*/ 1261872 w 4140273"/>
              <a:gd name="connsiteY87" fmla="*/ 944316 h 4336740"/>
              <a:gd name="connsiteX88" fmla="*/ 1188720 w 4140273"/>
              <a:gd name="connsiteY88" fmla="*/ 1035756 h 4336740"/>
              <a:gd name="connsiteX89" fmla="*/ 1170432 w 4140273"/>
              <a:gd name="connsiteY89" fmla="*/ 1063188 h 4336740"/>
              <a:gd name="connsiteX90" fmla="*/ 1143000 w 4140273"/>
              <a:gd name="connsiteY90" fmla="*/ 1099764 h 4336740"/>
              <a:gd name="connsiteX91" fmla="*/ 1088136 w 4140273"/>
              <a:gd name="connsiteY91" fmla="*/ 1154628 h 4336740"/>
              <a:gd name="connsiteX92" fmla="*/ 1078992 w 4140273"/>
              <a:gd name="connsiteY92" fmla="*/ 1182060 h 4336740"/>
              <a:gd name="connsiteX93" fmla="*/ 1051560 w 4140273"/>
              <a:gd name="connsiteY93" fmla="*/ 1227780 h 4336740"/>
              <a:gd name="connsiteX94" fmla="*/ 1014984 w 4140273"/>
              <a:gd name="connsiteY94" fmla="*/ 1328364 h 4336740"/>
              <a:gd name="connsiteX95" fmla="*/ 1005840 w 4140273"/>
              <a:gd name="connsiteY95" fmla="*/ 1374084 h 4336740"/>
              <a:gd name="connsiteX96" fmla="*/ 996696 w 4140273"/>
              <a:gd name="connsiteY96" fmla="*/ 1428948 h 4336740"/>
              <a:gd name="connsiteX97" fmla="*/ 969264 w 4140273"/>
              <a:gd name="connsiteY97" fmla="*/ 1483812 h 4336740"/>
              <a:gd name="connsiteX98" fmla="*/ 978408 w 4140273"/>
              <a:gd name="connsiteY98" fmla="*/ 1730700 h 4336740"/>
              <a:gd name="connsiteX99" fmla="*/ 987552 w 4140273"/>
              <a:gd name="connsiteY99" fmla="*/ 1758132 h 4336740"/>
              <a:gd name="connsiteX100" fmla="*/ 1005840 w 4140273"/>
              <a:gd name="connsiteY100" fmla="*/ 1803852 h 4336740"/>
              <a:gd name="connsiteX101" fmla="*/ 1024128 w 4140273"/>
              <a:gd name="connsiteY101" fmla="*/ 1831284 h 4336740"/>
              <a:gd name="connsiteX102" fmla="*/ 1033272 w 4140273"/>
              <a:gd name="connsiteY102" fmla="*/ 1867860 h 4336740"/>
              <a:gd name="connsiteX103" fmla="*/ 1078992 w 4140273"/>
              <a:gd name="connsiteY103" fmla="*/ 1931868 h 4336740"/>
              <a:gd name="connsiteX104" fmla="*/ 1097280 w 4140273"/>
              <a:gd name="connsiteY104" fmla="*/ 1986732 h 4336740"/>
              <a:gd name="connsiteX105" fmla="*/ 1133856 w 4140273"/>
              <a:gd name="connsiteY105" fmla="*/ 2041596 h 4336740"/>
              <a:gd name="connsiteX106" fmla="*/ 1179576 w 4140273"/>
              <a:gd name="connsiteY106" fmla="*/ 2133036 h 4336740"/>
              <a:gd name="connsiteX107" fmla="*/ 1225296 w 4140273"/>
              <a:gd name="connsiteY107" fmla="*/ 2197044 h 4336740"/>
              <a:gd name="connsiteX108" fmla="*/ 1252728 w 4140273"/>
              <a:gd name="connsiteY108" fmla="*/ 2233620 h 4336740"/>
              <a:gd name="connsiteX109" fmla="*/ 1271016 w 4140273"/>
              <a:gd name="connsiteY109" fmla="*/ 2261052 h 4336740"/>
              <a:gd name="connsiteX110" fmla="*/ 1298448 w 4140273"/>
              <a:gd name="connsiteY110" fmla="*/ 2297628 h 4336740"/>
              <a:gd name="connsiteX111" fmla="*/ 1316736 w 4140273"/>
              <a:gd name="connsiteY111" fmla="*/ 2325060 h 4336740"/>
              <a:gd name="connsiteX112" fmla="*/ 1362456 w 4140273"/>
              <a:gd name="connsiteY112" fmla="*/ 2370780 h 4336740"/>
              <a:gd name="connsiteX113" fmla="*/ 1399032 w 4140273"/>
              <a:gd name="connsiteY113" fmla="*/ 2416500 h 4336740"/>
              <a:gd name="connsiteX114" fmla="*/ 1472184 w 4140273"/>
              <a:gd name="connsiteY114" fmla="*/ 2480508 h 4336740"/>
              <a:gd name="connsiteX115" fmla="*/ 1517904 w 4140273"/>
              <a:gd name="connsiteY115" fmla="*/ 2553660 h 4336740"/>
              <a:gd name="connsiteX116" fmla="*/ 1600200 w 4140273"/>
              <a:gd name="connsiteY116" fmla="*/ 2635956 h 4336740"/>
              <a:gd name="connsiteX117" fmla="*/ 1636776 w 4140273"/>
              <a:gd name="connsiteY117" fmla="*/ 2672532 h 4336740"/>
              <a:gd name="connsiteX118" fmla="*/ 1709928 w 4140273"/>
              <a:gd name="connsiteY118" fmla="*/ 2718252 h 4336740"/>
              <a:gd name="connsiteX119" fmla="*/ 1737360 w 4140273"/>
              <a:gd name="connsiteY119" fmla="*/ 2736540 h 4336740"/>
              <a:gd name="connsiteX120" fmla="*/ 1773936 w 4140273"/>
              <a:gd name="connsiteY120" fmla="*/ 2763972 h 4336740"/>
              <a:gd name="connsiteX121" fmla="*/ 1947672 w 4140273"/>
              <a:gd name="connsiteY121" fmla="*/ 2800548 h 4336740"/>
              <a:gd name="connsiteX122" fmla="*/ 1993392 w 4140273"/>
              <a:gd name="connsiteY122" fmla="*/ 2818836 h 4336740"/>
              <a:gd name="connsiteX123" fmla="*/ 2020824 w 4140273"/>
              <a:gd name="connsiteY123" fmla="*/ 2837124 h 4336740"/>
              <a:gd name="connsiteX124" fmla="*/ 2112264 w 4140273"/>
              <a:gd name="connsiteY124" fmla="*/ 2873700 h 4336740"/>
              <a:gd name="connsiteX125" fmla="*/ 2157984 w 4140273"/>
              <a:gd name="connsiteY125" fmla="*/ 2891988 h 4336740"/>
              <a:gd name="connsiteX126" fmla="*/ 2212848 w 4140273"/>
              <a:gd name="connsiteY126" fmla="*/ 2910276 h 4336740"/>
              <a:gd name="connsiteX127" fmla="*/ 2295144 w 4140273"/>
              <a:gd name="connsiteY127" fmla="*/ 2983428 h 4336740"/>
              <a:gd name="connsiteX128" fmla="*/ 2377440 w 4140273"/>
              <a:gd name="connsiteY128" fmla="*/ 3065724 h 4336740"/>
              <a:gd name="connsiteX129" fmla="*/ 2414016 w 4140273"/>
              <a:gd name="connsiteY129" fmla="*/ 3102300 h 4336740"/>
              <a:gd name="connsiteX130" fmla="*/ 2478024 w 4140273"/>
              <a:gd name="connsiteY130" fmla="*/ 3193740 h 4336740"/>
              <a:gd name="connsiteX131" fmla="*/ 2487168 w 4140273"/>
              <a:gd name="connsiteY131" fmla="*/ 3239460 h 4336740"/>
              <a:gd name="connsiteX132" fmla="*/ 2496312 w 4140273"/>
              <a:gd name="connsiteY132" fmla="*/ 3340044 h 4336740"/>
              <a:gd name="connsiteX133" fmla="*/ 2459736 w 4140273"/>
              <a:gd name="connsiteY133" fmla="*/ 3358332 h 4336740"/>
              <a:gd name="connsiteX134" fmla="*/ 2404872 w 4140273"/>
              <a:gd name="connsiteY134" fmla="*/ 3404052 h 4336740"/>
              <a:gd name="connsiteX135" fmla="*/ 2386584 w 4140273"/>
              <a:gd name="connsiteY135" fmla="*/ 3440628 h 4336740"/>
              <a:gd name="connsiteX136" fmla="*/ 2286000 w 4140273"/>
              <a:gd name="connsiteY136" fmla="*/ 3559500 h 4336740"/>
              <a:gd name="connsiteX137" fmla="*/ 2249424 w 4140273"/>
              <a:gd name="connsiteY137" fmla="*/ 3632652 h 4336740"/>
              <a:gd name="connsiteX138" fmla="*/ 2240280 w 4140273"/>
              <a:gd name="connsiteY138" fmla="*/ 3678372 h 4336740"/>
              <a:gd name="connsiteX139" fmla="*/ 2221992 w 4140273"/>
              <a:gd name="connsiteY139" fmla="*/ 4062420 h 4336740"/>
              <a:gd name="connsiteX140" fmla="*/ 2203704 w 4140273"/>
              <a:gd name="connsiteY140" fmla="*/ 4117284 h 4336740"/>
              <a:gd name="connsiteX141" fmla="*/ 2185416 w 4140273"/>
              <a:gd name="connsiteY141" fmla="*/ 4172148 h 4336740"/>
              <a:gd name="connsiteX142" fmla="*/ 2176272 w 4140273"/>
              <a:gd name="connsiteY142" fmla="*/ 4199580 h 4336740"/>
              <a:gd name="connsiteX143" fmla="*/ 2148840 w 4140273"/>
              <a:gd name="connsiteY143" fmla="*/ 4245300 h 4336740"/>
              <a:gd name="connsiteX144" fmla="*/ 2039112 w 4140273"/>
              <a:gd name="connsiteY144" fmla="*/ 4336740 h 4336740"/>
              <a:gd name="connsiteX145" fmla="*/ 1481328 w 4140273"/>
              <a:gd name="connsiteY145" fmla="*/ 4318452 h 4336740"/>
              <a:gd name="connsiteX146" fmla="*/ 1417320 w 4140273"/>
              <a:gd name="connsiteY146" fmla="*/ 4300164 h 4336740"/>
              <a:gd name="connsiteX147" fmla="*/ 1243584 w 4140273"/>
              <a:gd name="connsiteY147" fmla="*/ 4190436 h 4336740"/>
              <a:gd name="connsiteX148" fmla="*/ 1097280 w 4140273"/>
              <a:gd name="connsiteY148" fmla="*/ 4062420 h 4336740"/>
              <a:gd name="connsiteX149" fmla="*/ 1060704 w 4140273"/>
              <a:gd name="connsiteY149" fmla="*/ 4007556 h 4336740"/>
              <a:gd name="connsiteX150" fmla="*/ 996696 w 4140273"/>
              <a:gd name="connsiteY150" fmla="*/ 3934404 h 4336740"/>
              <a:gd name="connsiteX151" fmla="*/ 969264 w 4140273"/>
              <a:gd name="connsiteY151" fmla="*/ 3906972 h 4336740"/>
              <a:gd name="connsiteX152" fmla="*/ 923544 w 4140273"/>
              <a:gd name="connsiteY152" fmla="*/ 3842964 h 4336740"/>
              <a:gd name="connsiteX153" fmla="*/ 886968 w 4140273"/>
              <a:gd name="connsiteY153" fmla="*/ 3751524 h 4336740"/>
              <a:gd name="connsiteX154" fmla="*/ 877824 w 4140273"/>
              <a:gd name="connsiteY154" fmla="*/ 3714948 h 4336740"/>
              <a:gd name="connsiteX155" fmla="*/ 859536 w 4140273"/>
              <a:gd name="connsiteY155" fmla="*/ 3660084 h 4336740"/>
              <a:gd name="connsiteX156" fmla="*/ 877824 w 4140273"/>
              <a:gd name="connsiteY156" fmla="*/ 3440628 h 4336740"/>
              <a:gd name="connsiteX157" fmla="*/ 886968 w 4140273"/>
              <a:gd name="connsiteY157" fmla="*/ 3376620 h 4336740"/>
              <a:gd name="connsiteX158" fmla="*/ 932688 w 4140273"/>
              <a:gd name="connsiteY158" fmla="*/ 3239460 h 4336740"/>
              <a:gd name="connsiteX159" fmla="*/ 978408 w 4140273"/>
              <a:gd name="connsiteY159" fmla="*/ 3175452 h 4336740"/>
              <a:gd name="connsiteX160" fmla="*/ 996696 w 4140273"/>
              <a:gd name="connsiteY160" fmla="*/ 3029148 h 4336740"/>
              <a:gd name="connsiteX161" fmla="*/ 1033272 w 4140273"/>
              <a:gd name="connsiteY161" fmla="*/ 2965140 h 4336740"/>
              <a:gd name="connsiteX162" fmla="*/ 1078992 w 4140273"/>
              <a:gd name="connsiteY162" fmla="*/ 2846268 h 4336740"/>
              <a:gd name="connsiteX163" fmla="*/ 1124712 w 4140273"/>
              <a:gd name="connsiteY163" fmla="*/ 2745684 h 4336740"/>
              <a:gd name="connsiteX164" fmla="*/ 1188720 w 4140273"/>
              <a:gd name="connsiteY164" fmla="*/ 2663388 h 4336740"/>
              <a:gd name="connsiteX165" fmla="*/ 1243584 w 4140273"/>
              <a:gd name="connsiteY165" fmla="*/ 2581092 h 4336740"/>
              <a:gd name="connsiteX166" fmla="*/ 1280160 w 4140273"/>
              <a:gd name="connsiteY166" fmla="*/ 2535372 h 4336740"/>
              <a:gd name="connsiteX167" fmla="*/ 1444752 w 4140273"/>
              <a:gd name="connsiteY167" fmla="*/ 2416500 h 4336740"/>
              <a:gd name="connsiteX168" fmla="*/ 1527048 w 4140273"/>
              <a:gd name="connsiteY168" fmla="*/ 2361636 h 4336740"/>
              <a:gd name="connsiteX169" fmla="*/ 1600200 w 4140273"/>
              <a:gd name="connsiteY169" fmla="*/ 2343348 h 4336740"/>
              <a:gd name="connsiteX170" fmla="*/ 1755648 w 4140273"/>
              <a:gd name="connsiteY170" fmla="*/ 2288484 h 4336740"/>
              <a:gd name="connsiteX171" fmla="*/ 1938528 w 4140273"/>
              <a:gd name="connsiteY171" fmla="*/ 2224476 h 4336740"/>
              <a:gd name="connsiteX172" fmla="*/ 2139696 w 4140273"/>
              <a:gd name="connsiteY172" fmla="*/ 2206188 h 4336740"/>
              <a:gd name="connsiteX173" fmla="*/ 2331720 w 4140273"/>
              <a:gd name="connsiteY173" fmla="*/ 2169612 h 4336740"/>
              <a:gd name="connsiteX174" fmla="*/ 3017520 w 4140273"/>
              <a:gd name="connsiteY174" fmla="*/ 2197044 h 4336740"/>
              <a:gd name="connsiteX175" fmla="*/ 3136392 w 4140273"/>
              <a:gd name="connsiteY175" fmla="*/ 2242764 h 4336740"/>
              <a:gd name="connsiteX176" fmla="*/ 3191256 w 4140273"/>
              <a:gd name="connsiteY176" fmla="*/ 2270196 h 4336740"/>
              <a:gd name="connsiteX177" fmla="*/ 3310128 w 4140273"/>
              <a:gd name="connsiteY177" fmla="*/ 2370780 h 4336740"/>
              <a:gd name="connsiteX178" fmla="*/ 3355848 w 4140273"/>
              <a:gd name="connsiteY178" fmla="*/ 2425644 h 4336740"/>
              <a:gd name="connsiteX179" fmla="*/ 3374136 w 4140273"/>
              <a:gd name="connsiteY179" fmla="*/ 2462220 h 4336740"/>
              <a:gd name="connsiteX180" fmla="*/ 3392424 w 4140273"/>
              <a:gd name="connsiteY180" fmla="*/ 2489652 h 4336740"/>
              <a:gd name="connsiteX181" fmla="*/ 3419856 w 4140273"/>
              <a:gd name="connsiteY181" fmla="*/ 2544516 h 4336740"/>
              <a:gd name="connsiteX182" fmla="*/ 3493008 w 4140273"/>
              <a:gd name="connsiteY182" fmla="*/ 2672532 h 4336740"/>
              <a:gd name="connsiteX183" fmla="*/ 3520440 w 4140273"/>
              <a:gd name="connsiteY183" fmla="*/ 2727396 h 4336740"/>
              <a:gd name="connsiteX184" fmla="*/ 3575304 w 4140273"/>
              <a:gd name="connsiteY184" fmla="*/ 2864556 h 4336740"/>
              <a:gd name="connsiteX185" fmla="*/ 3593592 w 4140273"/>
              <a:gd name="connsiteY185" fmla="*/ 2974284 h 4336740"/>
              <a:gd name="connsiteX186" fmla="*/ 3621024 w 4140273"/>
              <a:gd name="connsiteY186" fmla="*/ 3029148 h 4336740"/>
              <a:gd name="connsiteX187" fmla="*/ 3639312 w 4140273"/>
              <a:gd name="connsiteY187" fmla="*/ 3221172 h 4336740"/>
              <a:gd name="connsiteX188" fmla="*/ 3666744 w 4140273"/>
              <a:gd name="connsiteY188" fmla="*/ 3394908 h 4336740"/>
              <a:gd name="connsiteX189" fmla="*/ 3675888 w 4140273"/>
              <a:gd name="connsiteY189" fmla="*/ 3513780 h 4336740"/>
              <a:gd name="connsiteX190" fmla="*/ 3712464 w 4140273"/>
              <a:gd name="connsiteY190" fmla="*/ 4272732 h 4336740"/>
              <a:gd name="connsiteX191" fmla="*/ 3877056 w 4140273"/>
              <a:gd name="connsiteY191" fmla="*/ 4263588 h 4336740"/>
              <a:gd name="connsiteX192" fmla="*/ 3931920 w 4140273"/>
              <a:gd name="connsiteY192" fmla="*/ 4245300 h 4336740"/>
              <a:gd name="connsiteX193" fmla="*/ 3959352 w 4140273"/>
              <a:gd name="connsiteY193" fmla="*/ 4217868 h 4336740"/>
              <a:gd name="connsiteX194" fmla="*/ 3986784 w 4140273"/>
              <a:gd name="connsiteY194" fmla="*/ 4199580 h 4336740"/>
              <a:gd name="connsiteX195" fmla="*/ 4005072 w 4140273"/>
              <a:gd name="connsiteY195" fmla="*/ 4172148 h 4336740"/>
              <a:gd name="connsiteX196" fmla="*/ 4059936 w 4140273"/>
              <a:gd name="connsiteY196" fmla="*/ 4126428 h 4336740"/>
              <a:gd name="connsiteX197" fmla="*/ 4087368 w 4140273"/>
              <a:gd name="connsiteY197" fmla="*/ 4098996 h 4336740"/>
              <a:gd name="connsiteX198" fmla="*/ 4133088 w 4140273"/>
              <a:gd name="connsiteY198" fmla="*/ 4071564 h 433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4140273" h="4336740">
                <a:moveTo>
                  <a:pt x="0" y="2946852"/>
                </a:moveTo>
                <a:cubicBezTo>
                  <a:pt x="11564" y="2981545"/>
                  <a:pt x="7752" y="2983740"/>
                  <a:pt x="45720" y="3010860"/>
                </a:cubicBezTo>
                <a:cubicBezTo>
                  <a:pt x="53563" y="3016462"/>
                  <a:pt x="64377" y="3016016"/>
                  <a:pt x="73152" y="3020004"/>
                </a:cubicBezTo>
                <a:cubicBezTo>
                  <a:pt x="97971" y="3031285"/>
                  <a:pt x="121551" y="3045156"/>
                  <a:pt x="146304" y="3056580"/>
                </a:cubicBezTo>
                <a:cubicBezTo>
                  <a:pt x="193049" y="3078155"/>
                  <a:pt x="254150" y="3095500"/>
                  <a:pt x="301752" y="3102300"/>
                </a:cubicBezTo>
                <a:cubicBezTo>
                  <a:pt x="350124" y="3109210"/>
                  <a:pt x="399288" y="3108396"/>
                  <a:pt x="448056" y="3111444"/>
                </a:cubicBezTo>
                <a:cubicBezTo>
                  <a:pt x="659906" y="3090259"/>
                  <a:pt x="670419" y="3104521"/>
                  <a:pt x="822960" y="3056580"/>
                </a:cubicBezTo>
                <a:cubicBezTo>
                  <a:pt x="1078992" y="2976113"/>
                  <a:pt x="969264" y="3005374"/>
                  <a:pt x="1152144" y="2946852"/>
                </a:cubicBezTo>
                <a:cubicBezTo>
                  <a:pt x="1191629" y="2934217"/>
                  <a:pt x="1230797" y="2920331"/>
                  <a:pt x="1271016" y="2910276"/>
                </a:cubicBezTo>
                <a:cubicBezTo>
                  <a:pt x="1307592" y="2901132"/>
                  <a:pt x="1344710" y="2893932"/>
                  <a:pt x="1380744" y="2882844"/>
                </a:cubicBezTo>
                <a:cubicBezTo>
                  <a:pt x="1573494" y="2823536"/>
                  <a:pt x="1440127" y="2844750"/>
                  <a:pt x="1591056" y="2827980"/>
                </a:cubicBezTo>
                <a:cubicBezTo>
                  <a:pt x="1642145" y="2807544"/>
                  <a:pt x="1714883" y="2779782"/>
                  <a:pt x="1764792" y="2754828"/>
                </a:cubicBezTo>
                <a:cubicBezTo>
                  <a:pt x="1792860" y="2740794"/>
                  <a:pt x="1819982" y="2724920"/>
                  <a:pt x="1847088" y="2709108"/>
                </a:cubicBezTo>
                <a:cubicBezTo>
                  <a:pt x="1893143" y="2682242"/>
                  <a:pt x="1942982" y="2660575"/>
                  <a:pt x="1984248" y="2626812"/>
                </a:cubicBezTo>
                <a:lnTo>
                  <a:pt x="2084832" y="2544516"/>
                </a:lnTo>
                <a:cubicBezTo>
                  <a:pt x="2103208" y="2529383"/>
                  <a:pt x="2122863" y="2515629"/>
                  <a:pt x="2139696" y="2498796"/>
                </a:cubicBezTo>
                <a:cubicBezTo>
                  <a:pt x="2157984" y="2480508"/>
                  <a:pt x="2177448" y="2463325"/>
                  <a:pt x="2194560" y="2443932"/>
                </a:cubicBezTo>
                <a:cubicBezTo>
                  <a:pt x="2223222" y="2411449"/>
                  <a:pt x="2243029" y="2370410"/>
                  <a:pt x="2276856" y="2343348"/>
                </a:cubicBezTo>
                <a:lnTo>
                  <a:pt x="2322576" y="2306772"/>
                </a:lnTo>
                <a:cubicBezTo>
                  <a:pt x="2353048" y="2255985"/>
                  <a:pt x="2350963" y="2254150"/>
                  <a:pt x="2395728" y="2206188"/>
                </a:cubicBezTo>
                <a:cubicBezTo>
                  <a:pt x="2422198" y="2177827"/>
                  <a:pt x="2458064" y="2157158"/>
                  <a:pt x="2478024" y="2123892"/>
                </a:cubicBezTo>
                <a:cubicBezTo>
                  <a:pt x="2503500" y="2081432"/>
                  <a:pt x="2507528" y="2070093"/>
                  <a:pt x="2542032" y="2032452"/>
                </a:cubicBezTo>
                <a:cubicBezTo>
                  <a:pt x="2562421" y="2010209"/>
                  <a:pt x="2584704" y="1989780"/>
                  <a:pt x="2606040" y="1968444"/>
                </a:cubicBezTo>
                <a:cubicBezTo>
                  <a:pt x="2615184" y="1959300"/>
                  <a:pt x="2625283" y="1951020"/>
                  <a:pt x="2633472" y="1941012"/>
                </a:cubicBezTo>
                <a:cubicBezTo>
                  <a:pt x="2660904" y="1907484"/>
                  <a:pt x="2678621" y="1862716"/>
                  <a:pt x="2715768" y="1840428"/>
                </a:cubicBezTo>
                <a:cubicBezTo>
                  <a:pt x="2746077" y="1822242"/>
                  <a:pt x="2771690" y="1809007"/>
                  <a:pt x="2798064" y="1785564"/>
                </a:cubicBezTo>
                <a:cubicBezTo>
                  <a:pt x="2814173" y="1771245"/>
                  <a:pt x="2826771" y="1753076"/>
                  <a:pt x="2843784" y="1739844"/>
                </a:cubicBezTo>
                <a:cubicBezTo>
                  <a:pt x="2854544" y="1731475"/>
                  <a:pt x="2868801" y="1728780"/>
                  <a:pt x="2880360" y="1721556"/>
                </a:cubicBezTo>
                <a:cubicBezTo>
                  <a:pt x="2893283" y="1713479"/>
                  <a:pt x="2905036" y="1703644"/>
                  <a:pt x="2916936" y="1694124"/>
                </a:cubicBezTo>
                <a:cubicBezTo>
                  <a:pt x="2935525" y="1679253"/>
                  <a:pt x="2952548" y="1662406"/>
                  <a:pt x="2971800" y="1648404"/>
                </a:cubicBezTo>
                <a:cubicBezTo>
                  <a:pt x="2986173" y="1637951"/>
                  <a:pt x="3003302" y="1631636"/>
                  <a:pt x="3017520" y="1620972"/>
                </a:cubicBezTo>
                <a:cubicBezTo>
                  <a:pt x="3052176" y="1594980"/>
                  <a:pt x="3080957" y="1560964"/>
                  <a:pt x="3118104" y="1538676"/>
                </a:cubicBezTo>
                <a:cubicBezTo>
                  <a:pt x="3250937" y="1458976"/>
                  <a:pt x="3086113" y="1560003"/>
                  <a:pt x="3200400" y="1483812"/>
                </a:cubicBezTo>
                <a:cubicBezTo>
                  <a:pt x="3224325" y="1467862"/>
                  <a:pt x="3250760" y="1455624"/>
                  <a:pt x="3273552" y="1438092"/>
                </a:cubicBezTo>
                <a:cubicBezTo>
                  <a:pt x="3290635" y="1424951"/>
                  <a:pt x="3302442" y="1405836"/>
                  <a:pt x="3319272" y="1392372"/>
                </a:cubicBezTo>
                <a:cubicBezTo>
                  <a:pt x="3333150" y="1381269"/>
                  <a:pt x="3350963" y="1375851"/>
                  <a:pt x="3364992" y="1364940"/>
                </a:cubicBezTo>
                <a:cubicBezTo>
                  <a:pt x="3513158" y="1249700"/>
                  <a:pt x="3270962" y="1412214"/>
                  <a:pt x="3456432" y="1300932"/>
                </a:cubicBezTo>
                <a:cubicBezTo>
                  <a:pt x="3505353" y="1271579"/>
                  <a:pt x="3480535" y="1279322"/>
                  <a:pt x="3520440" y="1246068"/>
                </a:cubicBezTo>
                <a:cubicBezTo>
                  <a:pt x="3528883" y="1239033"/>
                  <a:pt x="3539080" y="1234374"/>
                  <a:pt x="3547872" y="1227780"/>
                </a:cubicBezTo>
                <a:cubicBezTo>
                  <a:pt x="3563485" y="1216070"/>
                  <a:pt x="3577603" y="1202396"/>
                  <a:pt x="3593592" y="1191204"/>
                </a:cubicBezTo>
                <a:cubicBezTo>
                  <a:pt x="3608152" y="1181012"/>
                  <a:pt x="3624241" y="1173192"/>
                  <a:pt x="3639312" y="1163772"/>
                </a:cubicBezTo>
                <a:cubicBezTo>
                  <a:pt x="3668519" y="1145518"/>
                  <a:pt x="3690661" y="1129743"/>
                  <a:pt x="3712464" y="1099764"/>
                </a:cubicBezTo>
                <a:cubicBezTo>
                  <a:pt x="3737293" y="1065624"/>
                  <a:pt x="3744012" y="1028503"/>
                  <a:pt x="3758184" y="990036"/>
                </a:cubicBezTo>
                <a:cubicBezTo>
                  <a:pt x="3772860" y="950200"/>
                  <a:pt x="3793607" y="912350"/>
                  <a:pt x="3803904" y="871164"/>
                </a:cubicBezTo>
                <a:cubicBezTo>
                  <a:pt x="3824643" y="788206"/>
                  <a:pt x="3800349" y="890714"/>
                  <a:pt x="3822192" y="770580"/>
                </a:cubicBezTo>
                <a:cubicBezTo>
                  <a:pt x="3824440" y="758215"/>
                  <a:pt x="3828871" y="746327"/>
                  <a:pt x="3831336" y="734004"/>
                </a:cubicBezTo>
                <a:cubicBezTo>
                  <a:pt x="3838019" y="700588"/>
                  <a:pt x="3843528" y="666948"/>
                  <a:pt x="3849624" y="633420"/>
                </a:cubicBezTo>
                <a:cubicBezTo>
                  <a:pt x="3846576" y="481020"/>
                  <a:pt x="3846228" y="328542"/>
                  <a:pt x="3840480" y="176220"/>
                </a:cubicBezTo>
                <a:cubicBezTo>
                  <a:pt x="3840117" y="166588"/>
                  <a:pt x="3836118" y="157157"/>
                  <a:pt x="3831336" y="148788"/>
                </a:cubicBezTo>
                <a:cubicBezTo>
                  <a:pt x="3823775" y="135556"/>
                  <a:pt x="3816584" y="120666"/>
                  <a:pt x="3803904" y="112212"/>
                </a:cubicBezTo>
                <a:cubicBezTo>
                  <a:pt x="3774397" y="92541"/>
                  <a:pt x="3716913" y="90577"/>
                  <a:pt x="3685032" y="84780"/>
                </a:cubicBezTo>
                <a:cubicBezTo>
                  <a:pt x="3639159" y="76439"/>
                  <a:pt x="3593745" y="65689"/>
                  <a:pt x="3547872" y="57348"/>
                </a:cubicBezTo>
                <a:cubicBezTo>
                  <a:pt x="3526667" y="53493"/>
                  <a:pt x="3505228" y="51052"/>
                  <a:pt x="3483864" y="48204"/>
                </a:cubicBezTo>
                <a:cubicBezTo>
                  <a:pt x="3398237" y="36787"/>
                  <a:pt x="3406509" y="38678"/>
                  <a:pt x="3310128" y="29916"/>
                </a:cubicBezTo>
                <a:cubicBezTo>
                  <a:pt x="3285744" y="20772"/>
                  <a:pt x="3263011" y="3089"/>
                  <a:pt x="3236976" y="2484"/>
                </a:cubicBezTo>
                <a:cubicBezTo>
                  <a:pt x="3130151" y="0"/>
                  <a:pt x="3023475" y="12577"/>
                  <a:pt x="2916936" y="20772"/>
                </a:cubicBezTo>
                <a:cubicBezTo>
                  <a:pt x="2904406" y="21736"/>
                  <a:pt x="2892484" y="26609"/>
                  <a:pt x="2880360" y="29916"/>
                </a:cubicBezTo>
                <a:cubicBezTo>
                  <a:pt x="2738946" y="68483"/>
                  <a:pt x="2875698" y="28123"/>
                  <a:pt x="2779776" y="66492"/>
                </a:cubicBezTo>
                <a:cubicBezTo>
                  <a:pt x="2761878" y="73651"/>
                  <a:pt x="2742461" y="76803"/>
                  <a:pt x="2724912" y="84780"/>
                </a:cubicBezTo>
                <a:cubicBezTo>
                  <a:pt x="2708732" y="92134"/>
                  <a:pt x="2694728" y="103581"/>
                  <a:pt x="2679192" y="112212"/>
                </a:cubicBezTo>
                <a:cubicBezTo>
                  <a:pt x="2667276" y="118832"/>
                  <a:pt x="2654451" y="123737"/>
                  <a:pt x="2642616" y="130500"/>
                </a:cubicBezTo>
                <a:cubicBezTo>
                  <a:pt x="2607512" y="150559"/>
                  <a:pt x="2608552" y="158003"/>
                  <a:pt x="2569464" y="185364"/>
                </a:cubicBezTo>
                <a:cubicBezTo>
                  <a:pt x="2554904" y="195556"/>
                  <a:pt x="2539985" y="205578"/>
                  <a:pt x="2523744" y="212796"/>
                </a:cubicBezTo>
                <a:cubicBezTo>
                  <a:pt x="2512260" y="217900"/>
                  <a:pt x="2499360" y="218892"/>
                  <a:pt x="2487168" y="221940"/>
                </a:cubicBezTo>
                <a:cubicBezTo>
                  <a:pt x="2478024" y="228036"/>
                  <a:pt x="2468679" y="233840"/>
                  <a:pt x="2459736" y="240228"/>
                </a:cubicBezTo>
                <a:cubicBezTo>
                  <a:pt x="2447335" y="249086"/>
                  <a:pt x="2436083" y="259583"/>
                  <a:pt x="2423160" y="267660"/>
                </a:cubicBezTo>
                <a:cubicBezTo>
                  <a:pt x="2411601" y="274884"/>
                  <a:pt x="2397926" y="278387"/>
                  <a:pt x="2386584" y="285948"/>
                </a:cubicBezTo>
                <a:cubicBezTo>
                  <a:pt x="2312039" y="335645"/>
                  <a:pt x="2369898" y="312846"/>
                  <a:pt x="2313432" y="331668"/>
                </a:cubicBezTo>
                <a:cubicBezTo>
                  <a:pt x="2304288" y="340812"/>
                  <a:pt x="2297013" y="352323"/>
                  <a:pt x="2286000" y="359100"/>
                </a:cubicBezTo>
                <a:cubicBezTo>
                  <a:pt x="2134416" y="452383"/>
                  <a:pt x="2245655" y="381087"/>
                  <a:pt x="2157984" y="413964"/>
                </a:cubicBezTo>
                <a:cubicBezTo>
                  <a:pt x="2145221" y="418750"/>
                  <a:pt x="2134064" y="427190"/>
                  <a:pt x="2121408" y="432252"/>
                </a:cubicBezTo>
                <a:cubicBezTo>
                  <a:pt x="2103510" y="439411"/>
                  <a:pt x="2084160" y="442711"/>
                  <a:pt x="2066544" y="450540"/>
                </a:cubicBezTo>
                <a:cubicBezTo>
                  <a:pt x="2045947" y="459694"/>
                  <a:pt x="2006716" y="497409"/>
                  <a:pt x="1993392" y="505404"/>
                </a:cubicBezTo>
                <a:cubicBezTo>
                  <a:pt x="1964171" y="522937"/>
                  <a:pt x="1930306" y="532221"/>
                  <a:pt x="1901952" y="551124"/>
                </a:cubicBezTo>
                <a:cubicBezTo>
                  <a:pt x="1892808" y="557220"/>
                  <a:pt x="1883463" y="563024"/>
                  <a:pt x="1874520" y="569412"/>
                </a:cubicBezTo>
                <a:cubicBezTo>
                  <a:pt x="1862119" y="578270"/>
                  <a:pt x="1851176" y="589283"/>
                  <a:pt x="1837944" y="596844"/>
                </a:cubicBezTo>
                <a:cubicBezTo>
                  <a:pt x="1829575" y="601626"/>
                  <a:pt x="1819320" y="602073"/>
                  <a:pt x="1810512" y="605988"/>
                </a:cubicBezTo>
                <a:cubicBezTo>
                  <a:pt x="1791828" y="614292"/>
                  <a:pt x="1773522" y="623490"/>
                  <a:pt x="1755648" y="633420"/>
                </a:cubicBezTo>
                <a:cubicBezTo>
                  <a:pt x="1746041" y="638757"/>
                  <a:pt x="1738259" y="647245"/>
                  <a:pt x="1728216" y="651708"/>
                </a:cubicBezTo>
                <a:cubicBezTo>
                  <a:pt x="1710600" y="659537"/>
                  <a:pt x="1691250" y="662837"/>
                  <a:pt x="1673352" y="669996"/>
                </a:cubicBezTo>
                <a:cubicBezTo>
                  <a:pt x="1660696" y="675058"/>
                  <a:pt x="1649232" y="682748"/>
                  <a:pt x="1636776" y="688284"/>
                </a:cubicBezTo>
                <a:cubicBezTo>
                  <a:pt x="1621777" y="694950"/>
                  <a:pt x="1605466" y="698712"/>
                  <a:pt x="1591056" y="706572"/>
                </a:cubicBezTo>
                <a:cubicBezTo>
                  <a:pt x="1571760" y="717097"/>
                  <a:pt x="1555851" y="733318"/>
                  <a:pt x="1536192" y="743148"/>
                </a:cubicBezTo>
                <a:cubicBezTo>
                  <a:pt x="1524000" y="749244"/>
                  <a:pt x="1510521" y="753257"/>
                  <a:pt x="1499616" y="761436"/>
                </a:cubicBezTo>
                <a:cubicBezTo>
                  <a:pt x="1485822" y="771781"/>
                  <a:pt x="1476650" y="787426"/>
                  <a:pt x="1463040" y="798012"/>
                </a:cubicBezTo>
                <a:cubicBezTo>
                  <a:pt x="1449011" y="808923"/>
                  <a:pt x="1431693" y="814991"/>
                  <a:pt x="1417320" y="825444"/>
                </a:cubicBezTo>
                <a:cubicBezTo>
                  <a:pt x="1398068" y="839446"/>
                  <a:pt x="1381366" y="856703"/>
                  <a:pt x="1362456" y="871164"/>
                </a:cubicBezTo>
                <a:cubicBezTo>
                  <a:pt x="1329524" y="896347"/>
                  <a:pt x="1261872" y="944316"/>
                  <a:pt x="1261872" y="944316"/>
                </a:cubicBezTo>
                <a:cubicBezTo>
                  <a:pt x="1210243" y="1030365"/>
                  <a:pt x="1262904" y="950975"/>
                  <a:pt x="1188720" y="1035756"/>
                </a:cubicBezTo>
                <a:cubicBezTo>
                  <a:pt x="1181483" y="1044027"/>
                  <a:pt x="1176820" y="1054245"/>
                  <a:pt x="1170432" y="1063188"/>
                </a:cubicBezTo>
                <a:cubicBezTo>
                  <a:pt x="1161574" y="1075589"/>
                  <a:pt x="1153195" y="1088436"/>
                  <a:pt x="1143000" y="1099764"/>
                </a:cubicBezTo>
                <a:cubicBezTo>
                  <a:pt x="1125698" y="1118988"/>
                  <a:pt x="1106424" y="1136340"/>
                  <a:pt x="1088136" y="1154628"/>
                </a:cubicBezTo>
                <a:cubicBezTo>
                  <a:pt x="1085088" y="1163772"/>
                  <a:pt x="1083303" y="1173439"/>
                  <a:pt x="1078992" y="1182060"/>
                </a:cubicBezTo>
                <a:cubicBezTo>
                  <a:pt x="1071044" y="1197956"/>
                  <a:pt x="1057940" y="1211192"/>
                  <a:pt x="1051560" y="1227780"/>
                </a:cubicBezTo>
                <a:cubicBezTo>
                  <a:pt x="1003939" y="1351596"/>
                  <a:pt x="1058874" y="1262529"/>
                  <a:pt x="1014984" y="1328364"/>
                </a:cubicBezTo>
                <a:cubicBezTo>
                  <a:pt x="1011936" y="1343604"/>
                  <a:pt x="1008620" y="1358793"/>
                  <a:pt x="1005840" y="1374084"/>
                </a:cubicBezTo>
                <a:cubicBezTo>
                  <a:pt x="1002523" y="1392325"/>
                  <a:pt x="1002559" y="1411359"/>
                  <a:pt x="996696" y="1428948"/>
                </a:cubicBezTo>
                <a:cubicBezTo>
                  <a:pt x="990230" y="1448345"/>
                  <a:pt x="978408" y="1465524"/>
                  <a:pt x="969264" y="1483812"/>
                </a:cubicBezTo>
                <a:cubicBezTo>
                  <a:pt x="972312" y="1566108"/>
                  <a:pt x="972930" y="1648530"/>
                  <a:pt x="978408" y="1730700"/>
                </a:cubicBezTo>
                <a:cubicBezTo>
                  <a:pt x="979049" y="1740317"/>
                  <a:pt x="984168" y="1749107"/>
                  <a:pt x="987552" y="1758132"/>
                </a:cubicBezTo>
                <a:cubicBezTo>
                  <a:pt x="993315" y="1773501"/>
                  <a:pt x="998499" y="1789171"/>
                  <a:pt x="1005840" y="1803852"/>
                </a:cubicBezTo>
                <a:cubicBezTo>
                  <a:pt x="1010755" y="1813682"/>
                  <a:pt x="1018032" y="1822140"/>
                  <a:pt x="1024128" y="1831284"/>
                </a:cubicBezTo>
                <a:cubicBezTo>
                  <a:pt x="1027176" y="1843476"/>
                  <a:pt x="1027037" y="1856949"/>
                  <a:pt x="1033272" y="1867860"/>
                </a:cubicBezTo>
                <a:cubicBezTo>
                  <a:pt x="1092189" y="1970965"/>
                  <a:pt x="1031892" y="1814119"/>
                  <a:pt x="1078992" y="1931868"/>
                </a:cubicBezTo>
                <a:cubicBezTo>
                  <a:pt x="1086151" y="1949766"/>
                  <a:pt x="1088659" y="1969490"/>
                  <a:pt x="1097280" y="1986732"/>
                </a:cubicBezTo>
                <a:cubicBezTo>
                  <a:pt x="1107110" y="2006391"/>
                  <a:pt x="1123080" y="2022439"/>
                  <a:pt x="1133856" y="2041596"/>
                </a:cubicBezTo>
                <a:cubicBezTo>
                  <a:pt x="1150563" y="2071297"/>
                  <a:pt x="1159129" y="2105774"/>
                  <a:pt x="1179576" y="2133036"/>
                </a:cubicBezTo>
                <a:cubicBezTo>
                  <a:pt x="1269228" y="2252572"/>
                  <a:pt x="1158442" y="2103448"/>
                  <a:pt x="1225296" y="2197044"/>
                </a:cubicBezTo>
                <a:cubicBezTo>
                  <a:pt x="1234154" y="2209445"/>
                  <a:pt x="1243870" y="2221219"/>
                  <a:pt x="1252728" y="2233620"/>
                </a:cubicBezTo>
                <a:cubicBezTo>
                  <a:pt x="1259116" y="2242563"/>
                  <a:pt x="1264628" y="2252109"/>
                  <a:pt x="1271016" y="2261052"/>
                </a:cubicBezTo>
                <a:cubicBezTo>
                  <a:pt x="1279874" y="2273453"/>
                  <a:pt x="1289590" y="2285227"/>
                  <a:pt x="1298448" y="2297628"/>
                </a:cubicBezTo>
                <a:cubicBezTo>
                  <a:pt x="1304836" y="2306571"/>
                  <a:pt x="1309499" y="2316789"/>
                  <a:pt x="1316736" y="2325060"/>
                </a:cubicBezTo>
                <a:cubicBezTo>
                  <a:pt x="1330928" y="2341280"/>
                  <a:pt x="1348038" y="2354760"/>
                  <a:pt x="1362456" y="2370780"/>
                </a:cubicBezTo>
                <a:cubicBezTo>
                  <a:pt x="1375512" y="2385287"/>
                  <a:pt x="1385232" y="2402700"/>
                  <a:pt x="1399032" y="2416500"/>
                </a:cubicBezTo>
                <a:cubicBezTo>
                  <a:pt x="1422390" y="2439858"/>
                  <a:pt x="1452459" y="2453386"/>
                  <a:pt x="1472184" y="2480508"/>
                </a:cubicBezTo>
                <a:cubicBezTo>
                  <a:pt x="1489097" y="2503763"/>
                  <a:pt x="1499624" y="2531463"/>
                  <a:pt x="1517904" y="2553660"/>
                </a:cubicBezTo>
                <a:cubicBezTo>
                  <a:pt x="1542566" y="2583607"/>
                  <a:pt x="1572768" y="2608524"/>
                  <a:pt x="1600200" y="2635956"/>
                </a:cubicBezTo>
                <a:cubicBezTo>
                  <a:pt x="1612392" y="2648148"/>
                  <a:pt x="1622155" y="2663394"/>
                  <a:pt x="1636776" y="2672532"/>
                </a:cubicBezTo>
                <a:cubicBezTo>
                  <a:pt x="1661160" y="2687772"/>
                  <a:pt x="1686003" y="2702302"/>
                  <a:pt x="1709928" y="2718252"/>
                </a:cubicBezTo>
                <a:cubicBezTo>
                  <a:pt x="1719072" y="2724348"/>
                  <a:pt x="1728417" y="2730152"/>
                  <a:pt x="1737360" y="2736540"/>
                </a:cubicBezTo>
                <a:cubicBezTo>
                  <a:pt x="1749761" y="2745398"/>
                  <a:pt x="1760305" y="2757156"/>
                  <a:pt x="1773936" y="2763972"/>
                </a:cubicBezTo>
                <a:cubicBezTo>
                  <a:pt x="1822105" y="2788056"/>
                  <a:pt x="1902766" y="2793639"/>
                  <a:pt x="1947672" y="2800548"/>
                </a:cubicBezTo>
                <a:cubicBezTo>
                  <a:pt x="1962912" y="2806644"/>
                  <a:pt x="1978711" y="2811495"/>
                  <a:pt x="1993392" y="2818836"/>
                </a:cubicBezTo>
                <a:cubicBezTo>
                  <a:pt x="2003222" y="2823751"/>
                  <a:pt x="2010846" y="2832519"/>
                  <a:pt x="2020824" y="2837124"/>
                </a:cubicBezTo>
                <a:cubicBezTo>
                  <a:pt x="2050630" y="2850881"/>
                  <a:pt x="2081784" y="2861508"/>
                  <a:pt x="2112264" y="2873700"/>
                </a:cubicBezTo>
                <a:cubicBezTo>
                  <a:pt x="2127504" y="2879796"/>
                  <a:pt x="2142412" y="2886797"/>
                  <a:pt x="2157984" y="2891988"/>
                </a:cubicBezTo>
                <a:cubicBezTo>
                  <a:pt x="2176272" y="2898084"/>
                  <a:pt x="2195232" y="2902447"/>
                  <a:pt x="2212848" y="2910276"/>
                </a:cubicBezTo>
                <a:cubicBezTo>
                  <a:pt x="2242219" y="2923330"/>
                  <a:pt x="2278590" y="2966874"/>
                  <a:pt x="2295144" y="2983428"/>
                </a:cubicBezTo>
                <a:lnTo>
                  <a:pt x="2377440" y="3065724"/>
                </a:lnTo>
                <a:cubicBezTo>
                  <a:pt x="2389632" y="3077916"/>
                  <a:pt x="2404452" y="3087954"/>
                  <a:pt x="2414016" y="3102300"/>
                </a:cubicBezTo>
                <a:cubicBezTo>
                  <a:pt x="2459046" y="3169844"/>
                  <a:pt x="2437404" y="3139580"/>
                  <a:pt x="2478024" y="3193740"/>
                </a:cubicBezTo>
                <a:cubicBezTo>
                  <a:pt x="2481072" y="3208980"/>
                  <a:pt x="2481711" y="3224908"/>
                  <a:pt x="2487168" y="3239460"/>
                </a:cubicBezTo>
                <a:cubicBezTo>
                  <a:pt x="2505066" y="3287188"/>
                  <a:pt x="2538172" y="3256325"/>
                  <a:pt x="2496312" y="3340044"/>
                </a:cubicBezTo>
                <a:cubicBezTo>
                  <a:pt x="2490216" y="3352236"/>
                  <a:pt x="2470903" y="3350515"/>
                  <a:pt x="2459736" y="3358332"/>
                </a:cubicBezTo>
                <a:cubicBezTo>
                  <a:pt x="2440234" y="3371984"/>
                  <a:pt x="2423160" y="3388812"/>
                  <a:pt x="2404872" y="3404052"/>
                </a:cubicBezTo>
                <a:cubicBezTo>
                  <a:pt x="2398776" y="3416244"/>
                  <a:pt x="2395216" y="3430078"/>
                  <a:pt x="2386584" y="3440628"/>
                </a:cubicBezTo>
                <a:cubicBezTo>
                  <a:pt x="2308208" y="3536421"/>
                  <a:pt x="2338458" y="3467698"/>
                  <a:pt x="2286000" y="3559500"/>
                </a:cubicBezTo>
                <a:cubicBezTo>
                  <a:pt x="2272474" y="3583170"/>
                  <a:pt x="2249424" y="3632652"/>
                  <a:pt x="2249424" y="3632652"/>
                </a:cubicBezTo>
                <a:cubicBezTo>
                  <a:pt x="2246376" y="3647892"/>
                  <a:pt x="2242208" y="3662950"/>
                  <a:pt x="2240280" y="3678372"/>
                </a:cubicBezTo>
                <a:cubicBezTo>
                  <a:pt x="2219141" y="3847488"/>
                  <a:pt x="2241871" y="3817242"/>
                  <a:pt x="2221992" y="4062420"/>
                </a:cubicBezTo>
                <a:cubicBezTo>
                  <a:pt x="2220434" y="4081634"/>
                  <a:pt x="2209800" y="4098996"/>
                  <a:pt x="2203704" y="4117284"/>
                </a:cubicBezTo>
                <a:lnTo>
                  <a:pt x="2185416" y="4172148"/>
                </a:lnTo>
                <a:cubicBezTo>
                  <a:pt x="2182368" y="4181292"/>
                  <a:pt x="2181231" y="4191315"/>
                  <a:pt x="2176272" y="4199580"/>
                </a:cubicBezTo>
                <a:cubicBezTo>
                  <a:pt x="2167128" y="4214820"/>
                  <a:pt x="2160218" y="4231647"/>
                  <a:pt x="2148840" y="4245300"/>
                </a:cubicBezTo>
                <a:cubicBezTo>
                  <a:pt x="2097790" y="4306560"/>
                  <a:pt x="2095671" y="4302805"/>
                  <a:pt x="2039112" y="4336740"/>
                </a:cubicBezTo>
                <a:cubicBezTo>
                  <a:pt x="1853184" y="4330644"/>
                  <a:pt x="1667035" y="4329376"/>
                  <a:pt x="1481328" y="4318452"/>
                </a:cubicBezTo>
                <a:cubicBezTo>
                  <a:pt x="1459177" y="4317149"/>
                  <a:pt x="1438031" y="4308130"/>
                  <a:pt x="1417320" y="4300164"/>
                </a:cubicBezTo>
                <a:cubicBezTo>
                  <a:pt x="1347163" y="4273181"/>
                  <a:pt x="1313712" y="4232513"/>
                  <a:pt x="1243584" y="4190436"/>
                </a:cubicBezTo>
                <a:cubicBezTo>
                  <a:pt x="1180768" y="4152746"/>
                  <a:pt x="1147569" y="4137854"/>
                  <a:pt x="1097280" y="4062420"/>
                </a:cubicBezTo>
                <a:cubicBezTo>
                  <a:pt x="1085088" y="4044132"/>
                  <a:pt x="1074283" y="4024839"/>
                  <a:pt x="1060704" y="4007556"/>
                </a:cubicBezTo>
                <a:cubicBezTo>
                  <a:pt x="1040686" y="3982079"/>
                  <a:pt x="1018491" y="3958379"/>
                  <a:pt x="996696" y="3934404"/>
                </a:cubicBezTo>
                <a:cubicBezTo>
                  <a:pt x="987997" y="3924835"/>
                  <a:pt x="977680" y="3916790"/>
                  <a:pt x="969264" y="3906972"/>
                </a:cubicBezTo>
                <a:cubicBezTo>
                  <a:pt x="960853" y="3897159"/>
                  <a:pt x="931815" y="3857437"/>
                  <a:pt x="923544" y="3842964"/>
                </a:cubicBezTo>
                <a:cubicBezTo>
                  <a:pt x="906727" y="3813534"/>
                  <a:pt x="895294" y="3784830"/>
                  <a:pt x="886968" y="3751524"/>
                </a:cubicBezTo>
                <a:cubicBezTo>
                  <a:pt x="883920" y="3739332"/>
                  <a:pt x="881435" y="3726985"/>
                  <a:pt x="877824" y="3714948"/>
                </a:cubicBezTo>
                <a:cubicBezTo>
                  <a:pt x="872285" y="3696484"/>
                  <a:pt x="865632" y="3678372"/>
                  <a:pt x="859536" y="3660084"/>
                </a:cubicBezTo>
                <a:cubicBezTo>
                  <a:pt x="865632" y="3586932"/>
                  <a:pt x="870753" y="3513692"/>
                  <a:pt x="877824" y="3440628"/>
                </a:cubicBezTo>
                <a:cubicBezTo>
                  <a:pt x="879900" y="3419176"/>
                  <a:pt x="881297" y="3397413"/>
                  <a:pt x="886968" y="3376620"/>
                </a:cubicBezTo>
                <a:cubicBezTo>
                  <a:pt x="899648" y="3330125"/>
                  <a:pt x="904676" y="3278676"/>
                  <a:pt x="932688" y="3239460"/>
                </a:cubicBezTo>
                <a:lnTo>
                  <a:pt x="978408" y="3175452"/>
                </a:lnTo>
                <a:cubicBezTo>
                  <a:pt x="978613" y="3173605"/>
                  <a:pt x="992487" y="3040933"/>
                  <a:pt x="996696" y="3029148"/>
                </a:cubicBezTo>
                <a:cubicBezTo>
                  <a:pt x="1004961" y="3006006"/>
                  <a:pt x="1021080" y="2986476"/>
                  <a:pt x="1033272" y="2965140"/>
                </a:cubicBezTo>
                <a:cubicBezTo>
                  <a:pt x="1050283" y="2846061"/>
                  <a:pt x="1025608" y="2953037"/>
                  <a:pt x="1078992" y="2846268"/>
                </a:cubicBezTo>
                <a:cubicBezTo>
                  <a:pt x="1124742" y="2754768"/>
                  <a:pt x="1067225" y="2826166"/>
                  <a:pt x="1124712" y="2745684"/>
                </a:cubicBezTo>
                <a:cubicBezTo>
                  <a:pt x="1144912" y="2717405"/>
                  <a:pt x="1173178" y="2694472"/>
                  <a:pt x="1188720" y="2663388"/>
                </a:cubicBezTo>
                <a:cubicBezTo>
                  <a:pt x="1221935" y="2596958"/>
                  <a:pt x="1201694" y="2622982"/>
                  <a:pt x="1243584" y="2581092"/>
                </a:cubicBezTo>
                <a:cubicBezTo>
                  <a:pt x="1259808" y="2532419"/>
                  <a:pt x="1240598" y="2571338"/>
                  <a:pt x="1280160" y="2535372"/>
                </a:cubicBezTo>
                <a:cubicBezTo>
                  <a:pt x="1498950" y="2336472"/>
                  <a:pt x="1202360" y="2578095"/>
                  <a:pt x="1444752" y="2416500"/>
                </a:cubicBezTo>
                <a:cubicBezTo>
                  <a:pt x="1472184" y="2398212"/>
                  <a:pt x="1497217" y="2375674"/>
                  <a:pt x="1527048" y="2361636"/>
                </a:cubicBezTo>
                <a:cubicBezTo>
                  <a:pt x="1549790" y="2350934"/>
                  <a:pt x="1575816" y="2349444"/>
                  <a:pt x="1600200" y="2343348"/>
                </a:cubicBezTo>
                <a:cubicBezTo>
                  <a:pt x="1704915" y="2273538"/>
                  <a:pt x="1600109" y="2332924"/>
                  <a:pt x="1755648" y="2288484"/>
                </a:cubicBezTo>
                <a:cubicBezTo>
                  <a:pt x="1842679" y="2263618"/>
                  <a:pt x="1848559" y="2238534"/>
                  <a:pt x="1938528" y="2224476"/>
                </a:cubicBezTo>
                <a:cubicBezTo>
                  <a:pt x="2005053" y="2214081"/>
                  <a:pt x="2072853" y="2214290"/>
                  <a:pt x="2139696" y="2206188"/>
                </a:cubicBezTo>
                <a:cubicBezTo>
                  <a:pt x="2169965" y="2202519"/>
                  <a:pt x="2298896" y="2176177"/>
                  <a:pt x="2331720" y="2169612"/>
                </a:cubicBezTo>
                <a:lnTo>
                  <a:pt x="3017520" y="2197044"/>
                </a:lnTo>
                <a:cubicBezTo>
                  <a:pt x="3115663" y="2202886"/>
                  <a:pt x="3076809" y="2207014"/>
                  <a:pt x="3136392" y="2242764"/>
                </a:cubicBezTo>
                <a:cubicBezTo>
                  <a:pt x="3153925" y="2253284"/>
                  <a:pt x="3174407" y="2258612"/>
                  <a:pt x="3191256" y="2270196"/>
                </a:cubicBezTo>
                <a:cubicBezTo>
                  <a:pt x="3219223" y="2289423"/>
                  <a:pt x="3279469" y="2336288"/>
                  <a:pt x="3310128" y="2370780"/>
                </a:cubicBezTo>
                <a:cubicBezTo>
                  <a:pt x="3325944" y="2388573"/>
                  <a:pt x="3342196" y="2406142"/>
                  <a:pt x="3355848" y="2425644"/>
                </a:cubicBezTo>
                <a:cubicBezTo>
                  <a:pt x="3363665" y="2436811"/>
                  <a:pt x="3367373" y="2450385"/>
                  <a:pt x="3374136" y="2462220"/>
                </a:cubicBezTo>
                <a:cubicBezTo>
                  <a:pt x="3379588" y="2471762"/>
                  <a:pt x="3387087" y="2480045"/>
                  <a:pt x="3392424" y="2489652"/>
                </a:cubicBezTo>
                <a:cubicBezTo>
                  <a:pt x="3402354" y="2507526"/>
                  <a:pt x="3410002" y="2526600"/>
                  <a:pt x="3419856" y="2544516"/>
                </a:cubicBezTo>
                <a:cubicBezTo>
                  <a:pt x="3443541" y="2587580"/>
                  <a:pt x="3471029" y="2628573"/>
                  <a:pt x="3493008" y="2672532"/>
                </a:cubicBezTo>
                <a:cubicBezTo>
                  <a:pt x="3502152" y="2690820"/>
                  <a:pt x="3513100" y="2708312"/>
                  <a:pt x="3520440" y="2727396"/>
                </a:cubicBezTo>
                <a:cubicBezTo>
                  <a:pt x="3584884" y="2894950"/>
                  <a:pt x="3481299" y="2676547"/>
                  <a:pt x="3575304" y="2864556"/>
                </a:cubicBezTo>
                <a:cubicBezTo>
                  <a:pt x="3576830" y="2875235"/>
                  <a:pt x="3587300" y="2956981"/>
                  <a:pt x="3593592" y="2974284"/>
                </a:cubicBezTo>
                <a:cubicBezTo>
                  <a:pt x="3600579" y="2993500"/>
                  <a:pt x="3611880" y="3010860"/>
                  <a:pt x="3621024" y="3029148"/>
                </a:cubicBezTo>
                <a:cubicBezTo>
                  <a:pt x="3645327" y="3223569"/>
                  <a:pt x="3611740" y="2945454"/>
                  <a:pt x="3639312" y="3221172"/>
                </a:cubicBezTo>
                <a:cubicBezTo>
                  <a:pt x="3642909" y="3257142"/>
                  <a:pt x="3663478" y="3375314"/>
                  <a:pt x="3666744" y="3394908"/>
                </a:cubicBezTo>
                <a:cubicBezTo>
                  <a:pt x="3669792" y="3434532"/>
                  <a:pt x="3675043" y="3474048"/>
                  <a:pt x="3675888" y="3513780"/>
                </a:cubicBezTo>
                <a:cubicBezTo>
                  <a:pt x="3691977" y="4269973"/>
                  <a:pt x="3479290" y="4117283"/>
                  <a:pt x="3712464" y="4272732"/>
                </a:cubicBezTo>
                <a:cubicBezTo>
                  <a:pt x="3767328" y="4269684"/>
                  <a:pt x="3822532" y="4270404"/>
                  <a:pt x="3877056" y="4263588"/>
                </a:cubicBezTo>
                <a:cubicBezTo>
                  <a:pt x="3896184" y="4261197"/>
                  <a:pt x="3931920" y="4245300"/>
                  <a:pt x="3931920" y="4245300"/>
                </a:cubicBezTo>
                <a:cubicBezTo>
                  <a:pt x="3941064" y="4236156"/>
                  <a:pt x="3949418" y="4226147"/>
                  <a:pt x="3959352" y="4217868"/>
                </a:cubicBezTo>
                <a:cubicBezTo>
                  <a:pt x="3967795" y="4210833"/>
                  <a:pt x="3979013" y="4207351"/>
                  <a:pt x="3986784" y="4199580"/>
                </a:cubicBezTo>
                <a:cubicBezTo>
                  <a:pt x="3994555" y="4191809"/>
                  <a:pt x="3998037" y="4180591"/>
                  <a:pt x="4005072" y="4172148"/>
                </a:cubicBezTo>
                <a:cubicBezTo>
                  <a:pt x="4041501" y="4128434"/>
                  <a:pt x="4020703" y="4159122"/>
                  <a:pt x="4059936" y="4126428"/>
                </a:cubicBezTo>
                <a:cubicBezTo>
                  <a:pt x="4069870" y="4118149"/>
                  <a:pt x="4076140" y="4105412"/>
                  <a:pt x="4087368" y="4098996"/>
                </a:cubicBezTo>
                <a:cubicBezTo>
                  <a:pt x="4140273" y="4068764"/>
                  <a:pt x="4113054" y="4111632"/>
                  <a:pt x="4133088" y="40715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080760" y="6135624"/>
            <a:ext cx="193656" cy="210312"/>
          </a:xfrm>
          <a:custGeom>
            <a:avLst/>
            <a:gdLst>
              <a:gd name="connsiteX0" fmla="*/ 0 w 193656"/>
              <a:gd name="connsiteY0" fmla="*/ 0 h 210312"/>
              <a:gd name="connsiteX1" fmla="*/ 82296 w 193656"/>
              <a:gd name="connsiteY1" fmla="*/ 18288 h 210312"/>
              <a:gd name="connsiteX2" fmla="*/ 109728 w 193656"/>
              <a:gd name="connsiteY2" fmla="*/ 36576 h 210312"/>
              <a:gd name="connsiteX3" fmla="*/ 182880 w 193656"/>
              <a:gd name="connsiteY3" fmla="*/ 27432 h 210312"/>
              <a:gd name="connsiteX4" fmla="*/ 155448 w 193656"/>
              <a:gd name="connsiteY4" fmla="*/ 45720 h 210312"/>
              <a:gd name="connsiteX5" fmla="*/ 64008 w 193656"/>
              <a:gd name="connsiteY5" fmla="*/ 82296 h 210312"/>
              <a:gd name="connsiteX6" fmla="*/ 45720 w 193656"/>
              <a:gd name="connsiteY6" fmla="*/ 210312 h 2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656" h="210312">
                <a:moveTo>
                  <a:pt x="0" y="0"/>
                </a:moveTo>
                <a:cubicBezTo>
                  <a:pt x="21072" y="3512"/>
                  <a:pt x="59786" y="7033"/>
                  <a:pt x="82296" y="18288"/>
                </a:cubicBezTo>
                <a:cubicBezTo>
                  <a:pt x="92126" y="23203"/>
                  <a:pt x="100584" y="30480"/>
                  <a:pt x="109728" y="36576"/>
                </a:cubicBezTo>
                <a:cubicBezTo>
                  <a:pt x="134112" y="33528"/>
                  <a:pt x="158783" y="22613"/>
                  <a:pt x="182880" y="27432"/>
                </a:cubicBezTo>
                <a:cubicBezTo>
                  <a:pt x="193656" y="29587"/>
                  <a:pt x="163891" y="38685"/>
                  <a:pt x="155448" y="45720"/>
                </a:cubicBezTo>
                <a:cubicBezTo>
                  <a:pt x="102476" y="89863"/>
                  <a:pt x="157984" y="68871"/>
                  <a:pt x="64008" y="82296"/>
                </a:cubicBezTo>
                <a:cubicBezTo>
                  <a:pt x="27122" y="137625"/>
                  <a:pt x="45720" y="98738"/>
                  <a:pt x="45720" y="2103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450592" y="2798064"/>
            <a:ext cx="3931920" cy="3322699"/>
          </a:xfrm>
          <a:custGeom>
            <a:avLst/>
            <a:gdLst>
              <a:gd name="connsiteX0" fmla="*/ 0 w 3931920"/>
              <a:gd name="connsiteY0" fmla="*/ 3273552 h 3322699"/>
              <a:gd name="connsiteX1" fmla="*/ 347472 w 3931920"/>
              <a:gd name="connsiteY1" fmla="*/ 3282696 h 3322699"/>
              <a:gd name="connsiteX2" fmla="*/ 466344 w 3931920"/>
              <a:gd name="connsiteY2" fmla="*/ 3273552 h 3322699"/>
              <a:gd name="connsiteX3" fmla="*/ 512064 w 3931920"/>
              <a:gd name="connsiteY3" fmla="*/ 3264408 h 3322699"/>
              <a:gd name="connsiteX4" fmla="*/ 630936 w 3931920"/>
              <a:gd name="connsiteY4" fmla="*/ 3246120 h 3322699"/>
              <a:gd name="connsiteX5" fmla="*/ 749808 w 3931920"/>
              <a:gd name="connsiteY5" fmla="*/ 3236976 h 3322699"/>
              <a:gd name="connsiteX6" fmla="*/ 841248 w 3931920"/>
              <a:gd name="connsiteY6" fmla="*/ 3227832 h 3322699"/>
              <a:gd name="connsiteX7" fmla="*/ 1572768 w 3931920"/>
              <a:gd name="connsiteY7" fmla="*/ 3191256 h 3322699"/>
              <a:gd name="connsiteX8" fmla="*/ 1636776 w 3931920"/>
              <a:gd name="connsiteY8" fmla="*/ 3182112 h 3322699"/>
              <a:gd name="connsiteX9" fmla="*/ 1947672 w 3931920"/>
              <a:gd name="connsiteY9" fmla="*/ 3163824 h 3322699"/>
              <a:gd name="connsiteX10" fmla="*/ 2011680 w 3931920"/>
              <a:gd name="connsiteY10" fmla="*/ 3154680 h 3322699"/>
              <a:gd name="connsiteX11" fmla="*/ 2240280 w 3931920"/>
              <a:gd name="connsiteY11" fmla="*/ 3108960 h 3322699"/>
              <a:gd name="connsiteX12" fmla="*/ 2295144 w 3931920"/>
              <a:gd name="connsiteY12" fmla="*/ 3072384 h 3322699"/>
              <a:gd name="connsiteX13" fmla="*/ 2441448 w 3931920"/>
              <a:gd name="connsiteY13" fmla="*/ 3044952 h 3322699"/>
              <a:gd name="connsiteX14" fmla="*/ 2514600 w 3931920"/>
              <a:gd name="connsiteY14" fmla="*/ 3008376 h 3322699"/>
              <a:gd name="connsiteX15" fmla="*/ 2560320 w 3931920"/>
              <a:gd name="connsiteY15" fmla="*/ 2990088 h 3322699"/>
              <a:gd name="connsiteX16" fmla="*/ 2633472 w 3931920"/>
              <a:gd name="connsiteY16" fmla="*/ 2953512 h 3322699"/>
              <a:gd name="connsiteX17" fmla="*/ 2724912 w 3931920"/>
              <a:gd name="connsiteY17" fmla="*/ 2935224 h 3322699"/>
              <a:gd name="connsiteX18" fmla="*/ 2788920 w 3931920"/>
              <a:gd name="connsiteY18" fmla="*/ 2889504 h 3322699"/>
              <a:gd name="connsiteX19" fmla="*/ 3072384 w 3931920"/>
              <a:gd name="connsiteY19" fmla="*/ 2743200 h 3322699"/>
              <a:gd name="connsiteX20" fmla="*/ 3218688 w 3931920"/>
              <a:gd name="connsiteY20" fmla="*/ 2633472 h 3322699"/>
              <a:gd name="connsiteX21" fmla="*/ 3310128 w 3931920"/>
              <a:gd name="connsiteY21" fmla="*/ 2587752 h 3322699"/>
              <a:gd name="connsiteX22" fmla="*/ 3429000 w 3931920"/>
              <a:gd name="connsiteY22" fmla="*/ 2478024 h 3322699"/>
              <a:gd name="connsiteX23" fmla="*/ 3483864 w 3931920"/>
              <a:gd name="connsiteY23" fmla="*/ 2432304 h 3322699"/>
              <a:gd name="connsiteX24" fmla="*/ 3538728 w 3931920"/>
              <a:gd name="connsiteY24" fmla="*/ 2377440 h 3322699"/>
              <a:gd name="connsiteX25" fmla="*/ 3639312 w 3931920"/>
              <a:gd name="connsiteY25" fmla="*/ 2304288 h 3322699"/>
              <a:gd name="connsiteX26" fmla="*/ 3666744 w 3931920"/>
              <a:gd name="connsiteY26" fmla="*/ 2276856 h 3322699"/>
              <a:gd name="connsiteX27" fmla="*/ 3758184 w 3931920"/>
              <a:gd name="connsiteY27" fmla="*/ 2112264 h 3322699"/>
              <a:gd name="connsiteX28" fmla="*/ 3858768 w 3931920"/>
              <a:gd name="connsiteY28" fmla="*/ 1929384 h 3322699"/>
              <a:gd name="connsiteX29" fmla="*/ 3867912 w 3931920"/>
              <a:gd name="connsiteY29" fmla="*/ 1892808 h 3322699"/>
              <a:gd name="connsiteX30" fmla="*/ 3913632 w 3931920"/>
              <a:gd name="connsiteY30" fmla="*/ 1783080 h 3322699"/>
              <a:gd name="connsiteX31" fmla="*/ 3931920 w 3931920"/>
              <a:gd name="connsiteY31" fmla="*/ 1655064 h 3322699"/>
              <a:gd name="connsiteX32" fmla="*/ 3922776 w 3931920"/>
              <a:gd name="connsiteY32" fmla="*/ 1307592 h 3322699"/>
              <a:gd name="connsiteX33" fmla="*/ 3904488 w 3931920"/>
              <a:gd name="connsiteY33" fmla="*/ 1280160 h 3322699"/>
              <a:gd name="connsiteX34" fmla="*/ 3877056 w 3931920"/>
              <a:gd name="connsiteY34" fmla="*/ 1216152 h 3322699"/>
              <a:gd name="connsiteX35" fmla="*/ 3813048 w 3931920"/>
              <a:gd name="connsiteY35" fmla="*/ 1133856 h 3322699"/>
              <a:gd name="connsiteX36" fmla="*/ 3730752 w 3931920"/>
              <a:gd name="connsiteY36" fmla="*/ 1033272 h 3322699"/>
              <a:gd name="connsiteX37" fmla="*/ 3712464 w 3931920"/>
              <a:gd name="connsiteY37" fmla="*/ 1005840 h 3322699"/>
              <a:gd name="connsiteX38" fmla="*/ 3648456 w 3931920"/>
              <a:gd name="connsiteY38" fmla="*/ 941832 h 3322699"/>
              <a:gd name="connsiteX39" fmla="*/ 3593592 w 3931920"/>
              <a:gd name="connsiteY39" fmla="*/ 877824 h 3322699"/>
              <a:gd name="connsiteX40" fmla="*/ 3538728 w 3931920"/>
              <a:gd name="connsiteY40" fmla="*/ 822960 h 3322699"/>
              <a:gd name="connsiteX41" fmla="*/ 3520440 w 3931920"/>
              <a:gd name="connsiteY41" fmla="*/ 795528 h 3322699"/>
              <a:gd name="connsiteX42" fmla="*/ 3493008 w 3931920"/>
              <a:gd name="connsiteY42" fmla="*/ 777240 h 3322699"/>
              <a:gd name="connsiteX43" fmla="*/ 3465576 w 3931920"/>
              <a:gd name="connsiteY43" fmla="*/ 749808 h 3322699"/>
              <a:gd name="connsiteX44" fmla="*/ 3429000 w 3931920"/>
              <a:gd name="connsiteY44" fmla="*/ 722376 h 3322699"/>
              <a:gd name="connsiteX45" fmla="*/ 3328416 w 3931920"/>
              <a:gd name="connsiteY45" fmla="*/ 630936 h 3322699"/>
              <a:gd name="connsiteX46" fmla="*/ 3310128 w 3931920"/>
              <a:gd name="connsiteY46" fmla="*/ 603504 h 3322699"/>
              <a:gd name="connsiteX47" fmla="*/ 3227832 w 3931920"/>
              <a:gd name="connsiteY47" fmla="*/ 512064 h 3322699"/>
              <a:gd name="connsiteX48" fmla="*/ 3200400 w 3931920"/>
              <a:gd name="connsiteY48" fmla="*/ 448056 h 3322699"/>
              <a:gd name="connsiteX49" fmla="*/ 3182112 w 3931920"/>
              <a:gd name="connsiteY49" fmla="*/ 420624 h 3322699"/>
              <a:gd name="connsiteX50" fmla="*/ 3136392 w 3931920"/>
              <a:gd name="connsiteY50" fmla="*/ 329184 h 3322699"/>
              <a:gd name="connsiteX51" fmla="*/ 3108960 w 3931920"/>
              <a:gd name="connsiteY51" fmla="*/ 228600 h 3322699"/>
              <a:gd name="connsiteX52" fmla="*/ 3081528 w 3931920"/>
              <a:gd name="connsiteY52" fmla="*/ 173736 h 3322699"/>
              <a:gd name="connsiteX53" fmla="*/ 3081528 w 3931920"/>
              <a:gd name="connsiteY53" fmla="*/ 18288 h 3322699"/>
              <a:gd name="connsiteX54" fmla="*/ 3108960 w 3931920"/>
              <a:gd name="connsiteY54" fmla="*/ 0 h 3322699"/>
              <a:gd name="connsiteX55" fmla="*/ 3328416 w 3931920"/>
              <a:gd name="connsiteY55" fmla="*/ 9144 h 3322699"/>
              <a:gd name="connsiteX56" fmla="*/ 3383280 w 3931920"/>
              <a:gd name="connsiteY56" fmla="*/ 27432 h 3322699"/>
              <a:gd name="connsiteX57" fmla="*/ 3465576 w 3931920"/>
              <a:gd name="connsiteY57" fmla="*/ 45720 h 3322699"/>
              <a:gd name="connsiteX58" fmla="*/ 3538728 w 3931920"/>
              <a:gd name="connsiteY58" fmla="*/ 64008 h 3322699"/>
              <a:gd name="connsiteX59" fmla="*/ 3593592 w 3931920"/>
              <a:gd name="connsiteY59" fmla="*/ 54864 h 3322699"/>
              <a:gd name="connsiteX60" fmla="*/ 3621024 w 3931920"/>
              <a:gd name="connsiteY60" fmla="*/ 45720 h 332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31920" h="3322699">
                <a:moveTo>
                  <a:pt x="0" y="3273552"/>
                </a:moveTo>
                <a:cubicBezTo>
                  <a:pt x="147440" y="3322699"/>
                  <a:pt x="35596" y="3292442"/>
                  <a:pt x="347472" y="3282696"/>
                </a:cubicBezTo>
                <a:cubicBezTo>
                  <a:pt x="387096" y="3279648"/>
                  <a:pt x="426846" y="3277941"/>
                  <a:pt x="466344" y="3273552"/>
                </a:cubicBezTo>
                <a:cubicBezTo>
                  <a:pt x="481791" y="3271836"/>
                  <a:pt x="496773" y="3267188"/>
                  <a:pt x="512064" y="3264408"/>
                </a:cubicBezTo>
                <a:cubicBezTo>
                  <a:pt x="536978" y="3259878"/>
                  <a:pt x="608103" y="3248403"/>
                  <a:pt x="630936" y="3246120"/>
                </a:cubicBezTo>
                <a:cubicBezTo>
                  <a:pt x="670480" y="3242166"/>
                  <a:pt x="710216" y="3240419"/>
                  <a:pt x="749808" y="3236976"/>
                </a:cubicBezTo>
                <a:cubicBezTo>
                  <a:pt x="780325" y="3234322"/>
                  <a:pt x="810768" y="3230880"/>
                  <a:pt x="841248" y="3227832"/>
                </a:cubicBezTo>
                <a:cubicBezTo>
                  <a:pt x="1104388" y="3162047"/>
                  <a:pt x="834699" y="3226826"/>
                  <a:pt x="1572768" y="3191256"/>
                </a:cubicBezTo>
                <a:cubicBezTo>
                  <a:pt x="1594296" y="3190219"/>
                  <a:pt x="1615281" y="3183685"/>
                  <a:pt x="1636776" y="3182112"/>
                </a:cubicBezTo>
                <a:cubicBezTo>
                  <a:pt x="1740310" y="3174536"/>
                  <a:pt x="1844040" y="3169920"/>
                  <a:pt x="1947672" y="3163824"/>
                </a:cubicBezTo>
                <a:cubicBezTo>
                  <a:pt x="1969008" y="3160776"/>
                  <a:pt x="1990497" y="3158652"/>
                  <a:pt x="2011680" y="3154680"/>
                </a:cubicBezTo>
                <a:cubicBezTo>
                  <a:pt x="2088058" y="3140359"/>
                  <a:pt x="2240280" y="3108960"/>
                  <a:pt x="2240280" y="3108960"/>
                </a:cubicBezTo>
                <a:cubicBezTo>
                  <a:pt x="2258568" y="3096768"/>
                  <a:pt x="2274292" y="3079335"/>
                  <a:pt x="2295144" y="3072384"/>
                </a:cubicBezTo>
                <a:cubicBezTo>
                  <a:pt x="2554253" y="2986014"/>
                  <a:pt x="2226482" y="3130938"/>
                  <a:pt x="2441448" y="3044952"/>
                </a:cubicBezTo>
                <a:cubicBezTo>
                  <a:pt x="2466760" y="3034827"/>
                  <a:pt x="2489847" y="3019800"/>
                  <a:pt x="2514600" y="3008376"/>
                </a:cubicBezTo>
                <a:cubicBezTo>
                  <a:pt x="2529503" y="3001498"/>
                  <a:pt x="2545417" y="2996966"/>
                  <a:pt x="2560320" y="2990088"/>
                </a:cubicBezTo>
                <a:cubicBezTo>
                  <a:pt x="2585073" y="2978664"/>
                  <a:pt x="2607609" y="2962133"/>
                  <a:pt x="2633472" y="2953512"/>
                </a:cubicBezTo>
                <a:cubicBezTo>
                  <a:pt x="2662961" y="2943682"/>
                  <a:pt x="2694432" y="2941320"/>
                  <a:pt x="2724912" y="2935224"/>
                </a:cubicBezTo>
                <a:cubicBezTo>
                  <a:pt x="2746248" y="2919984"/>
                  <a:pt x="2765946" y="2902140"/>
                  <a:pt x="2788920" y="2889504"/>
                </a:cubicBezTo>
                <a:cubicBezTo>
                  <a:pt x="2905504" y="2825383"/>
                  <a:pt x="2954888" y="2831322"/>
                  <a:pt x="3072384" y="2743200"/>
                </a:cubicBezTo>
                <a:cubicBezTo>
                  <a:pt x="3121152" y="2706624"/>
                  <a:pt x="3164164" y="2660734"/>
                  <a:pt x="3218688" y="2633472"/>
                </a:cubicBezTo>
                <a:cubicBezTo>
                  <a:pt x="3249168" y="2618232"/>
                  <a:pt x="3281517" y="2606265"/>
                  <a:pt x="3310128" y="2587752"/>
                </a:cubicBezTo>
                <a:cubicBezTo>
                  <a:pt x="3353694" y="2559562"/>
                  <a:pt x="3391153" y="2512717"/>
                  <a:pt x="3429000" y="2478024"/>
                </a:cubicBezTo>
                <a:cubicBezTo>
                  <a:pt x="3446548" y="2461938"/>
                  <a:pt x="3466316" y="2448390"/>
                  <a:pt x="3483864" y="2432304"/>
                </a:cubicBezTo>
                <a:cubicBezTo>
                  <a:pt x="3502929" y="2414828"/>
                  <a:pt x="3518859" y="2393997"/>
                  <a:pt x="3538728" y="2377440"/>
                </a:cubicBezTo>
                <a:cubicBezTo>
                  <a:pt x="3766770" y="2187405"/>
                  <a:pt x="3437074" y="2481246"/>
                  <a:pt x="3639312" y="2304288"/>
                </a:cubicBezTo>
                <a:cubicBezTo>
                  <a:pt x="3649044" y="2295773"/>
                  <a:pt x="3659138" y="2287314"/>
                  <a:pt x="3666744" y="2276856"/>
                </a:cubicBezTo>
                <a:cubicBezTo>
                  <a:pt x="3747266" y="2166138"/>
                  <a:pt x="3679764" y="2239696"/>
                  <a:pt x="3758184" y="2112264"/>
                </a:cubicBezTo>
                <a:cubicBezTo>
                  <a:pt x="3809533" y="2028822"/>
                  <a:pt x="3829957" y="2008616"/>
                  <a:pt x="3858768" y="1929384"/>
                </a:cubicBezTo>
                <a:cubicBezTo>
                  <a:pt x="3863063" y="1917573"/>
                  <a:pt x="3863245" y="1904476"/>
                  <a:pt x="3867912" y="1892808"/>
                </a:cubicBezTo>
                <a:cubicBezTo>
                  <a:pt x="3904413" y="1801555"/>
                  <a:pt x="3888456" y="1875393"/>
                  <a:pt x="3913632" y="1783080"/>
                </a:cubicBezTo>
                <a:cubicBezTo>
                  <a:pt x="3924550" y="1743048"/>
                  <a:pt x="3927523" y="1694640"/>
                  <a:pt x="3931920" y="1655064"/>
                </a:cubicBezTo>
                <a:cubicBezTo>
                  <a:pt x="3928872" y="1539240"/>
                  <a:pt x="3931231" y="1423147"/>
                  <a:pt x="3922776" y="1307592"/>
                </a:cubicBezTo>
                <a:cubicBezTo>
                  <a:pt x="3921974" y="1296632"/>
                  <a:pt x="3909403" y="1289990"/>
                  <a:pt x="3904488" y="1280160"/>
                </a:cubicBezTo>
                <a:cubicBezTo>
                  <a:pt x="3882795" y="1236774"/>
                  <a:pt x="3911306" y="1265624"/>
                  <a:pt x="3877056" y="1216152"/>
                </a:cubicBezTo>
                <a:cubicBezTo>
                  <a:pt x="3857275" y="1187579"/>
                  <a:pt x="3832325" y="1162772"/>
                  <a:pt x="3813048" y="1133856"/>
                </a:cubicBezTo>
                <a:cubicBezTo>
                  <a:pt x="3739527" y="1023574"/>
                  <a:pt x="3816519" y="1131291"/>
                  <a:pt x="3730752" y="1033272"/>
                </a:cubicBezTo>
                <a:cubicBezTo>
                  <a:pt x="3723515" y="1025001"/>
                  <a:pt x="3719816" y="1014009"/>
                  <a:pt x="3712464" y="1005840"/>
                </a:cubicBezTo>
                <a:cubicBezTo>
                  <a:pt x="3692279" y="983412"/>
                  <a:pt x="3665193" y="966938"/>
                  <a:pt x="3648456" y="941832"/>
                </a:cubicBezTo>
                <a:cubicBezTo>
                  <a:pt x="3609298" y="883094"/>
                  <a:pt x="3655678" y="948779"/>
                  <a:pt x="3593592" y="877824"/>
                </a:cubicBezTo>
                <a:cubicBezTo>
                  <a:pt x="3545956" y="823383"/>
                  <a:pt x="3588655" y="856245"/>
                  <a:pt x="3538728" y="822960"/>
                </a:cubicBezTo>
                <a:cubicBezTo>
                  <a:pt x="3532632" y="813816"/>
                  <a:pt x="3528211" y="803299"/>
                  <a:pt x="3520440" y="795528"/>
                </a:cubicBezTo>
                <a:cubicBezTo>
                  <a:pt x="3512669" y="787757"/>
                  <a:pt x="3501451" y="784275"/>
                  <a:pt x="3493008" y="777240"/>
                </a:cubicBezTo>
                <a:cubicBezTo>
                  <a:pt x="3483074" y="768961"/>
                  <a:pt x="3475394" y="758224"/>
                  <a:pt x="3465576" y="749808"/>
                </a:cubicBezTo>
                <a:cubicBezTo>
                  <a:pt x="3454005" y="739890"/>
                  <a:pt x="3440234" y="732674"/>
                  <a:pt x="3429000" y="722376"/>
                </a:cubicBezTo>
                <a:cubicBezTo>
                  <a:pt x="3321103" y="623470"/>
                  <a:pt x="3393137" y="674083"/>
                  <a:pt x="3328416" y="630936"/>
                </a:cubicBezTo>
                <a:cubicBezTo>
                  <a:pt x="3322320" y="621792"/>
                  <a:pt x="3317480" y="611673"/>
                  <a:pt x="3310128" y="603504"/>
                </a:cubicBezTo>
                <a:cubicBezTo>
                  <a:pt x="3263496" y="551691"/>
                  <a:pt x="3253698" y="557330"/>
                  <a:pt x="3227832" y="512064"/>
                </a:cubicBezTo>
                <a:cubicBezTo>
                  <a:pt x="3151722" y="378871"/>
                  <a:pt x="3251693" y="550642"/>
                  <a:pt x="3200400" y="448056"/>
                </a:cubicBezTo>
                <a:cubicBezTo>
                  <a:pt x="3195485" y="438226"/>
                  <a:pt x="3187027" y="430454"/>
                  <a:pt x="3182112" y="420624"/>
                </a:cubicBezTo>
                <a:cubicBezTo>
                  <a:pt x="3119890" y="296181"/>
                  <a:pt x="3212692" y="456351"/>
                  <a:pt x="3136392" y="329184"/>
                </a:cubicBezTo>
                <a:cubicBezTo>
                  <a:pt x="3134868" y="323089"/>
                  <a:pt x="3118727" y="250576"/>
                  <a:pt x="3108960" y="228600"/>
                </a:cubicBezTo>
                <a:cubicBezTo>
                  <a:pt x="3100656" y="209916"/>
                  <a:pt x="3090672" y="192024"/>
                  <a:pt x="3081528" y="173736"/>
                </a:cubicBezTo>
                <a:cubicBezTo>
                  <a:pt x="3075098" y="122300"/>
                  <a:pt x="3062776" y="69855"/>
                  <a:pt x="3081528" y="18288"/>
                </a:cubicBezTo>
                <a:cubicBezTo>
                  <a:pt x="3085284" y="7960"/>
                  <a:pt x="3099816" y="6096"/>
                  <a:pt x="3108960" y="0"/>
                </a:cubicBezTo>
                <a:cubicBezTo>
                  <a:pt x="3182112" y="3048"/>
                  <a:pt x="3255564" y="1859"/>
                  <a:pt x="3328416" y="9144"/>
                </a:cubicBezTo>
                <a:cubicBezTo>
                  <a:pt x="3347598" y="11062"/>
                  <a:pt x="3364265" y="24263"/>
                  <a:pt x="3383280" y="27432"/>
                </a:cubicBezTo>
                <a:cubicBezTo>
                  <a:pt x="3534251" y="52594"/>
                  <a:pt x="3375534" y="23210"/>
                  <a:pt x="3465576" y="45720"/>
                </a:cubicBezTo>
                <a:lnTo>
                  <a:pt x="3538728" y="64008"/>
                </a:lnTo>
                <a:cubicBezTo>
                  <a:pt x="3557016" y="60960"/>
                  <a:pt x="3575493" y="58886"/>
                  <a:pt x="3593592" y="54864"/>
                </a:cubicBezTo>
                <a:cubicBezTo>
                  <a:pt x="3603001" y="52773"/>
                  <a:pt x="3621024" y="45720"/>
                  <a:pt x="3621024" y="457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961888" y="2743200"/>
            <a:ext cx="155448" cy="265176"/>
          </a:xfrm>
          <a:custGeom>
            <a:avLst/>
            <a:gdLst>
              <a:gd name="connsiteX0" fmla="*/ 45720 w 155448"/>
              <a:gd name="connsiteY0" fmla="*/ 0 h 265176"/>
              <a:gd name="connsiteX1" fmla="*/ 54864 w 155448"/>
              <a:gd name="connsiteY1" fmla="*/ 64008 h 265176"/>
              <a:gd name="connsiteX2" fmla="*/ 64008 w 155448"/>
              <a:gd name="connsiteY2" fmla="*/ 91440 h 265176"/>
              <a:gd name="connsiteX3" fmla="*/ 91440 w 155448"/>
              <a:gd name="connsiteY3" fmla="*/ 109728 h 265176"/>
              <a:gd name="connsiteX4" fmla="*/ 155448 w 155448"/>
              <a:gd name="connsiteY4" fmla="*/ 137160 h 265176"/>
              <a:gd name="connsiteX5" fmla="*/ 100584 w 155448"/>
              <a:gd name="connsiteY5" fmla="*/ 155448 h 265176"/>
              <a:gd name="connsiteX6" fmla="*/ 54864 w 155448"/>
              <a:gd name="connsiteY6" fmla="*/ 201168 h 265176"/>
              <a:gd name="connsiteX7" fmla="*/ 36576 w 155448"/>
              <a:gd name="connsiteY7" fmla="*/ 228600 h 265176"/>
              <a:gd name="connsiteX8" fmla="*/ 9144 w 155448"/>
              <a:gd name="connsiteY8" fmla="*/ 256032 h 265176"/>
              <a:gd name="connsiteX9" fmla="*/ 0 w 155448"/>
              <a:gd name="connsiteY9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48" h="265176">
                <a:moveTo>
                  <a:pt x="45720" y="0"/>
                </a:moveTo>
                <a:cubicBezTo>
                  <a:pt x="48768" y="21336"/>
                  <a:pt x="50637" y="42874"/>
                  <a:pt x="54864" y="64008"/>
                </a:cubicBezTo>
                <a:cubicBezTo>
                  <a:pt x="56754" y="73459"/>
                  <a:pt x="57987" y="83914"/>
                  <a:pt x="64008" y="91440"/>
                </a:cubicBezTo>
                <a:cubicBezTo>
                  <a:pt x="70873" y="100022"/>
                  <a:pt x="81898" y="104276"/>
                  <a:pt x="91440" y="109728"/>
                </a:cubicBezTo>
                <a:cubicBezTo>
                  <a:pt x="123078" y="127807"/>
                  <a:pt x="124672" y="126901"/>
                  <a:pt x="155448" y="137160"/>
                </a:cubicBezTo>
                <a:cubicBezTo>
                  <a:pt x="137160" y="143256"/>
                  <a:pt x="111277" y="139408"/>
                  <a:pt x="100584" y="155448"/>
                </a:cubicBezTo>
                <a:cubicBezTo>
                  <a:pt x="76200" y="192024"/>
                  <a:pt x="91440" y="176784"/>
                  <a:pt x="54864" y="201168"/>
                </a:cubicBezTo>
                <a:cubicBezTo>
                  <a:pt x="48768" y="210312"/>
                  <a:pt x="43611" y="220157"/>
                  <a:pt x="36576" y="228600"/>
                </a:cubicBezTo>
                <a:cubicBezTo>
                  <a:pt x="28297" y="238534"/>
                  <a:pt x="18288" y="246888"/>
                  <a:pt x="9144" y="256032"/>
                </a:cubicBezTo>
                <a:lnTo>
                  <a:pt x="0" y="26517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Игра «составь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развитие мышления и речи ребенка</a:t>
            </a:r>
          </a:p>
          <a:p>
            <a:r>
              <a:rPr lang="ru-RU" dirty="0" smtClean="0"/>
              <a:t>Задание: из первых букв названий нарисованных предметов составь слово.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7"/>
            <a:ext cx="1214446" cy="8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143380"/>
            <a:ext cx="1428761" cy="9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86190"/>
            <a:ext cx="1171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929066"/>
            <a:ext cx="1762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786190"/>
            <a:ext cx="1152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74" y="600076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6400800"/>
            <a:ext cx="1288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Ответ: пожар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Игра «что можно получить играя со спичками?»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8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8585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786322"/>
          <a:ext cx="8215372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7146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876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каске мне придётся!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Здесь с огнем бороться!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Чтобы справиться с бедой,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Есть в машине шланг с водой!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857752" y="4714884"/>
          <a:ext cx="4043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20"/>
                <a:gridCol w="505420"/>
                <a:gridCol w="505420"/>
                <a:gridCol w="505420"/>
                <a:gridCol w="505420"/>
                <a:gridCol w="505420"/>
                <a:gridCol w="505420"/>
                <a:gridCol w="5054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226218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2466975" cy="26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лилиния 7"/>
          <p:cNvSpPr/>
          <p:nvPr/>
        </p:nvSpPr>
        <p:spPr>
          <a:xfrm>
            <a:off x="155448" y="5660136"/>
            <a:ext cx="229095" cy="329184"/>
          </a:xfrm>
          <a:custGeom>
            <a:avLst/>
            <a:gdLst>
              <a:gd name="connsiteX0" fmla="*/ 0 w 229095"/>
              <a:gd name="connsiteY0" fmla="*/ 201168 h 329184"/>
              <a:gd name="connsiteX1" fmla="*/ 27432 w 229095"/>
              <a:gd name="connsiteY1" fmla="*/ 164592 h 329184"/>
              <a:gd name="connsiteX2" fmla="*/ 109728 w 229095"/>
              <a:gd name="connsiteY2" fmla="*/ 118872 h 329184"/>
              <a:gd name="connsiteX3" fmla="*/ 137160 w 229095"/>
              <a:gd name="connsiteY3" fmla="*/ 91440 h 329184"/>
              <a:gd name="connsiteX4" fmla="*/ 164592 w 229095"/>
              <a:gd name="connsiteY4" fmla="*/ 73152 h 329184"/>
              <a:gd name="connsiteX5" fmla="*/ 210312 w 229095"/>
              <a:gd name="connsiteY5" fmla="*/ 27432 h 329184"/>
              <a:gd name="connsiteX6" fmla="*/ 219456 w 229095"/>
              <a:gd name="connsiteY6" fmla="*/ 0 h 329184"/>
              <a:gd name="connsiteX7" fmla="*/ 192024 w 229095"/>
              <a:gd name="connsiteY7" fmla="*/ 27432 h 329184"/>
              <a:gd name="connsiteX8" fmla="*/ 164592 w 229095"/>
              <a:gd name="connsiteY8" fmla="*/ 118872 h 329184"/>
              <a:gd name="connsiteX9" fmla="*/ 155448 w 229095"/>
              <a:gd name="connsiteY9" fmla="*/ 146304 h 329184"/>
              <a:gd name="connsiteX10" fmla="*/ 137160 w 229095"/>
              <a:gd name="connsiteY10" fmla="*/ 210312 h 329184"/>
              <a:gd name="connsiteX11" fmla="*/ 128016 w 229095"/>
              <a:gd name="connsiteY11" fmla="*/ 283464 h 329184"/>
              <a:gd name="connsiteX12" fmla="*/ 118872 w 229095"/>
              <a:gd name="connsiteY12" fmla="*/ 329184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95" h="329184">
                <a:moveTo>
                  <a:pt x="0" y="201168"/>
                </a:moveTo>
                <a:cubicBezTo>
                  <a:pt x="9144" y="188976"/>
                  <a:pt x="16041" y="174717"/>
                  <a:pt x="27432" y="164592"/>
                </a:cubicBezTo>
                <a:cubicBezTo>
                  <a:pt x="65162" y="131054"/>
                  <a:pt x="72475" y="131290"/>
                  <a:pt x="109728" y="118872"/>
                </a:cubicBezTo>
                <a:cubicBezTo>
                  <a:pt x="118872" y="109728"/>
                  <a:pt x="127226" y="99719"/>
                  <a:pt x="137160" y="91440"/>
                </a:cubicBezTo>
                <a:cubicBezTo>
                  <a:pt x="145603" y="84405"/>
                  <a:pt x="156821" y="80923"/>
                  <a:pt x="164592" y="73152"/>
                </a:cubicBezTo>
                <a:cubicBezTo>
                  <a:pt x="225552" y="12192"/>
                  <a:pt x="137160" y="76200"/>
                  <a:pt x="210312" y="27432"/>
                </a:cubicBezTo>
                <a:cubicBezTo>
                  <a:pt x="213360" y="18288"/>
                  <a:pt x="229095" y="0"/>
                  <a:pt x="219456" y="0"/>
                </a:cubicBezTo>
                <a:cubicBezTo>
                  <a:pt x="206524" y="0"/>
                  <a:pt x="198304" y="16128"/>
                  <a:pt x="192024" y="27432"/>
                </a:cubicBezTo>
                <a:cubicBezTo>
                  <a:pt x="179242" y="50440"/>
                  <a:pt x="172231" y="92134"/>
                  <a:pt x="164592" y="118872"/>
                </a:cubicBezTo>
                <a:cubicBezTo>
                  <a:pt x="161944" y="128140"/>
                  <a:pt x="158218" y="137072"/>
                  <a:pt x="155448" y="146304"/>
                </a:cubicBezTo>
                <a:cubicBezTo>
                  <a:pt x="149072" y="167558"/>
                  <a:pt x="143256" y="188976"/>
                  <a:pt x="137160" y="210312"/>
                </a:cubicBezTo>
                <a:cubicBezTo>
                  <a:pt x="134112" y="234696"/>
                  <a:pt x="131753" y="259176"/>
                  <a:pt x="128016" y="283464"/>
                </a:cubicBezTo>
                <a:cubicBezTo>
                  <a:pt x="125653" y="298825"/>
                  <a:pt x="118872" y="329184"/>
                  <a:pt x="118872" y="3291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51496" y="5108448"/>
            <a:ext cx="148161" cy="94488"/>
          </a:xfrm>
          <a:custGeom>
            <a:avLst/>
            <a:gdLst>
              <a:gd name="connsiteX0" fmla="*/ 56096 w 148161"/>
              <a:gd name="connsiteY0" fmla="*/ 3048 h 94488"/>
              <a:gd name="connsiteX1" fmla="*/ 83528 w 148161"/>
              <a:gd name="connsiteY1" fmla="*/ 12192 h 94488"/>
              <a:gd name="connsiteX2" fmla="*/ 120104 w 148161"/>
              <a:gd name="connsiteY2" fmla="*/ 21336 h 94488"/>
              <a:gd name="connsiteX3" fmla="*/ 92672 w 148161"/>
              <a:gd name="connsiteY3" fmla="*/ 30480 h 94488"/>
              <a:gd name="connsiteX4" fmla="*/ 65240 w 148161"/>
              <a:gd name="connsiteY4" fmla="*/ 48768 h 94488"/>
              <a:gd name="connsiteX5" fmla="*/ 28664 w 148161"/>
              <a:gd name="connsiteY5" fmla="*/ 39624 h 94488"/>
              <a:gd name="connsiteX6" fmla="*/ 83528 w 148161"/>
              <a:gd name="connsiteY6" fmla="*/ 12192 h 94488"/>
              <a:gd name="connsiteX7" fmla="*/ 110960 w 148161"/>
              <a:gd name="connsiteY7" fmla="*/ 57912 h 94488"/>
              <a:gd name="connsiteX8" fmla="*/ 56096 w 148161"/>
              <a:gd name="connsiteY8" fmla="*/ 94488 h 94488"/>
              <a:gd name="connsiteX9" fmla="*/ 28664 w 148161"/>
              <a:gd name="connsiteY9" fmla="*/ 85344 h 94488"/>
              <a:gd name="connsiteX10" fmla="*/ 28664 w 148161"/>
              <a:gd name="connsiteY10" fmla="*/ 3048 h 94488"/>
              <a:gd name="connsiteX11" fmla="*/ 92672 w 148161"/>
              <a:gd name="connsiteY11" fmla="*/ 21336 h 94488"/>
              <a:gd name="connsiteX12" fmla="*/ 110960 w 148161"/>
              <a:gd name="connsiteY12" fmla="*/ 48768 h 94488"/>
              <a:gd name="connsiteX13" fmla="*/ 92672 w 148161"/>
              <a:gd name="connsiteY13" fmla="*/ 76200 h 94488"/>
              <a:gd name="connsiteX14" fmla="*/ 56096 w 148161"/>
              <a:gd name="connsiteY14" fmla="*/ 94488 h 94488"/>
              <a:gd name="connsiteX15" fmla="*/ 56096 w 148161"/>
              <a:gd name="connsiteY15" fmla="*/ 67056 h 94488"/>
              <a:gd name="connsiteX16" fmla="*/ 65240 w 148161"/>
              <a:gd name="connsiteY16" fmla="*/ 30480 h 94488"/>
              <a:gd name="connsiteX17" fmla="*/ 56096 w 148161"/>
              <a:gd name="connsiteY17" fmla="*/ 3048 h 9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161" h="94488">
                <a:moveTo>
                  <a:pt x="56096" y="3048"/>
                </a:moveTo>
                <a:cubicBezTo>
                  <a:pt x="59144" y="0"/>
                  <a:pt x="74260" y="9544"/>
                  <a:pt x="83528" y="12192"/>
                </a:cubicBezTo>
                <a:cubicBezTo>
                  <a:pt x="95612" y="15644"/>
                  <a:pt x="114484" y="10096"/>
                  <a:pt x="120104" y="21336"/>
                </a:cubicBezTo>
                <a:cubicBezTo>
                  <a:pt x="124415" y="29957"/>
                  <a:pt x="101293" y="26169"/>
                  <a:pt x="92672" y="30480"/>
                </a:cubicBezTo>
                <a:cubicBezTo>
                  <a:pt x="82842" y="35395"/>
                  <a:pt x="74384" y="42672"/>
                  <a:pt x="65240" y="48768"/>
                </a:cubicBezTo>
                <a:cubicBezTo>
                  <a:pt x="53048" y="45720"/>
                  <a:pt x="32638" y="51546"/>
                  <a:pt x="28664" y="39624"/>
                </a:cubicBezTo>
                <a:cubicBezTo>
                  <a:pt x="25119" y="28988"/>
                  <a:pt x="79873" y="13410"/>
                  <a:pt x="83528" y="12192"/>
                </a:cubicBezTo>
                <a:cubicBezTo>
                  <a:pt x="107287" y="18132"/>
                  <a:pt x="148161" y="15396"/>
                  <a:pt x="110960" y="57912"/>
                </a:cubicBezTo>
                <a:cubicBezTo>
                  <a:pt x="96486" y="74453"/>
                  <a:pt x="56096" y="94488"/>
                  <a:pt x="56096" y="94488"/>
                </a:cubicBezTo>
                <a:cubicBezTo>
                  <a:pt x="46952" y="91440"/>
                  <a:pt x="34685" y="92870"/>
                  <a:pt x="28664" y="85344"/>
                </a:cubicBezTo>
                <a:cubicBezTo>
                  <a:pt x="10069" y="62100"/>
                  <a:pt x="24082" y="25957"/>
                  <a:pt x="28664" y="3048"/>
                </a:cubicBezTo>
                <a:cubicBezTo>
                  <a:pt x="31054" y="3645"/>
                  <a:pt x="86709" y="16566"/>
                  <a:pt x="92672" y="21336"/>
                </a:cubicBezTo>
                <a:cubicBezTo>
                  <a:pt x="101254" y="28201"/>
                  <a:pt x="104864" y="39624"/>
                  <a:pt x="110960" y="48768"/>
                </a:cubicBezTo>
                <a:cubicBezTo>
                  <a:pt x="104864" y="57912"/>
                  <a:pt x="103448" y="74045"/>
                  <a:pt x="92672" y="76200"/>
                </a:cubicBezTo>
                <a:cubicBezTo>
                  <a:pt x="46142" y="85506"/>
                  <a:pt x="77787" y="7724"/>
                  <a:pt x="56096" y="94488"/>
                </a:cubicBezTo>
                <a:cubicBezTo>
                  <a:pt x="0" y="57091"/>
                  <a:pt x="36344" y="91746"/>
                  <a:pt x="56096" y="67056"/>
                </a:cubicBezTo>
                <a:cubicBezTo>
                  <a:pt x="63947" y="57243"/>
                  <a:pt x="59620" y="41720"/>
                  <a:pt x="65240" y="30480"/>
                </a:cubicBezTo>
                <a:cubicBezTo>
                  <a:pt x="67966" y="25028"/>
                  <a:pt x="53048" y="6096"/>
                  <a:pt x="56096" y="30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023360" y="5595671"/>
            <a:ext cx="112376" cy="141979"/>
          </a:xfrm>
          <a:custGeom>
            <a:avLst/>
            <a:gdLst>
              <a:gd name="connsiteX0" fmla="*/ 0 w 112376"/>
              <a:gd name="connsiteY0" fmla="*/ 46177 h 141979"/>
              <a:gd name="connsiteX1" fmla="*/ 9144 w 112376"/>
              <a:gd name="connsiteY1" fmla="*/ 18745 h 141979"/>
              <a:gd name="connsiteX2" fmla="*/ 82296 w 112376"/>
              <a:gd name="connsiteY2" fmla="*/ 18745 h 141979"/>
              <a:gd name="connsiteX3" fmla="*/ 109728 w 112376"/>
              <a:gd name="connsiteY3" fmla="*/ 55321 h 141979"/>
              <a:gd name="connsiteX4" fmla="*/ 100584 w 112376"/>
              <a:gd name="connsiteY4" fmla="*/ 82753 h 141979"/>
              <a:gd name="connsiteX5" fmla="*/ 36576 w 112376"/>
              <a:gd name="connsiteY5" fmla="*/ 101041 h 141979"/>
              <a:gd name="connsiteX6" fmla="*/ 9144 w 112376"/>
              <a:gd name="connsiteY6" fmla="*/ 119329 h 141979"/>
              <a:gd name="connsiteX7" fmla="*/ 36576 w 112376"/>
              <a:gd name="connsiteY7" fmla="*/ 137617 h 141979"/>
              <a:gd name="connsiteX8" fmla="*/ 109728 w 112376"/>
              <a:gd name="connsiteY8" fmla="*/ 137617 h 14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76" h="141979">
                <a:moveTo>
                  <a:pt x="0" y="46177"/>
                </a:moveTo>
                <a:cubicBezTo>
                  <a:pt x="3048" y="37033"/>
                  <a:pt x="2328" y="25561"/>
                  <a:pt x="9144" y="18745"/>
                </a:cubicBezTo>
                <a:cubicBezTo>
                  <a:pt x="27889" y="0"/>
                  <a:pt x="64906" y="15267"/>
                  <a:pt x="82296" y="18745"/>
                </a:cubicBezTo>
                <a:cubicBezTo>
                  <a:pt x="91440" y="30937"/>
                  <a:pt x="105541" y="40667"/>
                  <a:pt x="109728" y="55321"/>
                </a:cubicBezTo>
                <a:cubicBezTo>
                  <a:pt x="112376" y="64589"/>
                  <a:pt x="107400" y="75937"/>
                  <a:pt x="100584" y="82753"/>
                </a:cubicBezTo>
                <a:cubicBezTo>
                  <a:pt x="96211" y="87126"/>
                  <a:pt x="36892" y="100962"/>
                  <a:pt x="36576" y="101041"/>
                </a:cubicBezTo>
                <a:cubicBezTo>
                  <a:pt x="27432" y="107137"/>
                  <a:pt x="9144" y="108339"/>
                  <a:pt x="9144" y="119329"/>
                </a:cubicBezTo>
                <a:cubicBezTo>
                  <a:pt x="9144" y="130319"/>
                  <a:pt x="25764" y="135651"/>
                  <a:pt x="36576" y="137617"/>
                </a:cubicBezTo>
                <a:cubicBezTo>
                  <a:pt x="60567" y="141979"/>
                  <a:pt x="85344" y="137617"/>
                  <a:pt x="109728" y="1376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42605" y="5129784"/>
            <a:ext cx="135627" cy="237744"/>
          </a:xfrm>
          <a:custGeom>
            <a:avLst/>
            <a:gdLst>
              <a:gd name="connsiteX0" fmla="*/ 73947 w 135627"/>
              <a:gd name="connsiteY0" fmla="*/ 0 h 237744"/>
              <a:gd name="connsiteX1" fmla="*/ 55659 w 135627"/>
              <a:gd name="connsiteY1" fmla="*/ 64008 h 237744"/>
              <a:gd name="connsiteX2" fmla="*/ 37371 w 135627"/>
              <a:gd name="connsiteY2" fmla="*/ 91440 h 237744"/>
              <a:gd name="connsiteX3" fmla="*/ 19083 w 135627"/>
              <a:gd name="connsiteY3" fmla="*/ 146304 h 237744"/>
              <a:gd name="connsiteX4" fmla="*/ 83091 w 135627"/>
              <a:gd name="connsiteY4" fmla="*/ 137160 h 237744"/>
              <a:gd name="connsiteX5" fmla="*/ 119667 w 135627"/>
              <a:gd name="connsiteY5" fmla="*/ 82296 h 237744"/>
              <a:gd name="connsiteX6" fmla="*/ 128811 w 135627"/>
              <a:gd name="connsiteY6" fmla="*/ 54864 h 237744"/>
              <a:gd name="connsiteX7" fmla="*/ 73947 w 135627"/>
              <a:gd name="connsiteY7" fmla="*/ 164592 h 237744"/>
              <a:gd name="connsiteX8" fmla="*/ 55659 w 135627"/>
              <a:gd name="connsiteY8" fmla="*/ 237744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27" h="237744">
                <a:moveTo>
                  <a:pt x="73947" y="0"/>
                </a:moveTo>
                <a:cubicBezTo>
                  <a:pt x="71017" y="11719"/>
                  <a:pt x="62218" y="50890"/>
                  <a:pt x="55659" y="64008"/>
                </a:cubicBezTo>
                <a:cubicBezTo>
                  <a:pt x="50744" y="73838"/>
                  <a:pt x="41834" y="81397"/>
                  <a:pt x="37371" y="91440"/>
                </a:cubicBezTo>
                <a:cubicBezTo>
                  <a:pt x="29542" y="109056"/>
                  <a:pt x="0" y="149030"/>
                  <a:pt x="19083" y="146304"/>
                </a:cubicBezTo>
                <a:lnTo>
                  <a:pt x="83091" y="137160"/>
                </a:lnTo>
                <a:cubicBezTo>
                  <a:pt x="95283" y="118872"/>
                  <a:pt x="112716" y="103148"/>
                  <a:pt x="119667" y="82296"/>
                </a:cubicBezTo>
                <a:cubicBezTo>
                  <a:pt x="122715" y="73152"/>
                  <a:pt x="135627" y="48048"/>
                  <a:pt x="128811" y="54864"/>
                </a:cubicBezTo>
                <a:cubicBezTo>
                  <a:pt x="96751" y="86924"/>
                  <a:pt x="85846" y="122945"/>
                  <a:pt x="73947" y="164592"/>
                </a:cubicBezTo>
                <a:cubicBezTo>
                  <a:pt x="54822" y="231531"/>
                  <a:pt x="55659" y="206410"/>
                  <a:pt x="55659" y="2377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300984" y="3912423"/>
            <a:ext cx="211147" cy="231804"/>
          </a:xfrm>
          <a:custGeom>
            <a:avLst/>
            <a:gdLst>
              <a:gd name="connsiteX0" fmla="*/ 0 w 211147"/>
              <a:gd name="connsiteY0" fmla="*/ 37785 h 231804"/>
              <a:gd name="connsiteX1" fmla="*/ 27432 w 211147"/>
              <a:gd name="connsiteY1" fmla="*/ 19497 h 231804"/>
              <a:gd name="connsiteX2" fmla="*/ 137160 w 211147"/>
              <a:gd name="connsiteY2" fmla="*/ 19497 h 231804"/>
              <a:gd name="connsiteX3" fmla="*/ 128016 w 211147"/>
              <a:gd name="connsiteY3" fmla="*/ 65217 h 231804"/>
              <a:gd name="connsiteX4" fmla="*/ 45720 w 211147"/>
              <a:gd name="connsiteY4" fmla="*/ 110937 h 231804"/>
              <a:gd name="connsiteX5" fmla="*/ 182880 w 211147"/>
              <a:gd name="connsiteY5" fmla="*/ 138369 h 231804"/>
              <a:gd name="connsiteX6" fmla="*/ 210312 w 211147"/>
              <a:gd name="connsiteY6" fmla="*/ 174945 h 231804"/>
              <a:gd name="connsiteX7" fmla="*/ 109728 w 211147"/>
              <a:gd name="connsiteY7" fmla="*/ 211521 h 231804"/>
              <a:gd name="connsiteX8" fmla="*/ 36576 w 211147"/>
              <a:gd name="connsiteY8" fmla="*/ 220665 h 2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147" h="231804">
                <a:moveTo>
                  <a:pt x="0" y="37785"/>
                </a:moveTo>
                <a:cubicBezTo>
                  <a:pt x="9144" y="31689"/>
                  <a:pt x="17602" y="24412"/>
                  <a:pt x="27432" y="19497"/>
                </a:cubicBezTo>
                <a:cubicBezTo>
                  <a:pt x="66426" y="0"/>
                  <a:pt x="87157" y="13941"/>
                  <a:pt x="137160" y="19497"/>
                </a:cubicBezTo>
                <a:cubicBezTo>
                  <a:pt x="134112" y="34737"/>
                  <a:pt x="137558" y="52949"/>
                  <a:pt x="128016" y="65217"/>
                </a:cubicBezTo>
                <a:cubicBezTo>
                  <a:pt x="106007" y="93515"/>
                  <a:pt x="76079" y="100817"/>
                  <a:pt x="45720" y="110937"/>
                </a:cubicBezTo>
                <a:cubicBezTo>
                  <a:pt x="95997" y="115127"/>
                  <a:pt x="145990" y="101479"/>
                  <a:pt x="182880" y="138369"/>
                </a:cubicBezTo>
                <a:cubicBezTo>
                  <a:pt x="193656" y="149145"/>
                  <a:pt x="201168" y="162753"/>
                  <a:pt x="210312" y="174945"/>
                </a:cubicBezTo>
                <a:cubicBezTo>
                  <a:pt x="191359" y="231804"/>
                  <a:pt x="211147" y="200252"/>
                  <a:pt x="109728" y="211521"/>
                </a:cubicBezTo>
                <a:cubicBezTo>
                  <a:pt x="85305" y="214235"/>
                  <a:pt x="36576" y="220665"/>
                  <a:pt x="36576" y="22066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358082" y="5072074"/>
          <a:ext cx="50006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358082" y="4357694"/>
          <a:ext cx="47623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32"/>
              </a:tblGrid>
              <a:tr h="3889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358082" y="4000504"/>
          <a:ext cx="50006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3889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500826" y="3643314"/>
          <a:ext cx="26431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29"/>
                <a:gridCol w="440529"/>
                <a:gridCol w="440529"/>
                <a:gridCol w="440529"/>
                <a:gridCol w="440529"/>
                <a:gridCol w="440529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357950" y="4357694"/>
          <a:ext cx="547670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70"/>
              </a:tblGrid>
              <a:tr h="3174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357950" y="5072074"/>
          <a:ext cx="4762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32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357950" y="5429264"/>
          <a:ext cx="4762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32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857752" y="5738182"/>
          <a:ext cx="19764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08"/>
                <a:gridCol w="494108"/>
                <a:gridCol w="494108"/>
                <a:gridCol w="494108"/>
              </a:tblGrid>
              <a:tr h="3174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chemeClr val="accent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Приезжали к нам пожарные,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огня и дыма нет.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юных пожарных детского садика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 огромный шлем привет!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Admin\Рабочий стол\DSC00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Муниципальное казённое дошкольное 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образовательное учреждение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детский сад «Звездочка» г Слободского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5496644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6215082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Воспитатель: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Погудина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Татьяна Алексеевна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Примерная основная общеобразовательная </a:t>
            </a:r>
            <a:br>
              <a:rPr lang="ru-RU" dirty="0" smtClean="0"/>
            </a:br>
            <a:r>
              <a:rPr lang="ru-RU" dirty="0" smtClean="0"/>
              <a:t>Программа дошкольного образования </a:t>
            </a:r>
            <a:r>
              <a:rPr lang="ru-RU" dirty="0" err="1" smtClean="0"/>
              <a:t>Веракса</a:t>
            </a:r>
            <a:r>
              <a:rPr lang="ru-RU" dirty="0" smtClean="0"/>
              <a:t> «От рождения до школы»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258204" cy="241141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sz="5100" dirty="0"/>
              <a:t> </a:t>
            </a:r>
            <a:r>
              <a:rPr lang="ru-RU" sz="5100" dirty="0" smtClean="0"/>
              <a:t>            Образовательная область   «Безопасность»</a:t>
            </a:r>
          </a:p>
          <a:p>
            <a:pPr>
              <a:buNone/>
            </a:pPr>
            <a:r>
              <a:rPr lang="ru-RU" sz="5100" dirty="0" smtClean="0"/>
              <a:t>                            Решение следующих задач:</a:t>
            </a:r>
          </a:p>
          <a:p>
            <a:pPr>
              <a:buNone/>
            </a:pPr>
            <a:r>
              <a:rPr lang="ru-RU" sz="5100" dirty="0" smtClean="0"/>
              <a:t>  Объяснить детям, что в случае необходимости взрослые звонят по телефону «01» (при пожаре).</a:t>
            </a:r>
          </a:p>
          <a:p>
            <a:pPr>
              <a:buNone/>
            </a:pPr>
            <a:r>
              <a:rPr lang="ru-RU" sz="5100" dirty="0" smtClean="0"/>
              <a:t>  Рассказать детям, что в случае неосторожного обращения с огнем или электроприборами может произойти пожар.</a:t>
            </a:r>
          </a:p>
          <a:p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dirty="0" smtClean="0"/>
              <a:t>Безопасность и дети.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dirty="0" smtClean="0"/>
              <a:t>         </a:t>
            </a:r>
          </a:p>
          <a:p>
            <a:pPr>
              <a:buNone/>
            </a:pPr>
            <a:r>
              <a:rPr lang="ru-RU" sz="5400" dirty="0" smtClean="0"/>
              <a:t>        Запомнить твердо </a:t>
            </a:r>
          </a:p>
          <a:p>
            <a:pPr>
              <a:buNone/>
            </a:pPr>
            <a:r>
              <a:rPr lang="ru-RU" sz="5400" dirty="0" smtClean="0"/>
              <a:t>              нужно нам– </a:t>
            </a:r>
          </a:p>
          <a:p>
            <a:pPr>
              <a:buNone/>
            </a:pPr>
            <a:r>
              <a:rPr lang="ru-RU" sz="5400" dirty="0" smtClean="0"/>
              <a:t>  пожар не возникает сам!</a:t>
            </a:r>
          </a:p>
          <a:p>
            <a:pPr>
              <a:buNone/>
            </a:pPr>
            <a:endParaRPr lang="ru-RU" sz="5400" dirty="0"/>
          </a:p>
          <a:p>
            <a:pPr>
              <a:buNone/>
            </a:pPr>
            <a:r>
              <a:rPr lang="ru-RU" sz="5400" dirty="0" smtClean="0"/>
              <a:t>                                     </a:t>
            </a:r>
            <a:r>
              <a:rPr lang="ru-RU" sz="2800" dirty="0" smtClean="0"/>
              <a:t>«Маяковский»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6520" y="4143379"/>
            <a:ext cx="3818818" cy="237155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ВЕСТИ СЕБЯ В СЛУЧАЕ ПОЖАРА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Взрослый должен рассказать о том, что делать, чтобы не создать такой экстремальной ситуации, как ПОЖАР:</a:t>
            </a:r>
          </a:p>
          <a:p>
            <a:pPr lvl="0"/>
            <a:r>
              <a:rPr lang="ru-RU" dirty="0" smtClean="0"/>
              <a:t>Детям нельзя играть со спичками и зажигалками,</a:t>
            </a:r>
          </a:p>
          <a:p>
            <a:pPr lvl="0"/>
            <a:r>
              <a:rPr lang="ru-RU" dirty="0" smtClean="0"/>
              <a:t>Детям дошкольного возраста нельзя включать электроприборы без присмотра взрослых,</a:t>
            </a:r>
          </a:p>
          <a:p>
            <a:pPr lvl="0"/>
            <a:r>
              <a:rPr lang="ru-RU" dirty="0" smtClean="0"/>
              <a:t>Детям дошкольного возраста без присмотра взрослых нельзя включать газ, топить печь.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 ТРЕВОГИ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57161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случае возникновения пожара нужно позвонить по телефону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попросить о помощи.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51753"/>
            <a:ext cx="3990984" cy="25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ПЕРСПЕКТИВНЫЙ ПЛАН ЗАНЯТИЙ ПО ПРАВИЛАМ ПОЖАРНОЙ БЕЗОПАСНОСТИ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Месяц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Тема занятия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Огонь – друг или враг?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Пожарный – герой, он с огнем вступает в бой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Пожар в квартире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Чем опасен дым?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Январь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Пусть елка новогодняя нам радость принесет!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Детские шалости с огнем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Осторожно – электроприборы!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Кухня – не место для игр!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Горючие вещества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Июнь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Лесной пожар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Июль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Повторение пройденного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Август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6478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Знаете ли вы правила пожарной безопасности?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4429149" cy="307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Я не сам по себе, а сильнее всего и страшнее всего, все любят меня и губят меня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7574" y="3334544"/>
            <a:ext cx="4400573" cy="23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92880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Без рук без ног, а на гору быстро ползет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929066"/>
            <a:ext cx="4643470" cy="258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171448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Живут в домике сестрички тоненьки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Коричневы головки все «как одна» ловки.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 на одно личико, на всех одно имя.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440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пожар и дети. </vt:lpstr>
      <vt:lpstr>    Примерная основная общеобразовательная  Программа дошкольного образования Веракса «От рождения до школы»  </vt:lpstr>
      <vt:lpstr>Безопасность и дети.</vt:lpstr>
      <vt:lpstr>КАК ВЕСТИ СЕБЯ В СЛУЧАЕ ПОЖАРА</vt:lpstr>
      <vt:lpstr>СИГНАЛ ТРЕВОГИ</vt:lpstr>
      <vt:lpstr>ПЕРСПЕКТИВНЫЙ ПЛАН ЗАНЯТИЙ ПО ПРАВИЛАМ ПОЖАРНОЙ БЕЗОПАСНОСТИ</vt:lpstr>
      <vt:lpstr>ЗАГАДКИ</vt:lpstr>
      <vt:lpstr>ЗАГАДКИ</vt:lpstr>
      <vt:lpstr>ЗАГАДКИ</vt:lpstr>
      <vt:lpstr>ЗАГАДКА-ОТВЕТ</vt:lpstr>
      <vt:lpstr>«Тревога» М.Лазарева  </vt:lpstr>
      <vt:lpstr>ИГРАЕМ В ИГРУ «ЧЕТВЕРТЫЙ ЛИШНИЙ ПРЕДМЕТ»</vt:lpstr>
      <vt:lpstr>Игра «последовательные картинки»</vt:lpstr>
      <vt:lpstr>лабиринт</vt:lpstr>
      <vt:lpstr>Игра «составь слово»</vt:lpstr>
      <vt:lpstr>Игра «что можно получить играя со спичками?»</vt:lpstr>
      <vt:lpstr> В каске мне придётся! Здесь с огнем бороться! Чтобы справиться с бедой,  Есть в машине шланг с водой! </vt:lpstr>
      <vt:lpstr>Приезжали к нам пожарные, Но огня и дыма нет. От юных пожарных детского садика Им огромный шлем привет!</vt:lpstr>
      <vt:lpstr>Муниципальное казённое дошкольное  образовательное учреждение  детский сад «Звездочка» г Слободского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Admin</cp:lastModifiedBy>
  <cp:revision>25</cp:revision>
  <dcterms:created xsi:type="dcterms:W3CDTF">2011-05-24T12:25:20Z</dcterms:created>
  <dcterms:modified xsi:type="dcterms:W3CDTF">2012-02-26T19:46:03Z</dcterms:modified>
</cp:coreProperties>
</file>