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pn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2" r:id="rId5"/>
    <p:sldId id="264" r:id="rId6"/>
    <p:sldId id="265" r:id="rId7"/>
    <p:sldId id="266" r:id="rId8"/>
    <p:sldId id="267" r:id="rId9"/>
    <p:sldId id="268" r:id="rId10"/>
    <p:sldId id="270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44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669" autoAdjust="0"/>
  </p:normalViewPr>
  <p:slideViewPr>
    <p:cSldViewPr snapToGrid="0">
      <p:cViewPr varScale="1">
        <p:scale>
          <a:sx n="109" d="100"/>
          <a:sy n="109" d="100"/>
        </p:scale>
        <p:origin x="108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48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702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820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749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423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167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73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589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47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278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830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BEE01-8169-465C-AEE9-2E2063492D55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65007-754D-4828-8749-E7C42D633F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794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.png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audio2.wav"/><Relationship Id="rId7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image" Target="../media/image2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audio" Target="../media/audio1.wav"/><Relationship Id="rId7" Type="http://schemas.openxmlformats.org/officeDocument/2006/relationships/image" Target="../media/image3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016" y="1689572"/>
            <a:ext cx="8279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744492"/>
                </a:solidFill>
                <a:effectLst>
                  <a:glow rad="889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Игра - викторина</a:t>
            </a:r>
          </a:p>
          <a:p>
            <a:pPr algn="ctr"/>
            <a:r>
              <a:rPr lang="ru-RU" sz="4400" b="1" dirty="0" smtClean="0">
                <a:solidFill>
                  <a:srgbClr val="744492"/>
                </a:solidFill>
                <a:effectLst>
                  <a:glow rad="889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«Знатоки птиц»</a:t>
            </a:r>
          </a:p>
        </p:txBody>
      </p:sp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6061" y="6034560"/>
            <a:ext cx="8718997" cy="1114181"/>
          </a:xfrm>
        </p:spPr>
        <p:txBody>
          <a:bodyPr>
            <a:normAutofit/>
          </a:bodyPr>
          <a:lstStyle/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Воспитатель</a:t>
            </a:r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: </a:t>
            </a:r>
            <a:r>
              <a:rPr lang="ru-RU" sz="1600" b="1" dirty="0" err="1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Балдук</a:t>
            </a:r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 Светлана </a:t>
            </a:r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Анатольевна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 charset="0"/>
            </a:endParaRPr>
          </a:p>
          <a:p>
            <a:endParaRPr lang="ru-RU" sz="20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97501" y="482845"/>
            <a:ext cx="8718997" cy="1114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Муниципальное автономное учреждение дошкольного образования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 charset="0"/>
              </a:rPr>
              <a:t> «Детский сад №8» город Ялуторовск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1510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01369" y="27832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«Загадочный»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801370" y="204438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Эта хищница болтлива,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Воровата, суетлива,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Стрекотунья белобока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А зовут её…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44" y="538305"/>
            <a:ext cx="4509035" cy="6319695"/>
          </a:xfrm>
          <a:prstGeom prst="rect">
            <a:avLst/>
          </a:prstGeom>
        </p:spPr>
      </p:pic>
      <p:pic>
        <p:nvPicPr>
          <p:cNvPr id="3" name="zvuki-bespokojstva-soroki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62240" y="5786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3.61111E-6 -0.32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90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59130" y="2940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«Загадочный»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65906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Я по дереву стучу,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Червяка добыть хочу.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Хоть и скрылся под корой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Всё равно он будет мой.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20" y="203200"/>
            <a:ext cx="8729114" cy="6412931"/>
          </a:xfrm>
          <a:prstGeom prst="rect">
            <a:avLst/>
          </a:prstGeom>
        </p:spPr>
      </p:pic>
      <p:pic>
        <p:nvPicPr>
          <p:cNvPr id="7" name="schebetanie-i-stuki-djatl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65440" y="56083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318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47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59130" y="2940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«Загадочный»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65906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Ну а я, не зная сна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Ловлю мышей до </a:t>
            </a:r>
            <a:r>
              <a:rPr lang="ru-RU" b="1" dirty="0" err="1" smtClean="0">
                <a:solidFill>
                  <a:srgbClr val="744492"/>
                </a:solidFill>
              </a:rPr>
              <a:t>поздна</a:t>
            </a:r>
            <a:endParaRPr lang="ru-RU" b="1" dirty="0" smtClean="0">
              <a:solidFill>
                <a:srgbClr val="744492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Даже шорох лёгкий слышу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Не уйти, пожалуй, мышке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415" y="71120"/>
            <a:ext cx="6343650" cy="6858000"/>
          </a:xfrm>
          <a:prstGeom prst="rect">
            <a:avLst/>
          </a:prstGeom>
        </p:spPr>
      </p:pic>
      <p:pic>
        <p:nvPicPr>
          <p:cNvPr id="3" name="owl_great_horne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35265" y="566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685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4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59130" y="2940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«Загадочный»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65906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Чернокрылый, красногрудый,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Не боится он простуды,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И зимой найдет приют-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С первым снегом тут как тут</a:t>
            </a:r>
          </a:p>
          <a:p>
            <a:pPr marL="0" indent="0" algn="ctr">
              <a:buNone/>
            </a:pPr>
            <a:endParaRPr lang="ru-RU" b="1" dirty="0" smtClean="0">
              <a:solidFill>
                <a:srgbClr val="744492"/>
              </a:solidFill>
            </a:endParaRPr>
          </a:p>
        </p:txBody>
      </p:sp>
      <p:pic>
        <p:nvPicPr>
          <p:cNvPr id="7" name="1172_pyrh_pyrh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14640" y="5527040"/>
            <a:ext cx="609600" cy="6096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" y="-1016000"/>
            <a:ext cx="8209280" cy="820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059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13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01369" y="27832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«Правда - неправда»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04438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Правда ли, что голубь почтовая птица?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05760" y="261112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7920" y="261112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0" y="1974215"/>
            <a:ext cx="445770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5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3.61111E-6 -0.32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4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udio>
                                      <p:cMediaNode vol="2000"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 animBg="1"/>
      <p:bldP spid="7" grpId="1" animBg="1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14070" y="47688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«Правда - неправда»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04438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Правда ли, что сова ночью спит, а днем летает?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05760" y="287020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7920" y="287020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46" y="3388360"/>
            <a:ext cx="4471313" cy="310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32133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4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32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3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14070" y="47688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«Правда - неправда»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04438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Правда ли, что кукушка не вьет своих гнезд?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05760" y="294132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7920" y="294132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60" y="3558858"/>
            <a:ext cx="4053840" cy="3040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210839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4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5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14070" y="47688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«Правда - неправда»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69290" y="204438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Правда ли, что соловей – самый лучший певец?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05760" y="294132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7920" y="2941320"/>
            <a:ext cx="1412240" cy="518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НЕТ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040" y="3540760"/>
            <a:ext cx="2870200" cy="2870200"/>
          </a:xfrm>
          <a:prstGeom prst="rect">
            <a:avLst/>
          </a:prstGeom>
        </p:spPr>
      </p:pic>
      <p:pic>
        <p:nvPicPr>
          <p:cNvPr id="9" name="пение соловья - Утренняя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75600" y="58470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039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24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5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6175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repeatCount="4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25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01369" y="27832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</a:t>
            </a:r>
            <a:r>
              <a:rPr lang="ru-RU" sz="5400" dirty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Птицы в сказках</a:t>
            </a: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618490" y="276574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744492"/>
                </a:solidFill>
              </a:rPr>
              <a:t>Какая птица снесла бабе с дедом золотое яичко?</a:t>
            </a:r>
            <a:endParaRPr lang="ru-RU" b="1" dirty="0" smtClean="0">
              <a:solidFill>
                <a:srgbClr val="744492"/>
              </a:solidFill>
            </a:endParaRPr>
          </a:p>
        </p:txBody>
      </p:sp>
      <p:pic>
        <p:nvPicPr>
          <p:cNvPr id="3" name="videoplayback (online-video-cutter.com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1000" out="1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9274" y="1076960"/>
            <a:ext cx="7015198" cy="476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496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3.61111E-6 -0.32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83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2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14070" y="47688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«Птицы в сказках»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861060" y="263874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С какими птицами летала лягушка-путешественница?</a:t>
            </a:r>
          </a:p>
        </p:txBody>
      </p:sp>
      <p:pic>
        <p:nvPicPr>
          <p:cNvPr id="3" name="videoplayback (1) (online-video-cutter.com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1000" out="1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98879" y="796242"/>
            <a:ext cx="7036901" cy="5299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75288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14070" y="47688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«Птицы в сказках»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861060" y="263874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Какая птица, когда стучались в дверь говорила: «Кто там»?</a:t>
            </a:r>
          </a:p>
        </p:txBody>
      </p:sp>
      <p:pic>
        <p:nvPicPr>
          <p:cNvPr id="2" name="Простоквашино КТО ТАМ (online-video-cutter.com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1000" out="1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1360" y="857250"/>
            <a:ext cx="785368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25221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14070" y="47688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«Птицы в сказках»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5" name="Объект 1"/>
          <p:cNvSpPr>
            <a:spLocks noGrp="1"/>
          </p:cNvSpPr>
          <p:nvPr>
            <p:ph idx="1"/>
          </p:nvPr>
        </p:nvSpPr>
        <p:spPr>
          <a:xfrm>
            <a:off x="861060" y="2638742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744492"/>
                </a:solidFill>
              </a:rPr>
              <a:t>В передаче «Спокойной ночи малыши», какую птицу зовут «</a:t>
            </a:r>
            <a:r>
              <a:rPr lang="ru-RU" b="1" dirty="0" err="1" smtClean="0">
                <a:solidFill>
                  <a:srgbClr val="744492"/>
                </a:solidFill>
              </a:rPr>
              <a:t>Каркуша</a:t>
            </a:r>
            <a:r>
              <a:rPr lang="ru-RU" b="1" dirty="0" smtClean="0">
                <a:solidFill>
                  <a:srgbClr val="744492"/>
                </a:solidFill>
              </a:rPr>
              <a:t>»?</a:t>
            </a:r>
          </a:p>
        </p:txBody>
      </p:sp>
      <p:pic>
        <p:nvPicPr>
          <p:cNvPr id="3" name="s160Ewe70cMV_mp4_anc8xGvR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25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280" y="1290320"/>
            <a:ext cx="8012853" cy="4507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08990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01369" y="278320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«Кто лишний»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835" y="2316480"/>
            <a:ext cx="2175605" cy="3187700"/>
          </a:xfrm>
        </p:spPr>
      </p:pic>
      <p:sp>
        <p:nvSpPr>
          <p:cNvPr id="2" name="Прямоугольник 1"/>
          <p:cNvSpPr/>
          <p:nvPr/>
        </p:nvSpPr>
        <p:spPr>
          <a:xfrm>
            <a:off x="436880" y="201168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1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44492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60720" y="19739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36880" y="4449714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4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760720" y="44496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89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80" y="1973910"/>
            <a:ext cx="2997200" cy="200593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479" y="4510204"/>
            <a:ext cx="1951881" cy="180921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9440" y="4449610"/>
            <a:ext cx="2672080" cy="193050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0348" y="2092561"/>
            <a:ext cx="1920532" cy="1693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3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3.61111E-6 -0.32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 animBg="1"/>
      <p:bldP spid="10" grpId="0" animBg="1"/>
      <p:bldP spid="10" grpId="1" animBg="1"/>
      <p:bldP spid="11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40448" y="45656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«Кто лишний»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080" y="2310460"/>
            <a:ext cx="2175605" cy="3187700"/>
          </a:xfrm>
        </p:spPr>
      </p:pic>
      <p:sp>
        <p:nvSpPr>
          <p:cNvPr id="2" name="Прямоугольник 1"/>
          <p:cNvSpPr/>
          <p:nvPr/>
        </p:nvSpPr>
        <p:spPr>
          <a:xfrm>
            <a:off x="436880" y="201168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1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44492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60720" y="19739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36880" y="4449714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4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760720" y="44496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89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9318" y="2209412"/>
            <a:ext cx="2327722" cy="14593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48" y="4509315"/>
            <a:ext cx="2159062" cy="181119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78645" y="4449714"/>
            <a:ext cx="3067865" cy="209130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203" y="1973910"/>
            <a:ext cx="2565477" cy="181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3693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 animBg="1"/>
      <p:bldP spid="10" grpId="1" animBg="1"/>
      <p:bldP spid="11" grpId="0" animBg="1"/>
      <p:bldP spid="13" grpId="0" animBg="1"/>
      <p:bldP spid="1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40448" y="45656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«Кто лишний»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080" y="2310460"/>
            <a:ext cx="2175605" cy="3187700"/>
          </a:xfrm>
        </p:spPr>
      </p:pic>
      <p:sp>
        <p:nvSpPr>
          <p:cNvPr id="2" name="Прямоугольник 1"/>
          <p:cNvSpPr/>
          <p:nvPr/>
        </p:nvSpPr>
        <p:spPr>
          <a:xfrm>
            <a:off x="436880" y="201168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1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44492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60720" y="19739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36880" y="4449714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4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760720" y="44496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89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801" y="4509245"/>
            <a:ext cx="1951037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88" y="2082800"/>
            <a:ext cx="1746637" cy="176276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12" y="1973910"/>
            <a:ext cx="1958878" cy="18716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6880" y="4411931"/>
            <a:ext cx="2993395" cy="200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182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1" grpId="1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40448" y="456566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Конкурс </a:t>
            </a:r>
            <a:b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«Кто лишний»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080" y="2310460"/>
            <a:ext cx="2175605" cy="3187700"/>
          </a:xfrm>
        </p:spPr>
      </p:pic>
      <p:sp>
        <p:nvSpPr>
          <p:cNvPr id="2" name="Прямоугольник 1"/>
          <p:cNvSpPr/>
          <p:nvPr/>
        </p:nvSpPr>
        <p:spPr>
          <a:xfrm>
            <a:off x="436880" y="201168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1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rgbClr val="744492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60720" y="19739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36880" y="4449714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4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760720" y="4449610"/>
            <a:ext cx="2997200" cy="19304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lin ang="18900000" scaled="1"/>
            <a:tileRect/>
          </a:gra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720" y="4449610"/>
            <a:ext cx="3073400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69" y="2055190"/>
            <a:ext cx="1522571" cy="18182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29" y="4463456"/>
            <a:ext cx="2066849" cy="19166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066" y="1854198"/>
            <a:ext cx="2047453" cy="20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3028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0" grpId="1" animBg="1"/>
      <p:bldP spid="11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62071" y="2738212"/>
            <a:ext cx="7886700" cy="1325563"/>
          </a:xfrm>
        </p:spPr>
        <p:txBody>
          <a:bodyPr>
            <a:noAutofit/>
          </a:bodyPr>
          <a:lstStyle/>
          <a:p>
            <a:pPr algn="ctr"/>
            <a:r>
              <a:rPr lang="ru-RU" sz="96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Молодцы!</a:t>
            </a:r>
            <a:endParaRPr lang="ru-RU" sz="9600" dirty="0">
              <a:solidFill>
                <a:srgbClr val="744492"/>
              </a:solidFill>
              <a:latin typeface="+mn-lt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862220" y="26032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6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  настоящие знатоки птиц!</a:t>
            </a:r>
            <a:endParaRPr lang="ru-RU" sz="6600" dirty="0">
              <a:solidFill>
                <a:srgbClr val="74449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9879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6000">
        <p15:prstTrans prst="curtains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5" grpId="0"/>
      <p:bldP spid="1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62071" y="2738212"/>
            <a:ext cx="7886700" cy="1325563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rgbClr val="744492"/>
                </a:solidFill>
                <a:effectLst>
                  <a:glow rad="1143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Спасибо за внимание</a:t>
            </a:r>
            <a:endParaRPr lang="ru-RU" sz="5400" dirty="0">
              <a:solidFill>
                <a:srgbClr val="74449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8350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Тема Office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215</Words>
  <Application>Microsoft Office PowerPoint</Application>
  <PresentationFormat>Экран (4:3)</PresentationFormat>
  <Paragraphs>56</Paragraphs>
  <Slides>19</Slides>
  <Notes>0</Notes>
  <HiddenSlides>0</HiddenSlides>
  <MMClips>9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Arial</vt:lpstr>
      <vt:lpstr>Тема Office</vt:lpstr>
      <vt:lpstr>Презентация PowerPoint</vt:lpstr>
      <vt:lpstr>Конкурс  «Загадочный»</vt:lpstr>
      <vt:lpstr>Конкурс  «Загадочный»</vt:lpstr>
      <vt:lpstr>Конкурс  «Загадочный»</vt:lpstr>
      <vt:lpstr>Конкурс  «Загадочный»</vt:lpstr>
      <vt:lpstr>Конкурс  «Правда - неправда»</vt:lpstr>
      <vt:lpstr>Конкурс  «Правда - неправда»</vt:lpstr>
      <vt:lpstr>Конкурс  «Правда - неправда»</vt:lpstr>
      <vt:lpstr>Конкурс  «Правда - неправда»</vt:lpstr>
      <vt:lpstr>Конкурс  «Птицы в сказках»</vt:lpstr>
      <vt:lpstr>Конкурс  «Птицы в сказках»</vt:lpstr>
      <vt:lpstr>Конкурс  «Птицы в сказках»</vt:lpstr>
      <vt:lpstr>Конкурс  «Птицы в сказках»</vt:lpstr>
      <vt:lpstr>Конкурс  «Кто лишний»</vt:lpstr>
      <vt:lpstr>Конкурс  «Кто лишний»</vt:lpstr>
      <vt:lpstr>Конкурс  «Кто лишний»</vt:lpstr>
      <vt:lpstr>Конкурс  «Кто лишний»</vt:lpstr>
      <vt:lpstr>Молодцы!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Vika</dc:creator>
  <cp:lastModifiedBy>Home</cp:lastModifiedBy>
  <cp:revision>43</cp:revision>
  <dcterms:created xsi:type="dcterms:W3CDTF">2017-12-26T10:09:26Z</dcterms:created>
  <dcterms:modified xsi:type="dcterms:W3CDTF">2021-02-07T07:10:57Z</dcterms:modified>
</cp:coreProperties>
</file>