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40" r:id="rId2"/>
  </p:sldMasterIdLst>
  <p:notesMasterIdLst>
    <p:notesMasterId r:id="rId22"/>
  </p:notesMasterIdLst>
  <p:sldIdLst>
    <p:sldId id="256" r:id="rId3"/>
    <p:sldId id="275" r:id="rId4"/>
    <p:sldId id="257" r:id="rId5"/>
    <p:sldId id="258" r:id="rId6"/>
    <p:sldId id="273" r:id="rId7"/>
    <p:sldId id="274" r:id="rId8"/>
    <p:sldId id="262" r:id="rId9"/>
    <p:sldId id="263" r:id="rId10"/>
    <p:sldId id="264" r:id="rId11"/>
    <p:sldId id="265" r:id="rId12"/>
    <p:sldId id="266" r:id="rId13"/>
    <p:sldId id="268" r:id="rId14"/>
    <p:sldId id="276" r:id="rId15"/>
    <p:sldId id="277" r:id="rId16"/>
    <p:sldId id="278" r:id="rId17"/>
    <p:sldId id="279" r:id="rId18"/>
    <p:sldId id="280" r:id="rId19"/>
    <p:sldId id="272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4D879-EFD3-4ACB-9922-EDD07942B5A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EC295E-E017-4D45-A58D-FA21C37C5D5B}">
      <dgm:prSet custT="1"/>
      <dgm:spPr/>
      <dgm:t>
        <a:bodyPr/>
        <a:lstStyle/>
        <a:p>
          <a:pPr rtl="0"/>
          <a:r>
            <a:rPr lang="ru-RU" sz="2400" dirty="0" err="1" smtClean="0"/>
            <a:t>Квест</a:t>
          </a:r>
          <a:r>
            <a:rPr lang="ru-RU" sz="2400" dirty="0" smtClean="0"/>
            <a:t> – это вид игрового сюжета (литературного, компьютерного) в котором путешествие к намеченной цели проходит через преодоление ряда трудностей.</a:t>
          </a:r>
          <a:endParaRPr lang="ru-RU" sz="2400" dirty="0"/>
        </a:p>
      </dgm:t>
    </dgm:pt>
    <dgm:pt modelId="{20C09B62-9B17-4E3D-AA29-F55609DF0B70}" type="parTrans" cxnId="{3BE7FAA2-5600-4908-8BBD-4537FD03EB32}">
      <dgm:prSet/>
      <dgm:spPr/>
      <dgm:t>
        <a:bodyPr/>
        <a:lstStyle/>
        <a:p>
          <a:endParaRPr lang="ru-RU"/>
        </a:p>
      </dgm:t>
    </dgm:pt>
    <dgm:pt modelId="{15DCBDD7-1615-4024-81A1-5F1CE5428B22}" type="sibTrans" cxnId="{3BE7FAA2-5600-4908-8BBD-4537FD03EB32}">
      <dgm:prSet/>
      <dgm:spPr/>
      <dgm:t>
        <a:bodyPr/>
        <a:lstStyle/>
        <a:p>
          <a:endParaRPr lang="ru-RU"/>
        </a:p>
      </dgm:t>
    </dgm:pt>
    <dgm:pt modelId="{8AFB0A49-870B-423E-97C4-3B27BC94A6D5}" type="pres">
      <dgm:prSet presAssocID="{E554D879-EFD3-4ACB-9922-EDD07942B5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3A8D6-006E-4127-B68E-EDB7237A3FED}" type="pres">
      <dgm:prSet presAssocID="{C9EC295E-E017-4D45-A58D-FA21C37C5D5B}" presName="parentText" presStyleLbl="node1" presStyleIdx="0" presStyleCnt="1" custScaleY="101546" custLinFactNeighborX="592" custLinFactNeighborY="-4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E7FAA2-5600-4908-8BBD-4537FD03EB32}" srcId="{E554D879-EFD3-4ACB-9922-EDD07942B5A4}" destId="{C9EC295E-E017-4D45-A58D-FA21C37C5D5B}" srcOrd="0" destOrd="0" parTransId="{20C09B62-9B17-4E3D-AA29-F55609DF0B70}" sibTransId="{15DCBDD7-1615-4024-81A1-5F1CE5428B22}"/>
    <dgm:cxn modelId="{AD24531E-3F65-4E9F-8ADF-F958C275808C}" type="presOf" srcId="{E554D879-EFD3-4ACB-9922-EDD07942B5A4}" destId="{8AFB0A49-870B-423E-97C4-3B27BC94A6D5}" srcOrd="0" destOrd="0" presId="urn:microsoft.com/office/officeart/2005/8/layout/vList2"/>
    <dgm:cxn modelId="{4AAF96AC-5E52-4AAE-A812-0E04329E86FD}" type="presOf" srcId="{C9EC295E-E017-4D45-A58D-FA21C37C5D5B}" destId="{5D23A8D6-006E-4127-B68E-EDB7237A3FED}" srcOrd="0" destOrd="0" presId="urn:microsoft.com/office/officeart/2005/8/layout/vList2"/>
    <dgm:cxn modelId="{7834A951-9E49-47EA-95D0-386E42B84913}" type="presParOf" srcId="{8AFB0A49-870B-423E-97C4-3B27BC94A6D5}" destId="{5D23A8D6-006E-4127-B68E-EDB7237A3FED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80A93F-498F-4C0A-A471-089E30D81C98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50E5B-EF6B-41E2-B5FA-AA0B7B078E4D}">
      <dgm:prSet custT="1"/>
      <dgm:spPr/>
      <dgm:t>
        <a:bodyPr/>
        <a:lstStyle/>
        <a:p>
          <a:pPr rtl="0"/>
          <a:r>
            <a:rPr lang="ru-RU" sz="2800" b="0" i="0" dirty="0" smtClean="0"/>
            <a:t>Задание</a:t>
          </a:r>
          <a:endParaRPr lang="ru-RU" sz="2800" dirty="0"/>
        </a:p>
      </dgm:t>
    </dgm:pt>
    <dgm:pt modelId="{813E0965-C1FC-4E8A-A690-6EE96EDFBED1}" type="parTrans" cxnId="{29B16642-7C63-4361-9AB6-78023DFEA43E}">
      <dgm:prSet/>
      <dgm:spPr/>
      <dgm:t>
        <a:bodyPr/>
        <a:lstStyle/>
        <a:p>
          <a:endParaRPr lang="ru-RU"/>
        </a:p>
      </dgm:t>
    </dgm:pt>
    <dgm:pt modelId="{A429C0DB-4788-4BC6-B9AB-82BA6627F959}" type="sibTrans" cxnId="{29B16642-7C63-4361-9AB6-78023DFEA43E}">
      <dgm:prSet/>
      <dgm:spPr/>
      <dgm:t>
        <a:bodyPr/>
        <a:lstStyle/>
        <a:p>
          <a:endParaRPr lang="ru-RU"/>
        </a:p>
      </dgm:t>
    </dgm:pt>
    <dgm:pt modelId="{6E1DFB11-B41A-4688-9A35-D912B0C6D149}">
      <dgm:prSet/>
      <dgm:spPr/>
      <dgm:t>
        <a:bodyPr/>
        <a:lstStyle/>
        <a:p>
          <a:r>
            <a:rPr lang="ru-RU" b="0" i="0" dirty="0" smtClean="0"/>
            <a:t>Создание игровой ситуации</a:t>
          </a:r>
          <a:endParaRPr lang="ru-RU" dirty="0"/>
        </a:p>
      </dgm:t>
    </dgm:pt>
    <dgm:pt modelId="{E8EB16EF-56D4-4F8C-89CD-621E1F5D1D79}" type="parTrans" cxnId="{C35CA875-FE8A-4A20-B6C4-DC5C56E8BACA}">
      <dgm:prSet/>
      <dgm:spPr/>
      <dgm:t>
        <a:bodyPr/>
        <a:lstStyle/>
        <a:p>
          <a:endParaRPr lang="ru-RU"/>
        </a:p>
      </dgm:t>
    </dgm:pt>
    <dgm:pt modelId="{D7E35B0F-FF7E-4649-AB4E-91771A03A90B}" type="sibTrans" cxnId="{C35CA875-FE8A-4A20-B6C4-DC5C56E8BACA}">
      <dgm:prSet/>
      <dgm:spPr/>
      <dgm:t>
        <a:bodyPr/>
        <a:lstStyle/>
        <a:p>
          <a:endParaRPr lang="ru-RU"/>
        </a:p>
      </dgm:t>
    </dgm:pt>
    <dgm:pt modelId="{7980123B-19F5-448A-A185-B6F91F592365}">
      <dgm:prSet/>
      <dgm:spPr/>
      <dgm:t>
        <a:bodyPr anchor="ctr"/>
        <a:lstStyle/>
        <a:p>
          <a:r>
            <a:rPr lang="ru-RU" b="0" i="0" dirty="0" err="1" smtClean="0"/>
            <a:t>Замотивировать</a:t>
          </a:r>
          <a:r>
            <a:rPr lang="ru-RU" b="0" i="0" dirty="0" smtClean="0"/>
            <a:t> участников </a:t>
          </a:r>
          <a:endParaRPr lang="ru-RU" dirty="0"/>
        </a:p>
      </dgm:t>
    </dgm:pt>
    <dgm:pt modelId="{B328ACB1-7BAD-48D3-AF12-D01DAE2B7A19}" type="parTrans" cxnId="{E47A3D55-F185-4F05-944A-6DEB0E180DC9}">
      <dgm:prSet/>
      <dgm:spPr/>
      <dgm:t>
        <a:bodyPr/>
        <a:lstStyle/>
        <a:p>
          <a:endParaRPr lang="ru-RU"/>
        </a:p>
      </dgm:t>
    </dgm:pt>
    <dgm:pt modelId="{457EBFDA-5DF5-4272-BA79-4F90C435E5DF}" type="sibTrans" cxnId="{E47A3D55-F185-4F05-944A-6DEB0E180DC9}">
      <dgm:prSet/>
      <dgm:spPr/>
      <dgm:t>
        <a:bodyPr/>
        <a:lstStyle/>
        <a:p>
          <a:endParaRPr lang="ru-RU"/>
        </a:p>
      </dgm:t>
    </dgm:pt>
    <dgm:pt modelId="{98B76546-D415-4006-9F3D-F58EB6376E5A}">
      <dgm:prSet/>
      <dgm:spPr/>
      <dgm:t>
        <a:bodyPr anchor="ctr"/>
        <a:lstStyle/>
        <a:p>
          <a:r>
            <a:rPr lang="ru-RU" b="0" i="0" dirty="0" smtClean="0"/>
            <a:t>Постановка цели</a:t>
          </a:r>
          <a:endParaRPr lang="ru-RU" dirty="0"/>
        </a:p>
      </dgm:t>
    </dgm:pt>
    <dgm:pt modelId="{73306AD2-0E1B-462C-BC14-B260D515472E}" type="parTrans" cxnId="{FC2301FD-DE41-4AC4-BCF1-39A87BD838DF}">
      <dgm:prSet/>
      <dgm:spPr/>
      <dgm:t>
        <a:bodyPr/>
        <a:lstStyle/>
        <a:p>
          <a:endParaRPr lang="ru-RU"/>
        </a:p>
      </dgm:t>
    </dgm:pt>
    <dgm:pt modelId="{D56381C0-6648-4447-8CC7-4DA7938BDAB1}" type="sibTrans" cxnId="{FC2301FD-DE41-4AC4-BCF1-39A87BD838DF}">
      <dgm:prSet/>
      <dgm:spPr/>
      <dgm:t>
        <a:bodyPr/>
        <a:lstStyle/>
        <a:p>
          <a:endParaRPr lang="ru-RU"/>
        </a:p>
      </dgm:t>
    </dgm:pt>
    <dgm:pt modelId="{CD78C4FE-7348-4011-805F-3B4228008ACE}">
      <dgm:prSet/>
      <dgm:spPr/>
      <dgm:t>
        <a:bodyPr/>
        <a:lstStyle/>
        <a:p>
          <a:r>
            <a:rPr lang="ru-RU" b="0" i="0" dirty="0" smtClean="0"/>
            <a:t>Процесс</a:t>
          </a:r>
          <a:endParaRPr lang="ru-RU" dirty="0"/>
        </a:p>
      </dgm:t>
    </dgm:pt>
    <dgm:pt modelId="{6ADC1E22-5042-4993-9E2B-89057125A787}" type="parTrans" cxnId="{067EEFFD-2EA9-42FC-BA5D-5C324F7E1F56}">
      <dgm:prSet/>
      <dgm:spPr/>
      <dgm:t>
        <a:bodyPr/>
        <a:lstStyle/>
        <a:p>
          <a:endParaRPr lang="ru-RU"/>
        </a:p>
      </dgm:t>
    </dgm:pt>
    <dgm:pt modelId="{08CD389D-DDE6-4514-905B-6E5044E92B1E}" type="sibTrans" cxnId="{067EEFFD-2EA9-42FC-BA5D-5C324F7E1F56}">
      <dgm:prSet/>
      <dgm:spPr/>
      <dgm:t>
        <a:bodyPr/>
        <a:lstStyle/>
        <a:p>
          <a:endParaRPr lang="ru-RU"/>
        </a:p>
      </dgm:t>
    </dgm:pt>
    <dgm:pt modelId="{B4422845-4A14-4DF9-AA8B-5471AD1C33B6}">
      <dgm:prSet/>
      <dgm:spPr/>
      <dgm:t>
        <a:bodyPr anchor="ctr"/>
        <a:lstStyle/>
        <a:p>
          <a:r>
            <a:rPr lang="ru-RU" b="0" i="0" dirty="0" smtClean="0"/>
            <a:t>Логически и последовательно построенная цепочка заданий</a:t>
          </a:r>
          <a:endParaRPr lang="ru-RU" dirty="0"/>
        </a:p>
      </dgm:t>
    </dgm:pt>
    <dgm:pt modelId="{4B0E8C8F-9297-4CDA-A011-99884B594C3C}" type="parTrans" cxnId="{AB7C53D7-E63F-464F-983C-F8E898453FB0}">
      <dgm:prSet/>
      <dgm:spPr/>
      <dgm:t>
        <a:bodyPr/>
        <a:lstStyle/>
        <a:p>
          <a:endParaRPr lang="ru-RU"/>
        </a:p>
      </dgm:t>
    </dgm:pt>
    <dgm:pt modelId="{2F6DFD80-BAED-4A78-8C9B-9CC37BC076B3}" type="sibTrans" cxnId="{AB7C53D7-E63F-464F-983C-F8E898453FB0}">
      <dgm:prSet/>
      <dgm:spPr/>
      <dgm:t>
        <a:bodyPr/>
        <a:lstStyle/>
        <a:p>
          <a:endParaRPr lang="ru-RU"/>
        </a:p>
      </dgm:t>
    </dgm:pt>
    <dgm:pt modelId="{90F819DF-C9BC-493A-BF2F-3F2707B5687F}">
      <dgm:prSet/>
      <dgm:spPr/>
      <dgm:t>
        <a:bodyPr/>
        <a:lstStyle/>
        <a:p>
          <a:r>
            <a:rPr lang="ru-RU" b="0" i="0" dirty="0" smtClean="0"/>
            <a:t>Завершение</a:t>
          </a:r>
          <a:endParaRPr lang="ru-RU" dirty="0"/>
        </a:p>
      </dgm:t>
    </dgm:pt>
    <dgm:pt modelId="{D265B748-5003-475D-AD58-2CDE1768E720}" type="parTrans" cxnId="{9F27443B-5F5C-473D-85F6-E4F95B1E957E}">
      <dgm:prSet/>
      <dgm:spPr/>
      <dgm:t>
        <a:bodyPr/>
        <a:lstStyle/>
        <a:p>
          <a:endParaRPr lang="ru-RU"/>
        </a:p>
      </dgm:t>
    </dgm:pt>
    <dgm:pt modelId="{C12EEA5A-DB5F-4E13-BB4A-3F698430E750}" type="sibTrans" cxnId="{9F27443B-5F5C-473D-85F6-E4F95B1E957E}">
      <dgm:prSet/>
      <dgm:spPr/>
      <dgm:t>
        <a:bodyPr/>
        <a:lstStyle/>
        <a:p>
          <a:endParaRPr lang="ru-RU"/>
        </a:p>
      </dgm:t>
    </dgm:pt>
    <dgm:pt modelId="{DA305576-27B2-4985-8ADA-1B8A547C69F2}">
      <dgm:prSet/>
      <dgm:spPr/>
      <dgm:t>
        <a:bodyPr anchor="ctr"/>
        <a:lstStyle/>
        <a:p>
          <a:pPr algn="l"/>
          <a:r>
            <a:rPr lang="ru-RU" b="0" i="0" dirty="0" smtClean="0"/>
            <a:t>Подведение итогов</a:t>
          </a:r>
          <a:endParaRPr lang="ru-RU" dirty="0"/>
        </a:p>
      </dgm:t>
    </dgm:pt>
    <dgm:pt modelId="{EBC33347-0202-4FBC-B7ED-0DB063AB72E9}" type="parTrans" cxnId="{81A1FCFC-EDE3-42E5-943C-C0DD02BECA56}">
      <dgm:prSet/>
      <dgm:spPr/>
      <dgm:t>
        <a:bodyPr/>
        <a:lstStyle/>
        <a:p>
          <a:endParaRPr lang="ru-RU"/>
        </a:p>
      </dgm:t>
    </dgm:pt>
    <dgm:pt modelId="{4DD0D4CC-717E-406E-811A-36C39581847A}" type="sibTrans" cxnId="{81A1FCFC-EDE3-42E5-943C-C0DD02BECA56}">
      <dgm:prSet/>
      <dgm:spPr/>
      <dgm:t>
        <a:bodyPr/>
        <a:lstStyle/>
        <a:p>
          <a:endParaRPr lang="ru-RU"/>
        </a:p>
      </dgm:t>
    </dgm:pt>
    <dgm:pt modelId="{7A0C3583-320F-4E3B-B238-FBA4B5A47D56}" type="pres">
      <dgm:prSet presAssocID="{4C80A93F-498F-4C0A-A471-089E30D81C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720E2-F3D0-4DEB-AE01-5F3E19FC8827}" type="pres">
      <dgm:prSet presAssocID="{6E1DFB11-B41A-4688-9A35-D912B0C6D149}" presName="linNode" presStyleCnt="0"/>
      <dgm:spPr/>
    </dgm:pt>
    <dgm:pt modelId="{33FE8BEC-0498-4402-B0B6-B4F7130A6EB1}" type="pres">
      <dgm:prSet presAssocID="{6E1DFB11-B41A-4688-9A35-D912B0C6D149}" presName="parentShp" presStyleLbl="node1" presStyleIdx="0" presStyleCnt="4" custScaleX="111936" custScaleY="23021" custLinFactNeighborX="-2267" custLinFactNeighborY="-1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13E33-60C4-4A92-AB4A-43B739AE5B53}" type="pres">
      <dgm:prSet presAssocID="{6E1DFB11-B41A-4688-9A35-D912B0C6D149}" presName="childShp" presStyleLbl="bgAccFollowNode1" presStyleIdx="0" presStyleCnt="4" custScaleX="85537" custScaleY="21064" custLinFactNeighborX="-4315" custLinFactNeighborY="-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09F9B-61F9-46C7-9FF4-2563139D8108}" type="pres">
      <dgm:prSet presAssocID="{D7E35B0F-FF7E-4649-AB4E-91771A03A90B}" presName="spacing" presStyleCnt="0"/>
      <dgm:spPr/>
    </dgm:pt>
    <dgm:pt modelId="{65C6CAAA-3732-420C-A5B9-302BE8B66ED7}" type="pres">
      <dgm:prSet presAssocID="{F6550E5B-EF6B-41E2-B5FA-AA0B7B078E4D}" presName="linNode" presStyleCnt="0"/>
      <dgm:spPr/>
    </dgm:pt>
    <dgm:pt modelId="{033983C8-3C4F-4640-B9C9-B2961A201EBE}" type="pres">
      <dgm:prSet presAssocID="{F6550E5B-EF6B-41E2-B5FA-AA0B7B078E4D}" presName="parentShp" presStyleLbl="node1" presStyleIdx="1" presStyleCnt="4" custScaleX="114402" custScaleY="21217" custLinFactNeighborX="-5161" custLinFactNeighborY="-6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74919-6C56-41F0-AE67-20002B3E96FB}" type="pres">
      <dgm:prSet presAssocID="{F6550E5B-EF6B-41E2-B5FA-AA0B7B078E4D}" presName="childShp" presStyleLbl="bgAccFollowNode1" presStyleIdx="1" presStyleCnt="4" custScaleX="84684" custScaleY="19178" custLinFactNeighborX="-4023" custLinFactNeighborY="-5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4041E-B9B8-4E81-B168-C00DE5D8FEE0}" type="pres">
      <dgm:prSet presAssocID="{A429C0DB-4788-4BC6-B9AB-82BA6627F959}" presName="spacing" presStyleCnt="0"/>
      <dgm:spPr/>
    </dgm:pt>
    <dgm:pt modelId="{CC0F19EB-B901-469C-A045-2E72B7B40D83}" type="pres">
      <dgm:prSet presAssocID="{CD78C4FE-7348-4011-805F-3B4228008ACE}" presName="linNode" presStyleCnt="0"/>
      <dgm:spPr/>
    </dgm:pt>
    <dgm:pt modelId="{C1301F01-D461-4E7D-B8F9-A18F30E5598A}" type="pres">
      <dgm:prSet presAssocID="{CD78C4FE-7348-4011-805F-3B4228008ACE}" presName="parentShp" presStyleLbl="node1" presStyleIdx="2" presStyleCnt="4" custScaleX="113294" custScaleY="21451" custLinFactNeighborX="-8041" custLinFactNeighborY="-12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A7E22-C642-446E-8078-2594E0449D4F}" type="pres">
      <dgm:prSet presAssocID="{CD78C4FE-7348-4011-805F-3B4228008ACE}" presName="childShp" presStyleLbl="bgAccFollowNode1" presStyleIdx="2" presStyleCnt="4" custScaleX="86212" custScaleY="19677" custLinFactNeighborX="-2323" custLinFactNeighborY="-1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68601-70BB-4C76-87F0-981AF332D75D}" type="pres">
      <dgm:prSet presAssocID="{08CD389D-DDE6-4514-905B-6E5044E92B1E}" presName="spacing" presStyleCnt="0"/>
      <dgm:spPr/>
    </dgm:pt>
    <dgm:pt modelId="{CCF762E8-35F7-4F2E-8F2B-051BC7F58005}" type="pres">
      <dgm:prSet presAssocID="{90F819DF-C9BC-493A-BF2F-3F2707B5687F}" presName="linNode" presStyleCnt="0"/>
      <dgm:spPr/>
    </dgm:pt>
    <dgm:pt modelId="{5FA7651B-77AD-466C-99CB-8987B0D17F35}" type="pres">
      <dgm:prSet presAssocID="{90F819DF-C9BC-493A-BF2F-3F2707B5687F}" presName="parentShp" presStyleLbl="node1" presStyleIdx="3" presStyleCnt="4" custScaleX="113574" custScaleY="22262" custLinFactNeighborX="-8952" custLinFactNeighborY="-16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C9792-411C-4DDC-9387-D69D9DCC132B}" type="pres">
      <dgm:prSet presAssocID="{90F819DF-C9BC-493A-BF2F-3F2707B5687F}" presName="childShp" presStyleLbl="bgAccFollowNode1" presStyleIdx="3" presStyleCnt="4" custScaleX="83120" custScaleY="18237" custLinFactNeighborX="-4782" custLinFactNeighborY="-1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1FCFC-EDE3-42E5-943C-C0DD02BECA56}" srcId="{90F819DF-C9BC-493A-BF2F-3F2707B5687F}" destId="{DA305576-27B2-4985-8ADA-1B8A547C69F2}" srcOrd="0" destOrd="0" parTransId="{EBC33347-0202-4FBC-B7ED-0DB063AB72E9}" sibTransId="{4DD0D4CC-717E-406E-811A-36C39581847A}"/>
    <dgm:cxn modelId="{9A722A58-59B9-4461-BEA7-F4DDDEB64F98}" type="presOf" srcId="{90F819DF-C9BC-493A-BF2F-3F2707B5687F}" destId="{5FA7651B-77AD-466C-99CB-8987B0D17F35}" srcOrd="0" destOrd="0" presId="urn:microsoft.com/office/officeart/2005/8/layout/vList6"/>
    <dgm:cxn modelId="{067EEFFD-2EA9-42FC-BA5D-5C324F7E1F56}" srcId="{4C80A93F-498F-4C0A-A471-089E30D81C98}" destId="{CD78C4FE-7348-4011-805F-3B4228008ACE}" srcOrd="2" destOrd="0" parTransId="{6ADC1E22-5042-4993-9E2B-89057125A787}" sibTransId="{08CD389D-DDE6-4514-905B-6E5044E92B1E}"/>
    <dgm:cxn modelId="{FA1B6592-E377-4856-9DD9-4315282FF646}" type="presOf" srcId="{98B76546-D415-4006-9F3D-F58EB6376E5A}" destId="{59E74919-6C56-41F0-AE67-20002B3E96FB}" srcOrd="0" destOrd="0" presId="urn:microsoft.com/office/officeart/2005/8/layout/vList6"/>
    <dgm:cxn modelId="{C1208398-E82F-413E-895A-05FC9E6BD93D}" type="presOf" srcId="{6E1DFB11-B41A-4688-9A35-D912B0C6D149}" destId="{33FE8BEC-0498-4402-B0B6-B4F7130A6EB1}" srcOrd="0" destOrd="0" presId="urn:microsoft.com/office/officeart/2005/8/layout/vList6"/>
    <dgm:cxn modelId="{B21923EA-DEC0-4000-8EBD-0A2219895BAA}" type="presOf" srcId="{F6550E5B-EF6B-41E2-B5FA-AA0B7B078E4D}" destId="{033983C8-3C4F-4640-B9C9-B2961A201EBE}" srcOrd="0" destOrd="0" presId="urn:microsoft.com/office/officeart/2005/8/layout/vList6"/>
    <dgm:cxn modelId="{FC2301FD-DE41-4AC4-BCF1-39A87BD838DF}" srcId="{F6550E5B-EF6B-41E2-B5FA-AA0B7B078E4D}" destId="{98B76546-D415-4006-9F3D-F58EB6376E5A}" srcOrd="0" destOrd="0" parTransId="{73306AD2-0E1B-462C-BC14-B260D515472E}" sibTransId="{D56381C0-6648-4447-8CC7-4DA7938BDAB1}"/>
    <dgm:cxn modelId="{29B16642-7C63-4361-9AB6-78023DFEA43E}" srcId="{4C80A93F-498F-4C0A-A471-089E30D81C98}" destId="{F6550E5B-EF6B-41E2-B5FA-AA0B7B078E4D}" srcOrd="1" destOrd="0" parTransId="{813E0965-C1FC-4E8A-A690-6EE96EDFBED1}" sibTransId="{A429C0DB-4788-4BC6-B9AB-82BA6627F959}"/>
    <dgm:cxn modelId="{9F27443B-5F5C-473D-85F6-E4F95B1E957E}" srcId="{4C80A93F-498F-4C0A-A471-089E30D81C98}" destId="{90F819DF-C9BC-493A-BF2F-3F2707B5687F}" srcOrd="3" destOrd="0" parTransId="{D265B748-5003-475D-AD58-2CDE1768E720}" sibTransId="{C12EEA5A-DB5F-4E13-BB4A-3F698430E750}"/>
    <dgm:cxn modelId="{130EFED1-1C45-4625-8659-E16A6F72E449}" type="presOf" srcId="{DA305576-27B2-4985-8ADA-1B8A547C69F2}" destId="{21BC9792-411C-4DDC-9387-D69D9DCC132B}" srcOrd="0" destOrd="0" presId="urn:microsoft.com/office/officeart/2005/8/layout/vList6"/>
    <dgm:cxn modelId="{E2EE3D3D-45FD-4485-86AF-71B39E7711F6}" type="presOf" srcId="{B4422845-4A14-4DF9-AA8B-5471AD1C33B6}" destId="{E13A7E22-C642-446E-8078-2594E0449D4F}" srcOrd="0" destOrd="0" presId="urn:microsoft.com/office/officeart/2005/8/layout/vList6"/>
    <dgm:cxn modelId="{4FA3AC45-2250-4B4D-8C8D-7E120EEB2ACE}" type="presOf" srcId="{CD78C4FE-7348-4011-805F-3B4228008ACE}" destId="{C1301F01-D461-4E7D-B8F9-A18F30E5598A}" srcOrd="0" destOrd="0" presId="urn:microsoft.com/office/officeart/2005/8/layout/vList6"/>
    <dgm:cxn modelId="{1E7D4579-0FF8-4038-ABAA-5C6AEBFF0E05}" type="presOf" srcId="{7980123B-19F5-448A-A185-B6F91F592365}" destId="{28613E33-60C4-4A92-AB4A-43B739AE5B53}" srcOrd="0" destOrd="0" presId="urn:microsoft.com/office/officeart/2005/8/layout/vList6"/>
    <dgm:cxn modelId="{1CAA5D8F-2BCD-4D65-BBDE-CAAB50B9A1F1}" type="presOf" srcId="{4C80A93F-498F-4C0A-A471-089E30D81C98}" destId="{7A0C3583-320F-4E3B-B238-FBA4B5A47D56}" srcOrd="0" destOrd="0" presId="urn:microsoft.com/office/officeart/2005/8/layout/vList6"/>
    <dgm:cxn modelId="{E47A3D55-F185-4F05-944A-6DEB0E180DC9}" srcId="{6E1DFB11-B41A-4688-9A35-D912B0C6D149}" destId="{7980123B-19F5-448A-A185-B6F91F592365}" srcOrd="0" destOrd="0" parTransId="{B328ACB1-7BAD-48D3-AF12-D01DAE2B7A19}" sibTransId="{457EBFDA-5DF5-4272-BA79-4F90C435E5DF}"/>
    <dgm:cxn modelId="{C35CA875-FE8A-4A20-B6C4-DC5C56E8BACA}" srcId="{4C80A93F-498F-4C0A-A471-089E30D81C98}" destId="{6E1DFB11-B41A-4688-9A35-D912B0C6D149}" srcOrd="0" destOrd="0" parTransId="{E8EB16EF-56D4-4F8C-89CD-621E1F5D1D79}" sibTransId="{D7E35B0F-FF7E-4649-AB4E-91771A03A90B}"/>
    <dgm:cxn modelId="{AB7C53D7-E63F-464F-983C-F8E898453FB0}" srcId="{CD78C4FE-7348-4011-805F-3B4228008ACE}" destId="{B4422845-4A14-4DF9-AA8B-5471AD1C33B6}" srcOrd="0" destOrd="0" parTransId="{4B0E8C8F-9297-4CDA-A011-99884B594C3C}" sibTransId="{2F6DFD80-BAED-4A78-8C9B-9CC37BC076B3}"/>
    <dgm:cxn modelId="{AA40AA6E-3D7E-466B-8AE8-80B74AA0CCDF}" type="presParOf" srcId="{7A0C3583-320F-4E3B-B238-FBA4B5A47D56}" destId="{ACB720E2-F3D0-4DEB-AE01-5F3E19FC8827}" srcOrd="0" destOrd="0" presId="urn:microsoft.com/office/officeart/2005/8/layout/vList6"/>
    <dgm:cxn modelId="{B9EFC29C-EFA7-48C3-947E-A24E116322FE}" type="presParOf" srcId="{ACB720E2-F3D0-4DEB-AE01-5F3E19FC8827}" destId="{33FE8BEC-0498-4402-B0B6-B4F7130A6EB1}" srcOrd="0" destOrd="0" presId="urn:microsoft.com/office/officeart/2005/8/layout/vList6"/>
    <dgm:cxn modelId="{8828E81C-D869-40FB-84E7-A0C7E9D6C1A6}" type="presParOf" srcId="{ACB720E2-F3D0-4DEB-AE01-5F3E19FC8827}" destId="{28613E33-60C4-4A92-AB4A-43B739AE5B53}" srcOrd="1" destOrd="0" presId="urn:microsoft.com/office/officeart/2005/8/layout/vList6"/>
    <dgm:cxn modelId="{76C43AEB-FBBA-4103-86A5-673818D96132}" type="presParOf" srcId="{7A0C3583-320F-4E3B-B238-FBA4B5A47D56}" destId="{AA909F9B-61F9-46C7-9FF4-2563139D8108}" srcOrd="1" destOrd="0" presId="urn:microsoft.com/office/officeart/2005/8/layout/vList6"/>
    <dgm:cxn modelId="{F7A83F91-94CB-49EE-B0F1-DAEF3621473C}" type="presParOf" srcId="{7A0C3583-320F-4E3B-B238-FBA4B5A47D56}" destId="{65C6CAAA-3732-420C-A5B9-302BE8B66ED7}" srcOrd="2" destOrd="0" presId="urn:microsoft.com/office/officeart/2005/8/layout/vList6"/>
    <dgm:cxn modelId="{6AC8612F-FA76-47CA-B78C-086DB2CBCFC9}" type="presParOf" srcId="{65C6CAAA-3732-420C-A5B9-302BE8B66ED7}" destId="{033983C8-3C4F-4640-B9C9-B2961A201EBE}" srcOrd="0" destOrd="0" presId="urn:microsoft.com/office/officeart/2005/8/layout/vList6"/>
    <dgm:cxn modelId="{53119BE4-1CB7-477D-BA9E-11A6510E4859}" type="presParOf" srcId="{65C6CAAA-3732-420C-A5B9-302BE8B66ED7}" destId="{59E74919-6C56-41F0-AE67-20002B3E96FB}" srcOrd="1" destOrd="0" presId="urn:microsoft.com/office/officeart/2005/8/layout/vList6"/>
    <dgm:cxn modelId="{7387D5D9-6776-4836-A88A-516C2126E010}" type="presParOf" srcId="{7A0C3583-320F-4E3B-B238-FBA4B5A47D56}" destId="{AC64041E-B9B8-4E81-B168-C00DE5D8FEE0}" srcOrd="3" destOrd="0" presId="urn:microsoft.com/office/officeart/2005/8/layout/vList6"/>
    <dgm:cxn modelId="{97DE8D0C-B094-49E3-82DA-11BA0CDA7637}" type="presParOf" srcId="{7A0C3583-320F-4E3B-B238-FBA4B5A47D56}" destId="{CC0F19EB-B901-469C-A045-2E72B7B40D83}" srcOrd="4" destOrd="0" presId="urn:microsoft.com/office/officeart/2005/8/layout/vList6"/>
    <dgm:cxn modelId="{F0A90AA8-2C1F-4508-B1E5-B23839A9346D}" type="presParOf" srcId="{CC0F19EB-B901-469C-A045-2E72B7B40D83}" destId="{C1301F01-D461-4E7D-B8F9-A18F30E5598A}" srcOrd="0" destOrd="0" presId="urn:microsoft.com/office/officeart/2005/8/layout/vList6"/>
    <dgm:cxn modelId="{8A59E828-DA94-4674-94AB-6829C0B5F753}" type="presParOf" srcId="{CC0F19EB-B901-469C-A045-2E72B7B40D83}" destId="{E13A7E22-C642-446E-8078-2594E0449D4F}" srcOrd="1" destOrd="0" presId="urn:microsoft.com/office/officeart/2005/8/layout/vList6"/>
    <dgm:cxn modelId="{B6A93230-8B33-4865-8A4C-E0A700563874}" type="presParOf" srcId="{7A0C3583-320F-4E3B-B238-FBA4B5A47D56}" destId="{1BD68601-70BB-4C76-87F0-981AF332D75D}" srcOrd="5" destOrd="0" presId="urn:microsoft.com/office/officeart/2005/8/layout/vList6"/>
    <dgm:cxn modelId="{6590E86C-4894-4886-B847-5B288B2A624F}" type="presParOf" srcId="{7A0C3583-320F-4E3B-B238-FBA4B5A47D56}" destId="{CCF762E8-35F7-4F2E-8F2B-051BC7F58005}" srcOrd="6" destOrd="0" presId="urn:microsoft.com/office/officeart/2005/8/layout/vList6"/>
    <dgm:cxn modelId="{D76E4CE7-9E97-4B3D-BB8E-344D46FE66F0}" type="presParOf" srcId="{CCF762E8-35F7-4F2E-8F2B-051BC7F58005}" destId="{5FA7651B-77AD-466C-99CB-8987B0D17F35}" srcOrd="0" destOrd="0" presId="urn:microsoft.com/office/officeart/2005/8/layout/vList6"/>
    <dgm:cxn modelId="{1D919858-9C3F-4460-9F0F-C4721A58AC4B}" type="presParOf" srcId="{CCF762E8-35F7-4F2E-8F2B-051BC7F58005}" destId="{21BC9792-411C-4DDC-9387-D69D9DCC132B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7813F7-95E5-4D59-B1FF-15B195E59C7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3C096-5C12-4110-A482-61AD5A97A43F}">
      <dgm:prSet/>
      <dgm:spPr/>
      <dgm:t>
        <a:bodyPr/>
        <a:lstStyle/>
        <a:p>
          <a:r>
            <a:rPr lang="ru-RU" b="0" i="0" dirty="0" err="1" smtClean="0"/>
            <a:t>Квест-игра</a:t>
          </a:r>
          <a:r>
            <a:rPr lang="ru-RU" b="0" i="0" dirty="0" smtClean="0"/>
            <a:t> является привлекательной для ребёнка, позволяет активизировать его внимание и развивать познавательный интерес в ходе выполнения заданий</a:t>
          </a:r>
          <a:endParaRPr lang="ru-RU" dirty="0"/>
        </a:p>
      </dgm:t>
    </dgm:pt>
    <dgm:pt modelId="{07E3790C-E3A2-4849-8D8C-F2FE7A483A04}" type="parTrans" cxnId="{10458F3C-80F8-4A8E-95BC-4214BFB4736E}">
      <dgm:prSet/>
      <dgm:spPr/>
      <dgm:t>
        <a:bodyPr/>
        <a:lstStyle/>
        <a:p>
          <a:endParaRPr lang="ru-RU"/>
        </a:p>
      </dgm:t>
    </dgm:pt>
    <dgm:pt modelId="{B5D9CB03-2F49-4ECC-BC77-2E05942C363F}" type="sibTrans" cxnId="{10458F3C-80F8-4A8E-95BC-4214BFB4736E}">
      <dgm:prSet/>
      <dgm:spPr/>
      <dgm:t>
        <a:bodyPr/>
        <a:lstStyle/>
        <a:p>
          <a:endParaRPr lang="ru-RU"/>
        </a:p>
      </dgm:t>
    </dgm:pt>
    <dgm:pt modelId="{A928513A-01CC-4C75-99A4-F9042725DC7B}">
      <dgm:prSet/>
      <dgm:spPr/>
      <dgm:t>
        <a:bodyPr/>
        <a:lstStyle/>
        <a:p>
          <a:r>
            <a:rPr lang="ru-RU" b="0" i="0" dirty="0" smtClean="0"/>
            <a:t>Формирует у детей ощущение личной заинтересованности при выполнении задания</a:t>
          </a:r>
          <a:endParaRPr lang="ru-RU" dirty="0"/>
        </a:p>
      </dgm:t>
    </dgm:pt>
    <dgm:pt modelId="{E168D8F1-967B-4395-B7A0-71BB3309E441}" type="parTrans" cxnId="{C525FCA8-9839-4BFC-806A-962AD807E95C}">
      <dgm:prSet/>
      <dgm:spPr/>
    </dgm:pt>
    <dgm:pt modelId="{0BA52F59-E18B-45AD-B0AF-9F66862DE56D}" type="sibTrans" cxnId="{C525FCA8-9839-4BFC-806A-962AD807E95C}">
      <dgm:prSet/>
      <dgm:spPr/>
    </dgm:pt>
    <dgm:pt modelId="{8E7CFF4B-4397-453B-8527-514005DD0A09}">
      <dgm:prSet/>
      <dgm:spPr/>
      <dgm:t>
        <a:bodyPr/>
        <a:lstStyle/>
        <a:p>
          <a:r>
            <a:rPr lang="ru-RU" b="0" i="0" dirty="0" smtClean="0"/>
            <a:t>Обогащает детей сходными впечатлениями для совместного обсуждения</a:t>
          </a:r>
          <a:endParaRPr lang="ru-RU" dirty="0"/>
        </a:p>
      </dgm:t>
    </dgm:pt>
    <dgm:pt modelId="{CEA73984-E77E-45B9-AA0D-2931E8446442}" type="parTrans" cxnId="{9AABF90C-A96A-447A-BE98-DD5C770D0B02}">
      <dgm:prSet/>
      <dgm:spPr/>
    </dgm:pt>
    <dgm:pt modelId="{95FC4AB5-8AEE-4F1F-B8AB-07CA746EA57B}" type="sibTrans" cxnId="{9AABF90C-A96A-447A-BE98-DD5C770D0B02}">
      <dgm:prSet/>
      <dgm:spPr/>
    </dgm:pt>
    <dgm:pt modelId="{1927F642-95CC-42EB-BAE6-E41CBE9386CF}">
      <dgm:prSet/>
      <dgm:spPr/>
      <dgm:t>
        <a:bodyPr/>
        <a:lstStyle/>
        <a:p>
          <a:r>
            <a:rPr lang="ru-RU" b="0" i="0" dirty="0" smtClean="0"/>
            <a:t>Формирует у детей унифицированную базу знаний и представлений, к которой можно обращаться во время работы в группе</a:t>
          </a:r>
          <a:endParaRPr lang="ru-RU" dirty="0"/>
        </a:p>
      </dgm:t>
    </dgm:pt>
    <dgm:pt modelId="{33203880-62D5-48BE-A805-7D118F239411}" type="parTrans" cxnId="{CB915572-691B-4E16-9F55-50B5D8221424}">
      <dgm:prSet/>
      <dgm:spPr/>
    </dgm:pt>
    <dgm:pt modelId="{B327F851-6CCE-4C2F-9DC0-20BD99D64768}" type="sibTrans" cxnId="{CB915572-691B-4E16-9F55-50B5D8221424}">
      <dgm:prSet/>
      <dgm:spPr/>
    </dgm:pt>
    <dgm:pt modelId="{7913C769-7BF7-43A7-B25C-98C3410228F7}">
      <dgm:prSet/>
      <dgm:spPr/>
      <dgm:t>
        <a:bodyPr/>
        <a:lstStyle/>
        <a:p>
          <a:r>
            <a:rPr lang="ru-RU" b="0" i="0" dirty="0" smtClean="0"/>
            <a:t>Позволяет воспитателю выделять для ознакомления те объекты, которые он считает наиболее значимыми с точки зрения решения образовательных задач в группе и учитывать при этом интересы детей в полном объёме</a:t>
          </a:r>
          <a:endParaRPr lang="ru-RU" dirty="0"/>
        </a:p>
      </dgm:t>
    </dgm:pt>
    <dgm:pt modelId="{90999422-E060-4C51-B1B0-69FD2135366C}" type="parTrans" cxnId="{D780C7D1-4600-47A4-9056-E3107FBCA53A}">
      <dgm:prSet/>
      <dgm:spPr/>
    </dgm:pt>
    <dgm:pt modelId="{DC2D07F7-F3A7-4C52-A3F0-3F486C31E907}" type="sibTrans" cxnId="{D780C7D1-4600-47A4-9056-E3107FBCA53A}">
      <dgm:prSet/>
      <dgm:spPr/>
    </dgm:pt>
    <dgm:pt modelId="{0D5D52AA-8A4A-4F2B-A1F9-4AA3B63A54EC}">
      <dgm:prSet/>
      <dgm:spPr/>
      <dgm:t>
        <a:bodyPr/>
        <a:lstStyle/>
        <a:p>
          <a:r>
            <a:rPr lang="ru-RU" b="0" i="0" dirty="0" smtClean="0"/>
            <a:t>В ходе выполнения групповых заданий дети учатся слушать собеседника, не перебивая. Дети учатся оценивать свою работу, работу товарища, помогать друг другу. </a:t>
          </a:r>
          <a:r>
            <a:rPr lang="ru-RU" b="0" i="0" dirty="0" err="1" smtClean="0"/>
            <a:t>Квесты</a:t>
          </a:r>
          <a:r>
            <a:rPr lang="ru-RU" b="0" i="0" dirty="0" smtClean="0"/>
            <a:t> помогают реализовать принцип сотрудничества</a:t>
          </a:r>
          <a:endParaRPr lang="ru-RU" dirty="0"/>
        </a:p>
      </dgm:t>
    </dgm:pt>
    <dgm:pt modelId="{C323538A-0E5A-4031-8650-8DD2111954B3}" type="parTrans" cxnId="{B7E60E9F-457C-40A0-8797-FA754543FD37}">
      <dgm:prSet/>
      <dgm:spPr/>
    </dgm:pt>
    <dgm:pt modelId="{102D5750-F31F-4496-8820-AA46014F20AE}" type="sibTrans" cxnId="{B7E60E9F-457C-40A0-8797-FA754543FD37}">
      <dgm:prSet/>
      <dgm:spPr/>
    </dgm:pt>
    <dgm:pt modelId="{BEBBE50D-B072-46F5-9A4C-0EF5FC76B257}" type="pres">
      <dgm:prSet presAssocID="{D67813F7-95E5-4D59-B1FF-15B195E59C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98196A-F775-4A37-8E51-41B7C7065EA4}" type="pres">
      <dgm:prSet presAssocID="{D3B3C096-5C12-4110-A482-61AD5A97A43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A2351-3775-4A27-9A73-BC159FE205D7}" type="pres">
      <dgm:prSet presAssocID="{B5D9CB03-2F49-4ECC-BC77-2E05942C363F}" presName="spacer" presStyleCnt="0"/>
      <dgm:spPr/>
    </dgm:pt>
    <dgm:pt modelId="{1920D046-E01A-4365-918D-82264CED9945}" type="pres">
      <dgm:prSet presAssocID="{A928513A-01CC-4C75-99A4-F9042725DC7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B1C85-7716-4735-825A-C55FD24495C7}" type="pres">
      <dgm:prSet presAssocID="{0BA52F59-E18B-45AD-B0AF-9F66862DE56D}" presName="spacer" presStyleCnt="0"/>
      <dgm:spPr/>
    </dgm:pt>
    <dgm:pt modelId="{5053D13C-BA7D-4957-BD44-C10FFA6B899A}" type="pres">
      <dgm:prSet presAssocID="{8E7CFF4B-4397-453B-8527-514005DD0A0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A598C-2110-475C-A450-CA87F138E542}" type="pres">
      <dgm:prSet presAssocID="{95FC4AB5-8AEE-4F1F-B8AB-07CA746EA57B}" presName="spacer" presStyleCnt="0"/>
      <dgm:spPr/>
    </dgm:pt>
    <dgm:pt modelId="{1B2459AC-0B72-4523-9AE6-210C9CBCDEFF}" type="pres">
      <dgm:prSet presAssocID="{1927F642-95CC-42EB-BAE6-E41CBE9386C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0ADF6-5558-4FF6-9DC5-F9381DC060F3}" type="pres">
      <dgm:prSet presAssocID="{B327F851-6CCE-4C2F-9DC0-20BD99D64768}" presName="spacer" presStyleCnt="0"/>
      <dgm:spPr/>
    </dgm:pt>
    <dgm:pt modelId="{4591325A-6C0E-4210-853F-E75C9115CDDD}" type="pres">
      <dgm:prSet presAssocID="{7913C769-7BF7-43A7-B25C-98C3410228F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6FDCF-7BA5-4D32-B17C-E1072EA5EED5}" type="pres">
      <dgm:prSet presAssocID="{DC2D07F7-F3A7-4C52-A3F0-3F486C31E907}" presName="spacer" presStyleCnt="0"/>
      <dgm:spPr/>
    </dgm:pt>
    <dgm:pt modelId="{751D7A87-C31B-4F0C-A548-C0D0E694566E}" type="pres">
      <dgm:prSet presAssocID="{0D5D52AA-8A4A-4F2B-A1F9-4AA3B63A54E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E1C54-BABB-4357-BB65-31CEE4E23130}" type="presOf" srcId="{D67813F7-95E5-4D59-B1FF-15B195E59C76}" destId="{BEBBE50D-B072-46F5-9A4C-0EF5FC76B257}" srcOrd="0" destOrd="0" presId="urn:microsoft.com/office/officeart/2005/8/layout/vList2"/>
    <dgm:cxn modelId="{EB544133-C20C-423C-8F02-93A9124FA707}" type="presOf" srcId="{7913C769-7BF7-43A7-B25C-98C3410228F7}" destId="{4591325A-6C0E-4210-853F-E75C9115CDDD}" srcOrd="0" destOrd="0" presId="urn:microsoft.com/office/officeart/2005/8/layout/vList2"/>
    <dgm:cxn modelId="{C525FCA8-9839-4BFC-806A-962AD807E95C}" srcId="{D67813F7-95E5-4D59-B1FF-15B195E59C76}" destId="{A928513A-01CC-4C75-99A4-F9042725DC7B}" srcOrd="1" destOrd="0" parTransId="{E168D8F1-967B-4395-B7A0-71BB3309E441}" sibTransId="{0BA52F59-E18B-45AD-B0AF-9F66862DE56D}"/>
    <dgm:cxn modelId="{9AABF90C-A96A-447A-BE98-DD5C770D0B02}" srcId="{D67813F7-95E5-4D59-B1FF-15B195E59C76}" destId="{8E7CFF4B-4397-453B-8527-514005DD0A09}" srcOrd="2" destOrd="0" parTransId="{CEA73984-E77E-45B9-AA0D-2931E8446442}" sibTransId="{95FC4AB5-8AEE-4F1F-B8AB-07CA746EA57B}"/>
    <dgm:cxn modelId="{CB915572-691B-4E16-9F55-50B5D8221424}" srcId="{D67813F7-95E5-4D59-B1FF-15B195E59C76}" destId="{1927F642-95CC-42EB-BAE6-E41CBE9386CF}" srcOrd="3" destOrd="0" parTransId="{33203880-62D5-48BE-A805-7D118F239411}" sibTransId="{B327F851-6CCE-4C2F-9DC0-20BD99D64768}"/>
    <dgm:cxn modelId="{76D5E61D-9405-4488-BB84-A1E72124AD00}" type="presOf" srcId="{0D5D52AA-8A4A-4F2B-A1F9-4AA3B63A54EC}" destId="{751D7A87-C31B-4F0C-A548-C0D0E694566E}" srcOrd="0" destOrd="0" presId="urn:microsoft.com/office/officeart/2005/8/layout/vList2"/>
    <dgm:cxn modelId="{36819220-FEAE-4617-8071-B72D937CDA4F}" type="presOf" srcId="{A928513A-01CC-4C75-99A4-F9042725DC7B}" destId="{1920D046-E01A-4365-918D-82264CED9945}" srcOrd="0" destOrd="0" presId="urn:microsoft.com/office/officeart/2005/8/layout/vList2"/>
    <dgm:cxn modelId="{3266EDAB-124F-4839-8CCD-C64237329D85}" type="presOf" srcId="{D3B3C096-5C12-4110-A482-61AD5A97A43F}" destId="{DB98196A-F775-4A37-8E51-41B7C7065EA4}" srcOrd="0" destOrd="0" presId="urn:microsoft.com/office/officeart/2005/8/layout/vList2"/>
    <dgm:cxn modelId="{4D59EEDE-D883-4948-B6A6-264F20AA37B8}" type="presOf" srcId="{1927F642-95CC-42EB-BAE6-E41CBE9386CF}" destId="{1B2459AC-0B72-4523-9AE6-210C9CBCDEFF}" srcOrd="0" destOrd="0" presId="urn:microsoft.com/office/officeart/2005/8/layout/vList2"/>
    <dgm:cxn modelId="{0DBE18C8-0EF0-40D7-88AB-8D5AE7D18CDB}" type="presOf" srcId="{8E7CFF4B-4397-453B-8527-514005DD0A09}" destId="{5053D13C-BA7D-4957-BD44-C10FFA6B899A}" srcOrd="0" destOrd="0" presId="urn:microsoft.com/office/officeart/2005/8/layout/vList2"/>
    <dgm:cxn modelId="{D780C7D1-4600-47A4-9056-E3107FBCA53A}" srcId="{D67813F7-95E5-4D59-B1FF-15B195E59C76}" destId="{7913C769-7BF7-43A7-B25C-98C3410228F7}" srcOrd="4" destOrd="0" parTransId="{90999422-E060-4C51-B1B0-69FD2135366C}" sibTransId="{DC2D07F7-F3A7-4C52-A3F0-3F486C31E907}"/>
    <dgm:cxn modelId="{B7E60E9F-457C-40A0-8797-FA754543FD37}" srcId="{D67813F7-95E5-4D59-B1FF-15B195E59C76}" destId="{0D5D52AA-8A4A-4F2B-A1F9-4AA3B63A54EC}" srcOrd="5" destOrd="0" parTransId="{C323538A-0E5A-4031-8650-8DD2111954B3}" sibTransId="{102D5750-F31F-4496-8820-AA46014F20AE}"/>
    <dgm:cxn modelId="{10458F3C-80F8-4A8E-95BC-4214BFB4736E}" srcId="{D67813F7-95E5-4D59-B1FF-15B195E59C76}" destId="{D3B3C096-5C12-4110-A482-61AD5A97A43F}" srcOrd="0" destOrd="0" parTransId="{07E3790C-E3A2-4849-8D8C-F2FE7A483A04}" sibTransId="{B5D9CB03-2F49-4ECC-BC77-2E05942C363F}"/>
    <dgm:cxn modelId="{40A1A117-5D96-40BD-8AFD-56EDD8FB0F04}" type="presParOf" srcId="{BEBBE50D-B072-46F5-9A4C-0EF5FC76B257}" destId="{DB98196A-F775-4A37-8E51-41B7C7065EA4}" srcOrd="0" destOrd="0" presId="urn:microsoft.com/office/officeart/2005/8/layout/vList2"/>
    <dgm:cxn modelId="{F49FC576-B10E-4BA6-9892-266C654F0147}" type="presParOf" srcId="{BEBBE50D-B072-46F5-9A4C-0EF5FC76B257}" destId="{716A2351-3775-4A27-9A73-BC159FE205D7}" srcOrd="1" destOrd="0" presId="urn:microsoft.com/office/officeart/2005/8/layout/vList2"/>
    <dgm:cxn modelId="{0E0A7D53-368D-4768-BBEE-150A1B5E8579}" type="presParOf" srcId="{BEBBE50D-B072-46F5-9A4C-0EF5FC76B257}" destId="{1920D046-E01A-4365-918D-82264CED9945}" srcOrd="2" destOrd="0" presId="urn:microsoft.com/office/officeart/2005/8/layout/vList2"/>
    <dgm:cxn modelId="{D9B6207F-FEC5-42A4-A268-DA53A81AA0B3}" type="presParOf" srcId="{BEBBE50D-B072-46F5-9A4C-0EF5FC76B257}" destId="{855B1C85-7716-4735-825A-C55FD24495C7}" srcOrd="3" destOrd="0" presId="urn:microsoft.com/office/officeart/2005/8/layout/vList2"/>
    <dgm:cxn modelId="{A90CD9C4-D2D4-45EA-B228-A94EC73B0563}" type="presParOf" srcId="{BEBBE50D-B072-46F5-9A4C-0EF5FC76B257}" destId="{5053D13C-BA7D-4957-BD44-C10FFA6B899A}" srcOrd="4" destOrd="0" presId="urn:microsoft.com/office/officeart/2005/8/layout/vList2"/>
    <dgm:cxn modelId="{1D47B479-0827-4DF7-99DC-F6F1E8206D53}" type="presParOf" srcId="{BEBBE50D-B072-46F5-9A4C-0EF5FC76B257}" destId="{C88A598C-2110-475C-A450-CA87F138E542}" srcOrd="5" destOrd="0" presId="urn:microsoft.com/office/officeart/2005/8/layout/vList2"/>
    <dgm:cxn modelId="{2D40409F-E1CE-440A-BE0C-E1DD47DA2998}" type="presParOf" srcId="{BEBBE50D-B072-46F5-9A4C-0EF5FC76B257}" destId="{1B2459AC-0B72-4523-9AE6-210C9CBCDEFF}" srcOrd="6" destOrd="0" presId="urn:microsoft.com/office/officeart/2005/8/layout/vList2"/>
    <dgm:cxn modelId="{63AB0D64-ADFF-4241-9EF8-F9031AD5A64B}" type="presParOf" srcId="{BEBBE50D-B072-46F5-9A4C-0EF5FC76B257}" destId="{B4E0ADF6-5558-4FF6-9DC5-F9381DC060F3}" srcOrd="7" destOrd="0" presId="urn:microsoft.com/office/officeart/2005/8/layout/vList2"/>
    <dgm:cxn modelId="{0D5470B3-6BC6-430E-916C-8807C77AA449}" type="presParOf" srcId="{BEBBE50D-B072-46F5-9A4C-0EF5FC76B257}" destId="{4591325A-6C0E-4210-853F-E75C9115CDDD}" srcOrd="8" destOrd="0" presId="urn:microsoft.com/office/officeart/2005/8/layout/vList2"/>
    <dgm:cxn modelId="{D2B9B92C-D0C2-403F-B67E-5BCF9904C190}" type="presParOf" srcId="{BEBBE50D-B072-46F5-9A4C-0EF5FC76B257}" destId="{7B86FDCF-7BA5-4D32-B17C-E1072EA5EED5}" srcOrd="9" destOrd="0" presId="urn:microsoft.com/office/officeart/2005/8/layout/vList2"/>
    <dgm:cxn modelId="{3B60028F-DA9D-4995-842F-04D33327032A}" type="presParOf" srcId="{BEBBE50D-B072-46F5-9A4C-0EF5FC76B257}" destId="{751D7A87-C31B-4F0C-A548-C0D0E694566E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62DF36-CDA0-45FF-9CA2-3C9C57CB04F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9B3DDC-0154-40A5-86D7-AD063BAAA5F6}">
      <dgm:prSet phldrT="[Текст]"/>
      <dgm:spPr/>
      <dgm:t>
        <a:bodyPr/>
        <a:lstStyle/>
        <a:p>
          <a:r>
            <a:rPr lang="ru-RU" dirty="0" smtClean="0"/>
            <a:t>«Осенний </a:t>
          </a:r>
          <a:r>
            <a:rPr lang="ru-RU" dirty="0" err="1" smtClean="0"/>
            <a:t>квест</a:t>
          </a:r>
          <a:r>
            <a:rPr lang="ru-RU" dirty="0" smtClean="0"/>
            <a:t>»</a:t>
          </a:r>
          <a:endParaRPr lang="ru-RU" dirty="0"/>
        </a:p>
      </dgm:t>
    </dgm:pt>
    <dgm:pt modelId="{5EEDC637-3BAA-4296-813E-2EC83A872EC2}" type="parTrans" cxnId="{D06CA900-6E43-4B68-8485-CA847756D086}">
      <dgm:prSet/>
      <dgm:spPr/>
      <dgm:t>
        <a:bodyPr/>
        <a:lstStyle/>
        <a:p>
          <a:endParaRPr lang="ru-RU"/>
        </a:p>
      </dgm:t>
    </dgm:pt>
    <dgm:pt modelId="{E5ACDD70-8C2A-4F2D-A8C7-B837FC55468B}" type="sibTrans" cxnId="{D06CA900-6E43-4B68-8485-CA847756D086}">
      <dgm:prSet/>
      <dgm:spPr/>
      <dgm:t>
        <a:bodyPr/>
        <a:lstStyle/>
        <a:p>
          <a:endParaRPr lang="ru-RU"/>
        </a:p>
      </dgm:t>
    </dgm:pt>
    <dgm:pt modelId="{7F315D54-8534-4D06-9DBD-D57182CCEB38}">
      <dgm:prSet phldrT="[Текст]"/>
      <dgm:spPr/>
      <dgm:t>
        <a:bodyPr/>
        <a:lstStyle/>
        <a:p>
          <a:r>
            <a:rPr lang="ru-RU" dirty="0" smtClean="0"/>
            <a:t>«Экологический </a:t>
          </a:r>
          <a:r>
            <a:rPr lang="ru-RU" dirty="0" err="1" smtClean="0"/>
            <a:t>квест</a:t>
          </a:r>
          <a:r>
            <a:rPr lang="ru-RU" dirty="0" smtClean="0"/>
            <a:t>»</a:t>
          </a:r>
          <a:endParaRPr lang="ru-RU" dirty="0"/>
        </a:p>
      </dgm:t>
    </dgm:pt>
    <dgm:pt modelId="{0FCC8C33-3453-4B98-A43C-B438532CA6E2}" type="parTrans" cxnId="{BCD3A538-608B-4612-9CC7-3320C6A83FA3}">
      <dgm:prSet/>
      <dgm:spPr/>
    </dgm:pt>
    <dgm:pt modelId="{7CBF4576-315F-47F5-A44E-39E2AA9C4DDF}" type="sibTrans" cxnId="{BCD3A538-608B-4612-9CC7-3320C6A83FA3}">
      <dgm:prSet/>
      <dgm:spPr/>
    </dgm:pt>
    <dgm:pt modelId="{A753E999-3E1F-4A42-B051-A8A635007405}">
      <dgm:prSet phldrT="[Текст]"/>
      <dgm:spPr/>
      <dgm:t>
        <a:bodyPr/>
        <a:lstStyle/>
        <a:p>
          <a:r>
            <a:rPr lang="ru-RU" dirty="0" smtClean="0"/>
            <a:t>«Приключения в лесу»</a:t>
          </a:r>
          <a:endParaRPr lang="ru-RU" dirty="0"/>
        </a:p>
      </dgm:t>
    </dgm:pt>
    <dgm:pt modelId="{6F95AD8B-614C-48D3-AD00-A1940B8CB91C}" type="parTrans" cxnId="{3D505D74-2E93-4AB2-B6E9-BC762199F45D}">
      <dgm:prSet/>
      <dgm:spPr/>
    </dgm:pt>
    <dgm:pt modelId="{84463DC4-B3D8-4DD0-90B1-9903420876BE}" type="sibTrans" cxnId="{3D505D74-2E93-4AB2-B6E9-BC762199F45D}">
      <dgm:prSet/>
      <dgm:spPr/>
    </dgm:pt>
    <dgm:pt modelId="{ECC2E272-EB68-46BA-8DC6-AF586BC4461C}">
      <dgm:prSet phldrT="[Текст]"/>
      <dgm:spPr/>
      <dgm:t>
        <a:bodyPr/>
        <a:lstStyle/>
        <a:p>
          <a:r>
            <a:rPr lang="ru-RU" dirty="0" smtClean="0"/>
            <a:t>«Поможем </a:t>
          </a:r>
          <a:r>
            <a:rPr lang="ru-RU" dirty="0" err="1" smtClean="0"/>
            <a:t>смешарикам</a:t>
          </a:r>
          <a:r>
            <a:rPr lang="ru-RU" dirty="0" smtClean="0"/>
            <a:t>»</a:t>
          </a:r>
          <a:endParaRPr lang="ru-RU" dirty="0"/>
        </a:p>
      </dgm:t>
    </dgm:pt>
    <dgm:pt modelId="{535AC806-BA2E-4E9D-91D7-87DE2FC37275}" type="parTrans" cxnId="{DB46938D-524D-424D-AF03-BFC10C86B026}">
      <dgm:prSet/>
      <dgm:spPr/>
    </dgm:pt>
    <dgm:pt modelId="{FDE2B16B-5777-4A5D-A560-2EEA0DBFB8C0}" type="sibTrans" cxnId="{DB46938D-524D-424D-AF03-BFC10C86B026}">
      <dgm:prSet/>
      <dgm:spPr/>
    </dgm:pt>
    <dgm:pt modelId="{8EE02996-87C1-4CF6-98BF-566722C2AD3D}">
      <dgm:prSet phldrT="[Текст]"/>
      <dgm:spPr/>
      <dgm:t>
        <a:bodyPr/>
        <a:lstStyle/>
        <a:p>
          <a:r>
            <a:rPr lang="ru-RU" dirty="0" smtClean="0"/>
            <a:t>«Военный </a:t>
          </a:r>
          <a:r>
            <a:rPr lang="ru-RU" dirty="0" err="1" smtClean="0"/>
            <a:t>квест</a:t>
          </a:r>
          <a:r>
            <a:rPr lang="ru-RU" dirty="0" smtClean="0"/>
            <a:t>»</a:t>
          </a:r>
          <a:endParaRPr lang="ru-RU" dirty="0"/>
        </a:p>
      </dgm:t>
    </dgm:pt>
    <dgm:pt modelId="{7C4C7A67-0ECA-4C91-884E-BC0F37B19C1E}" type="parTrans" cxnId="{F1DE0F5E-3588-46FE-AAAF-E7B148B0B2E5}">
      <dgm:prSet/>
      <dgm:spPr/>
    </dgm:pt>
    <dgm:pt modelId="{AAE39D9E-AABF-4BD8-A193-1CC4D6C863A2}" type="sibTrans" cxnId="{F1DE0F5E-3588-46FE-AAAF-E7B148B0B2E5}">
      <dgm:prSet/>
      <dgm:spPr/>
    </dgm:pt>
    <dgm:pt modelId="{CD02F4A1-8DEF-4611-81E8-0EDAAB5CE35C}">
      <dgm:prSet phldrT="[Текст]"/>
      <dgm:spPr/>
      <dgm:t>
        <a:bodyPr/>
        <a:lstStyle/>
        <a:p>
          <a:r>
            <a:rPr lang="ru-RU" dirty="0" smtClean="0"/>
            <a:t>«Помогаем друзьям»</a:t>
          </a:r>
          <a:endParaRPr lang="ru-RU" dirty="0"/>
        </a:p>
      </dgm:t>
    </dgm:pt>
    <dgm:pt modelId="{95100A2E-E9C3-4344-B871-8DD799C81053}" type="parTrans" cxnId="{7D0B77B7-868C-4EF2-9DFB-130F31A06474}">
      <dgm:prSet/>
      <dgm:spPr/>
    </dgm:pt>
    <dgm:pt modelId="{4C7A73B2-C804-49A9-B1BB-EBDE26CF6D2C}" type="sibTrans" cxnId="{7D0B77B7-868C-4EF2-9DFB-130F31A06474}">
      <dgm:prSet/>
      <dgm:spPr/>
    </dgm:pt>
    <dgm:pt modelId="{8AEEE796-CBA1-456D-9276-B4BD31F317DC}" type="pres">
      <dgm:prSet presAssocID="{AF62DF36-CDA0-45FF-9CA2-3C9C57CB04F9}" presName="linear" presStyleCnt="0">
        <dgm:presLayoutVars>
          <dgm:animLvl val="lvl"/>
          <dgm:resizeHandles val="exact"/>
        </dgm:presLayoutVars>
      </dgm:prSet>
      <dgm:spPr/>
    </dgm:pt>
    <dgm:pt modelId="{77520225-7CDA-4C29-9819-9464AAA44F37}" type="pres">
      <dgm:prSet presAssocID="{749B3DDC-0154-40A5-86D7-AD063BAAA5F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84F4B-7E10-40C1-8911-0D3A0648655F}" type="pres">
      <dgm:prSet presAssocID="{E5ACDD70-8C2A-4F2D-A8C7-B837FC55468B}" presName="spacer" presStyleCnt="0"/>
      <dgm:spPr/>
    </dgm:pt>
    <dgm:pt modelId="{55DE4A46-1E6B-4B2C-B449-C3EAAD23E942}" type="pres">
      <dgm:prSet presAssocID="{7F315D54-8534-4D06-9DBD-D57182CCEB3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4BCCF-B679-446A-89A3-40284C6A1566}" type="pres">
      <dgm:prSet presAssocID="{7CBF4576-315F-47F5-A44E-39E2AA9C4DDF}" presName="spacer" presStyleCnt="0"/>
      <dgm:spPr/>
    </dgm:pt>
    <dgm:pt modelId="{9A8CB2A2-1B60-4698-BCE3-B27A6DED4693}" type="pres">
      <dgm:prSet presAssocID="{A753E999-3E1F-4A42-B051-A8A63500740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6D07915-0AAF-46D4-BC9D-B4E3D2EDC16F}" type="pres">
      <dgm:prSet presAssocID="{84463DC4-B3D8-4DD0-90B1-9903420876BE}" presName="spacer" presStyleCnt="0"/>
      <dgm:spPr/>
    </dgm:pt>
    <dgm:pt modelId="{FFC09FB3-6554-41B6-B6FC-1B2AC4A15F25}" type="pres">
      <dgm:prSet presAssocID="{ECC2E272-EB68-46BA-8DC6-AF586BC4461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121B5CE-9D59-4E0B-9944-8452A610432F}" type="pres">
      <dgm:prSet presAssocID="{FDE2B16B-5777-4A5D-A560-2EEA0DBFB8C0}" presName="spacer" presStyleCnt="0"/>
      <dgm:spPr/>
    </dgm:pt>
    <dgm:pt modelId="{61C3841B-2F65-459C-B35E-A7B579C8EBD7}" type="pres">
      <dgm:prSet presAssocID="{8EE02996-87C1-4CF6-98BF-566722C2AD3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180F934-6FD3-4314-83F4-A97624480E3E}" type="pres">
      <dgm:prSet presAssocID="{AAE39D9E-AABF-4BD8-A193-1CC4D6C863A2}" presName="spacer" presStyleCnt="0"/>
      <dgm:spPr/>
    </dgm:pt>
    <dgm:pt modelId="{F8FDDDAC-A8CB-43DD-836D-8B637A9EBEFD}" type="pres">
      <dgm:prSet presAssocID="{CD02F4A1-8DEF-4611-81E8-0EDAAB5CE35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BCC41-DE18-4978-839F-94B9B3E0A561}" type="presOf" srcId="{ECC2E272-EB68-46BA-8DC6-AF586BC4461C}" destId="{FFC09FB3-6554-41B6-B6FC-1B2AC4A15F25}" srcOrd="0" destOrd="0" presId="urn:microsoft.com/office/officeart/2005/8/layout/vList2"/>
    <dgm:cxn modelId="{3D505D74-2E93-4AB2-B6E9-BC762199F45D}" srcId="{AF62DF36-CDA0-45FF-9CA2-3C9C57CB04F9}" destId="{A753E999-3E1F-4A42-B051-A8A635007405}" srcOrd="2" destOrd="0" parTransId="{6F95AD8B-614C-48D3-AD00-A1940B8CB91C}" sibTransId="{84463DC4-B3D8-4DD0-90B1-9903420876BE}"/>
    <dgm:cxn modelId="{57CBC627-5DFE-436E-85B5-C344175DDB5C}" type="presOf" srcId="{7F315D54-8534-4D06-9DBD-D57182CCEB38}" destId="{55DE4A46-1E6B-4B2C-B449-C3EAAD23E942}" srcOrd="0" destOrd="0" presId="urn:microsoft.com/office/officeart/2005/8/layout/vList2"/>
    <dgm:cxn modelId="{DEACBF4C-4616-4F00-AED8-570FB6E08FFC}" type="presOf" srcId="{749B3DDC-0154-40A5-86D7-AD063BAAA5F6}" destId="{77520225-7CDA-4C29-9819-9464AAA44F37}" srcOrd="0" destOrd="0" presId="urn:microsoft.com/office/officeart/2005/8/layout/vList2"/>
    <dgm:cxn modelId="{8FB7646C-F940-498E-AD62-6A3AAF4FD05A}" type="presOf" srcId="{AF62DF36-CDA0-45FF-9CA2-3C9C57CB04F9}" destId="{8AEEE796-CBA1-456D-9276-B4BD31F317DC}" srcOrd="0" destOrd="0" presId="urn:microsoft.com/office/officeart/2005/8/layout/vList2"/>
    <dgm:cxn modelId="{03ED9B6D-403C-486E-B232-3B653D6C6B14}" type="presOf" srcId="{CD02F4A1-8DEF-4611-81E8-0EDAAB5CE35C}" destId="{F8FDDDAC-A8CB-43DD-836D-8B637A9EBEFD}" srcOrd="0" destOrd="0" presId="urn:microsoft.com/office/officeart/2005/8/layout/vList2"/>
    <dgm:cxn modelId="{BCD3A538-608B-4612-9CC7-3320C6A83FA3}" srcId="{AF62DF36-CDA0-45FF-9CA2-3C9C57CB04F9}" destId="{7F315D54-8534-4D06-9DBD-D57182CCEB38}" srcOrd="1" destOrd="0" parTransId="{0FCC8C33-3453-4B98-A43C-B438532CA6E2}" sibTransId="{7CBF4576-315F-47F5-A44E-39E2AA9C4DDF}"/>
    <dgm:cxn modelId="{2D8004FC-8A53-4C6F-9804-19940CDF3C54}" type="presOf" srcId="{A753E999-3E1F-4A42-B051-A8A635007405}" destId="{9A8CB2A2-1B60-4698-BCE3-B27A6DED4693}" srcOrd="0" destOrd="0" presId="urn:microsoft.com/office/officeart/2005/8/layout/vList2"/>
    <dgm:cxn modelId="{D06CA900-6E43-4B68-8485-CA847756D086}" srcId="{AF62DF36-CDA0-45FF-9CA2-3C9C57CB04F9}" destId="{749B3DDC-0154-40A5-86D7-AD063BAAA5F6}" srcOrd="0" destOrd="0" parTransId="{5EEDC637-3BAA-4296-813E-2EC83A872EC2}" sibTransId="{E5ACDD70-8C2A-4F2D-A8C7-B837FC55468B}"/>
    <dgm:cxn modelId="{7D0B77B7-868C-4EF2-9DFB-130F31A06474}" srcId="{AF62DF36-CDA0-45FF-9CA2-3C9C57CB04F9}" destId="{CD02F4A1-8DEF-4611-81E8-0EDAAB5CE35C}" srcOrd="5" destOrd="0" parTransId="{95100A2E-E9C3-4344-B871-8DD799C81053}" sibTransId="{4C7A73B2-C804-49A9-B1BB-EBDE26CF6D2C}"/>
    <dgm:cxn modelId="{3D10F0F1-1927-4F89-BBCD-C40E9CB3E128}" type="presOf" srcId="{8EE02996-87C1-4CF6-98BF-566722C2AD3D}" destId="{61C3841B-2F65-459C-B35E-A7B579C8EBD7}" srcOrd="0" destOrd="0" presId="urn:microsoft.com/office/officeart/2005/8/layout/vList2"/>
    <dgm:cxn modelId="{DB46938D-524D-424D-AF03-BFC10C86B026}" srcId="{AF62DF36-CDA0-45FF-9CA2-3C9C57CB04F9}" destId="{ECC2E272-EB68-46BA-8DC6-AF586BC4461C}" srcOrd="3" destOrd="0" parTransId="{535AC806-BA2E-4E9D-91D7-87DE2FC37275}" sibTransId="{FDE2B16B-5777-4A5D-A560-2EEA0DBFB8C0}"/>
    <dgm:cxn modelId="{F1DE0F5E-3588-46FE-AAAF-E7B148B0B2E5}" srcId="{AF62DF36-CDA0-45FF-9CA2-3C9C57CB04F9}" destId="{8EE02996-87C1-4CF6-98BF-566722C2AD3D}" srcOrd="4" destOrd="0" parTransId="{7C4C7A67-0ECA-4C91-884E-BC0F37B19C1E}" sibTransId="{AAE39D9E-AABF-4BD8-A193-1CC4D6C863A2}"/>
    <dgm:cxn modelId="{FF051370-786A-4187-B10B-08397A96D183}" type="presParOf" srcId="{8AEEE796-CBA1-456D-9276-B4BD31F317DC}" destId="{77520225-7CDA-4C29-9819-9464AAA44F37}" srcOrd="0" destOrd="0" presId="urn:microsoft.com/office/officeart/2005/8/layout/vList2"/>
    <dgm:cxn modelId="{D324C49B-1A94-4207-BADA-8EB88EE718C6}" type="presParOf" srcId="{8AEEE796-CBA1-456D-9276-B4BD31F317DC}" destId="{EF684F4B-7E10-40C1-8911-0D3A0648655F}" srcOrd="1" destOrd="0" presId="urn:microsoft.com/office/officeart/2005/8/layout/vList2"/>
    <dgm:cxn modelId="{5F73CA1A-E1FF-409B-98CE-C07B707AF088}" type="presParOf" srcId="{8AEEE796-CBA1-456D-9276-B4BD31F317DC}" destId="{55DE4A46-1E6B-4B2C-B449-C3EAAD23E942}" srcOrd="2" destOrd="0" presId="urn:microsoft.com/office/officeart/2005/8/layout/vList2"/>
    <dgm:cxn modelId="{980D6E66-47DD-4DD3-917A-1A009640B710}" type="presParOf" srcId="{8AEEE796-CBA1-456D-9276-B4BD31F317DC}" destId="{6BD4BCCF-B679-446A-89A3-40284C6A1566}" srcOrd="3" destOrd="0" presId="urn:microsoft.com/office/officeart/2005/8/layout/vList2"/>
    <dgm:cxn modelId="{B03BE35F-B790-470E-B117-6D46717FCF32}" type="presParOf" srcId="{8AEEE796-CBA1-456D-9276-B4BD31F317DC}" destId="{9A8CB2A2-1B60-4698-BCE3-B27A6DED4693}" srcOrd="4" destOrd="0" presId="urn:microsoft.com/office/officeart/2005/8/layout/vList2"/>
    <dgm:cxn modelId="{AB0BF391-6A21-4B53-BC69-9E4064B00A08}" type="presParOf" srcId="{8AEEE796-CBA1-456D-9276-B4BD31F317DC}" destId="{36D07915-0AAF-46D4-BC9D-B4E3D2EDC16F}" srcOrd="5" destOrd="0" presId="urn:microsoft.com/office/officeart/2005/8/layout/vList2"/>
    <dgm:cxn modelId="{1EF04A28-4C26-473A-9FE0-42389CA6809D}" type="presParOf" srcId="{8AEEE796-CBA1-456D-9276-B4BD31F317DC}" destId="{FFC09FB3-6554-41B6-B6FC-1B2AC4A15F25}" srcOrd="6" destOrd="0" presId="urn:microsoft.com/office/officeart/2005/8/layout/vList2"/>
    <dgm:cxn modelId="{2781B8B5-66AA-4B97-A148-7229A2A8D9D0}" type="presParOf" srcId="{8AEEE796-CBA1-456D-9276-B4BD31F317DC}" destId="{2121B5CE-9D59-4E0B-9944-8452A610432F}" srcOrd="7" destOrd="0" presId="urn:microsoft.com/office/officeart/2005/8/layout/vList2"/>
    <dgm:cxn modelId="{EDFC4D55-D0D0-4714-8283-6827D904E0BE}" type="presParOf" srcId="{8AEEE796-CBA1-456D-9276-B4BD31F317DC}" destId="{61C3841B-2F65-459C-B35E-A7B579C8EBD7}" srcOrd="8" destOrd="0" presId="urn:microsoft.com/office/officeart/2005/8/layout/vList2"/>
    <dgm:cxn modelId="{BB30E358-2FA1-45AE-AE58-2512BA912E1C}" type="presParOf" srcId="{8AEEE796-CBA1-456D-9276-B4BD31F317DC}" destId="{A180F934-6FD3-4314-83F4-A97624480E3E}" srcOrd="9" destOrd="0" presId="urn:microsoft.com/office/officeart/2005/8/layout/vList2"/>
    <dgm:cxn modelId="{2F61E2D8-F432-4E1C-B3BB-AA27309551B0}" type="presParOf" srcId="{8AEEE796-CBA1-456D-9276-B4BD31F317DC}" destId="{F8FDDDAC-A8CB-43DD-836D-8B637A9EBEFD}" srcOrd="1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9EC1F9-01FB-43D4-B5B0-57A65E0D724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31553-FA23-4084-A337-851D02BC28B5}">
      <dgm:prSet/>
      <dgm:spPr/>
      <dgm:t>
        <a:bodyPr/>
        <a:lstStyle/>
        <a:p>
          <a:r>
            <a:rPr lang="ru-RU" b="0" i="0" dirty="0" smtClean="0"/>
            <a:t>Комарова Т.С., </a:t>
          </a:r>
          <a:r>
            <a:rPr lang="ru-RU" b="0" i="0" dirty="0" err="1" smtClean="0"/>
            <a:t>Зацепина</a:t>
          </a:r>
          <a:r>
            <a:rPr lang="ru-RU" b="0" i="0" dirty="0" smtClean="0"/>
            <a:t> М.Б. «Интеграция в системе воспитательно-образовательной работы детского сада», Мозаика-Синтез Москва, 2014</a:t>
          </a:r>
          <a:endParaRPr lang="ru-RU" dirty="0"/>
        </a:p>
      </dgm:t>
    </dgm:pt>
    <dgm:pt modelId="{F8940A7B-5C19-46A7-B234-D0425CD4AA58}" type="parTrans" cxnId="{E7FE2712-F849-4926-A990-E297FB8AEF57}">
      <dgm:prSet/>
      <dgm:spPr/>
      <dgm:t>
        <a:bodyPr/>
        <a:lstStyle/>
        <a:p>
          <a:endParaRPr lang="ru-RU"/>
        </a:p>
      </dgm:t>
    </dgm:pt>
    <dgm:pt modelId="{77539732-A96F-454F-BC66-BA13D93C6EFB}" type="sibTrans" cxnId="{E7FE2712-F849-4926-A990-E297FB8AEF57}">
      <dgm:prSet/>
      <dgm:spPr/>
      <dgm:t>
        <a:bodyPr/>
        <a:lstStyle/>
        <a:p>
          <a:endParaRPr lang="ru-RU"/>
        </a:p>
      </dgm:t>
    </dgm:pt>
    <dgm:pt modelId="{7C9A9F39-404D-4C8B-BD58-5FDB33E389E4}">
      <dgm:prSet/>
      <dgm:spPr/>
      <dgm:t>
        <a:bodyPr/>
        <a:lstStyle/>
        <a:p>
          <a:r>
            <a:rPr lang="ru-RU" b="0" i="0" dirty="0" smtClean="0"/>
            <a:t>Колесникова И.В. «Проведение </a:t>
          </a:r>
          <a:r>
            <a:rPr lang="ru-RU" b="0" i="0" dirty="0" err="1" smtClean="0"/>
            <a:t>игры-квеста</a:t>
          </a:r>
          <a:r>
            <a:rPr lang="ru-RU" b="0" i="0" dirty="0" smtClean="0"/>
            <a:t> «В поисках сокровищ» «Справочник старшего воспитателя дошкольного учреждения» №2 2015</a:t>
          </a:r>
          <a:endParaRPr lang="ru-RU" dirty="0"/>
        </a:p>
      </dgm:t>
    </dgm:pt>
    <dgm:pt modelId="{7C9E7E6B-561E-4359-B29A-6ADB306F1EE7}" type="parTrans" cxnId="{56DFE529-41CF-4AC3-8EF9-33C1DA523C8B}">
      <dgm:prSet/>
      <dgm:spPr/>
      <dgm:t>
        <a:bodyPr/>
        <a:lstStyle/>
        <a:p>
          <a:endParaRPr lang="ru-RU"/>
        </a:p>
      </dgm:t>
    </dgm:pt>
    <dgm:pt modelId="{695A52D8-A981-4552-99A2-D7B5D7A7B943}" type="sibTrans" cxnId="{56DFE529-41CF-4AC3-8EF9-33C1DA523C8B}">
      <dgm:prSet/>
      <dgm:spPr/>
      <dgm:t>
        <a:bodyPr/>
        <a:lstStyle/>
        <a:p>
          <a:endParaRPr lang="ru-RU"/>
        </a:p>
      </dgm:t>
    </dgm:pt>
    <dgm:pt modelId="{82B5D2D1-DCE1-4C05-8FA8-74D40D28DE18}" type="pres">
      <dgm:prSet presAssocID="{449EC1F9-01FB-43D4-B5B0-57A65E0D72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E5EFD-6E3C-4950-9F3D-D8A4C210CD3A}" type="pres">
      <dgm:prSet presAssocID="{11D31553-FA23-4084-A337-851D02BC28B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BE1650-7A19-4742-A61D-F3C2DB8CBD89}" type="pres">
      <dgm:prSet presAssocID="{77539732-A96F-454F-BC66-BA13D93C6EFB}" presName="spacer" presStyleCnt="0"/>
      <dgm:spPr/>
    </dgm:pt>
    <dgm:pt modelId="{D1032368-0986-470B-A8B3-4DC2DF3DB5CF}" type="pres">
      <dgm:prSet presAssocID="{7C9A9F39-404D-4C8B-BD58-5FDB33E389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FE2712-F849-4926-A990-E297FB8AEF57}" srcId="{449EC1F9-01FB-43D4-B5B0-57A65E0D724D}" destId="{11D31553-FA23-4084-A337-851D02BC28B5}" srcOrd="0" destOrd="0" parTransId="{F8940A7B-5C19-46A7-B234-D0425CD4AA58}" sibTransId="{77539732-A96F-454F-BC66-BA13D93C6EFB}"/>
    <dgm:cxn modelId="{1928EA2C-048A-4391-8A1B-F3F016A571AA}" type="presOf" srcId="{11D31553-FA23-4084-A337-851D02BC28B5}" destId="{453E5EFD-6E3C-4950-9F3D-D8A4C210CD3A}" srcOrd="0" destOrd="0" presId="urn:microsoft.com/office/officeart/2005/8/layout/vList2"/>
    <dgm:cxn modelId="{A115CEDB-C589-484E-ACB3-D798E1E52906}" type="presOf" srcId="{449EC1F9-01FB-43D4-B5B0-57A65E0D724D}" destId="{82B5D2D1-DCE1-4C05-8FA8-74D40D28DE18}" srcOrd="0" destOrd="0" presId="urn:microsoft.com/office/officeart/2005/8/layout/vList2"/>
    <dgm:cxn modelId="{20897B68-A76D-44EA-9C84-BD2E253C5852}" type="presOf" srcId="{7C9A9F39-404D-4C8B-BD58-5FDB33E389E4}" destId="{D1032368-0986-470B-A8B3-4DC2DF3DB5CF}" srcOrd="0" destOrd="0" presId="urn:microsoft.com/office/officeart/2005/8/layout/vList2"/>
    <dgm:cxn modelId="{56DFE529-41CF-4AC3-8EF9-33C1DA523C8B}" srcId="{449EC1F9-01FB-43D4-B5B0-57A65E0D724D}" destId="{7C9A9F39-404D-4C8B-BD58-5FDB33E389E4}" srcOrd="1" destOrd="0" parTransId="{7C9E7E6B-561E-4359-B29A-6ADB306F1EE7}" sibTransId="{695A52D8-A981-4552-99A2-D7B5D7A7B943}"/>
    <dgm:cxn modelId="{40AC2AE9-02C8-4B34-819E-19A79D7E1106}" type="presParOf" srcId="{82B5D2D1-DCE1-4C05-8FA8-74D40D28DE18}" destId="{453E5EFD-6E3C-4950-9F3D-D8A4C210CD3A}" srcOrd="0" destOrd="0" presId="urn:microsoft.com/office/officeart/2005/8/layout/vList2"/>
    <dgm:cxn modelId="{DDF91A89-5616-4556-9C9B-EF0CA63EAA00}" type="presParOf" srcId="{82B5D2D1-DCE1-4C05-8FA8-74D40D28DE18}" destId="{9DBE1650-7A19-4742-A61D-F3C2DB8CBD89}" srcOrd="1" destOrd="0" presId="urn:microsoft.com/office/officeart/2005/8/layout/vList2"/>
    <dgm:cxn modelId="{44294CF7-AA9A-48D7-BAF1-5B6F0078E1CB}" type="presParOf" srcId="{82B5D2D1-DCE1-4C05-8FA8-74D40D28DE18}" destId="{D1032368-0986-470B-A8B3-4DC2DF3DB5CF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49EC1F9-01FB-43D4-B5B0-57A65E0D724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6D66A0-0CE7-4225-982E-782EDDEA53B5}">
      <dgm:prSet/>
      <dgm:spPr/>
      <dgm:t>
        <a:bodyPr/>
        <a:lstStyle/>
        <a:p>
          <a:r>
            <a:rPr lang="en-US" b="0" i="0" dirty="0" smtClean="0"/>
            <a:t>http://dohcolonoc.ru/stati/10477-kvest-igra.html</a:t>
          </a:r>
          <a:endParaRPr lang="en-US" dirty="0"/>
        </a:p>
      </dgm:t>
    </dgm:pt>
    <dgm:pt modelId="{7128A82B-F931-4EFC-8300-35956843462E}" type="parTrans" cxnId="{9F167718-68C0-4569-8F4F-194B06A4CC37}">
      <dgm:prSet/>
      <dgm:spPr/>
      <dgm:t>
        <a:bodyPr/>
        <a:lstStyle/>
        <a:p>
          <a:endParaRPr lang="ru-RU"/>
        </a:p>
      </dgm:t>
    </dgm:pt>
    <dgm:pt modelId="{889BE458-5862-4F93-A6C3-916DC9E5FA84}" type="sibTrans" cxnId="{9F167718-68C0-4569-8F4F-194B06A4CC37}">
      <dgm:prSet/>
      <dgm:spPr/>
      <dgm:t>
        <a:bodyPr/>
        <a:lstStyle/>
        <a:p>
          <a:endParaRPr lang="ru-RU"/>
        </a:p>
      </dgm:t>
    </dgm:pt>
    <dgm:pt modelId="{217A07DA-E32A-4152-86B5-EF7578DB500A}">
      <dgm:prSet/>
      <dgm:spPr/>
      <dgm:t>
        <a:bodyPr/>
        <a:lstStyle/>
        <a:p>
          <a:r>
            <a:rPr lang="en-US" b="0" i="0" dirty="0" smtClean="0"/>
            <a:t>http://cyberleninka.ru/article/n/igra-kvest-kak-formaobrazovatelnoy-deyatelnosti-so-starshimi-doshkolnikami</a:t>
          </a:r>
          <a:endParaRPr lang="en-US" dirty="0"/>
        </a:p>
      </dgm:t>
    </dgm:pt>
    <dgm:pt modelId="{840EBF71-CC16-44B3-8450-2827D6620DE8}" type="parTrans" cxnId="{F0DEF285-B9EF-4442-A9C7-492FEAA15FDB}">
      <dgm:prSet/>
      <dgm:spPr/>
      <dgm:t>
        <a:bodyPr/>
        <a:lstStyle/>
        <a:p>
          <a:endParaRPr lang="ru-RU"/>
        </a:p>
      </dgm:t>
    </dgm:pt>
    <dgm:pt modelId="{765A501E-7BA7-437C-B16E-64C14476141F}" type="sibTrans" cxnId="{F0DEF285-B9EF-4442-A9C7-492FEAA15FDB}">
      <dgm:prSet/>
      <dgm:spPr/>
      <dgm:t>
        <a:bodyPr/>
        <a:lstStyle/>
        <a:p>
          <a:endParaRPr lang="ru-RU"/>
        </a:p>
      </dgm:t>
    </dgm:pt>
    <dgm:pt modelId="{4B6FFC15-C1DA-48CF-A0CD-A05744867545}">
      <dgm:prSet/>
      <dgm:spPr/>
      <dgm:t>
        <a:bodyPr/>
        <a:lstStyle/>
        <a:p>
          <a:r>
            <a:rPr lang="en-US" b="0" i="0" dirty="0" smtClean="0"/>
            <a:t>http://super-positive.ru/kvest-dlya-detey-na-ulitce/ http://linda6035.ucoz.ru/</a:t>
          </a:r>
          <a:endParaRPr lang="en-US" dirty="0"/>
        </a:p>
      </dgm:t>
    </dgm:pt>
    <dgm:pt modelId="{27DC7392-33B0-4AD6-9305-536B366D7A4C}" type="parTrans" cxnId="{2DD8E7A5-B982-4F7B-AA29-B93E0E7B321D}">
      <dgm:prSet/>
      <dgm:spPr/>
      <dgm:t>
        <a:bodyPr/>
        <a:lstStyle/>
        <a:p>
          <a:endParaRPr lang="ru-RU"/>
        </a:p>
      </dgm:t>
    </dgm:pt>
    <dgm:pt modelId="{7CFD1160-3757-41E2-907F-A38A8FE88DB8}" type="sibTrans" cxnId="{2DD8E7A5-B982-4F7B-AA29-B93E0E7B321D}">
      <dgm:prSet/>
      <dgm:spPr/>
      <dgm:t>
        <a:bodyPr/>
        <a:lstStyle/>
        <a:p>
          <a:endParaRPr lang="ru-RU"/>
        </a:p>
      </dgm:t>
    </dgm:pt>
    <dgm:pt modelId="{82B5D2D1-DCE1-4C05-8FA8-74D40D28DE18}" type="pres">
      <dgm:prSet presAssocID="{449EC1F9-01FB-43D4-B5B0-57A65E0D72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3BE425-B9E8-4547-ACCB-DC13E5423616}" type="pres">
      <dgm:prSet presAssocID="{166D66A0-0CE7-4225-982E-782EDDEA53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3E62A-E594-4F16-93D2-1003D9C4295B}" type="pres">
      <dgm:prSet presAssocID="{889BE458-5862-4F93-A6C3-916DC9E5FA84}" presName="spacer" presStyleCnt="0"/>
      <dgm:spPr/>
    </dgm:pt>
    <dgm:pt modelId="{01ADCF7C-EBA4-46DD-B2BC-D0F1AFCB5B57}" type="pres">
      <dgm:prSet presAssocID="{217A07DA-E32A-4152-86B5-EF7578DB50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B8C25-0357-4C21-81D0-EC54F52609E0}" type="pres">
      <dgm:prSet presAssocID="{765A501E-7BA7-437C-B16E-64C14476141F}" presName="spacer" presStyleCnt="0"/>
      <dgm:spPr/>
    </dgm:pt>
    <dgm:pt modelId="{8FA3733E-8255-4458-8E72-9E5EE0C02D2C}" type="pres">
      <dgm:prSet presAssocID="{4B6FFC15-C1DA-48CF-A0CD-A0574486754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FEB44B-73C9-4D95-B706-D3E4B7A4F9FF}" type="presOf" srcId="{166D66A0-0CE7-4225-982E-782EDDEA53B5}" destId="{6F3BE425-B9E8-4547-ACCB-DC13E5423616}" srcOrd="0" destOrd="0" presId="urn:microsoft.com/office/officeart/2005/8/layout/vList2"/>
    <dgm:cxn modelId="{2DD8E7A5-B982-4F7B-AA29-B93E0E7B321D}" srcId="{449EC1F9-01FB-43D4-B5B0-57A65E0D724D}" destId="{4B6FFC15-C1DA-48CF-A0CD-A05744867545}" srcOrd="2" destOrd="0" parTransId="{27DC7392-33B0-4AD6-9305-536B366D7A4C}" sibTransId="{7CFD1160-3757-41E2-907F-A38A8FE88DB8}"/>
    <dgm:cxn modelId="{6ADD4B74-2288-4969-9DC5-0BA4CBDA8342}" type="presOf" srcId="{4B6FFC15-C1DA-48CF-A0CD-A05744867545}" destId="{8FA3733E-8255-4458-8E72-9E5EE0C02D2C}" srcOrd="0" destOrd="0" presId="urn:microsoft.com/office/officeart/2005/8/layout/vList2"/>
    <dgm:cxn modelId="{9F167718-68C0-4569-8F4F-194B06A4CC37}" srcId="{449EC1F9-01FB-43D4-B5B0-57A65E0D724D}" destId="{166D66A0-0CE7-4225-982E-782EDDEA53B5}" srcOrd="0" destOrd="0" parTransId="{7128A82B-F931-4EFC-8300-35956843462E}" sibTransId="{889BE458-5862-4F93-A6C3-916DC9E5FA84}"/>
    <dgm:cxn modelId="{E1154ED8-FD89-4386-84A8-E77384545A1B}" type="presOf" srcId="{217A07DA-E32A-4152-86B5-EF7578DB500A}" destId="{01ADCF7C-EBA4-46DD-B2BC-D0F1AFCB5B57}" srcOrd="0" destOrd="0" presId="urn:microsoft.com/office/officeart/2005/8/layout/vList2"/>
    <dgm:cxn modelId="{F0DEF285-B9EF-4442-A9C7-492FEAA15FDB}" srcId="{449EC1F9-01FB-43D4-B5B0-57A65E0D724D}" destId="{217A07DA-E32A-4152-86B5-EF7578DB500A}" srcOrd="1" destOrd="0" parTransId="{840EBF71-CC16-44B3-8450-2827D6620DE8}" sibTransId="{765A501E-7BA7-437C-B16E-64C14476141F}"/>
    <dgm:cxn modelId="{31CB7CF9-E1C3-4328-AB1F-A2C8EBCA0BFA}" type="presOf" srcId="{449EC1F9-01FB-43D4-B5B0-57A65E0D724D}" destId="{82B5D2D1-DCE1-4C05-8FA8-74D40D28DE18}" srcOrd="0" destOrd="0" presId="urn:microsoft.com/office/officeart/2005/8/layout/vList2"/>
    <dgm:cxn modelId="{39A09C2D-DD14-4155-A142-C277AA4DEAD7}" type="presParOf" srcId="{82B5D2D1-DCE1-4C05-8FA8-74D40D28DE18}" destId="{6F3BE425-B9E8-4547-ACCB-DC13E5423616}" srcOrd="0" destOrd="0" presId="urn:microsoft.com/office/officeart/2005/8/layout/vList2"/>
    <dgm:cxn modelId="{1C927269-BA6D-450A-BE26-2CF57BE459C6}" type="presParOf" srcId="{82B5D2D1-DCE1-4C05-8FA8-74D40D28DE18}" destId="{0023E62A-E594-4F16-93D2-1003D9C4295B}" srcOrd="1" destOrd="0" presId="urn:microsoft.com/office/officeart/2005/8/layout/vList2"/>
    <dgm:cxn modelId="{C6F23774-FD05-4204-95AA-4800DF4B522C}" type="presParOf" srcId="{82B5D2D1-DCE1-4C05-8FA8-74D40D28DE18}" destId="{01ADCF7C-EBA4-46DD-B2BC-D0F1AFCB5B57}" srcOrd="2" destOrd="0" presId="urn:microsoft.com/office/officeart/2005/8/layout/vList2"/>
    <dgm:cxn modelId="{45A98BF7-B0EA-4886-987D-BCC052E92C86}" type="presParOf" srcId="{82B5D2D1-DCE1-4C05-8FA8-74D40D28DE18}" destId="{3F6B8C25-0357-4C21-81D0-EC54F52609E0}" srcOrd="3" destOrd="0" presId="urn:microsoft.com/office/officeart/2005/8/layout/vList2"/>
    <dgm:cxn modelId="{8B1AC0F5-E5EE-4E76-81E6-D457B0866573}" type="presParOf" srcId="{82B5D2D1-DCE1-4C05-8FA8-74D40D28DE18}" destId="{8FA3733E-8255-4458-8E72-9E5EE0C02D2C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4332A-6A94-4862-BAD2-50CE113187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3A873-17AA-4492-A40F-14F61B7B08F8}">
      <dgm:prSet/>
      <dgm:spPr/>
      <dgm:t>
        <a:bodyPr/>
        <a:lstStyle/>
        <a:p>
          <a:pPr rtl="0"/>
          <a:r>
            <a:rPr lang="ru-RU" dirty="0" smtClean="0"/>
            <a:t>ФГОС нового поколения требует использования в образовательном процессе технологий </a:t>
          </a:r>
          <a:r>
            <a:rPr lang="ru-RU" dirty="0" err="1" smtClean="0"/>
            <a:t>деятельностного</a:t>
          </a:r>
          <a:r>
            <a:rPr lang="ru-RU" dirty="0" smtClean="0"/>
            <a:t> типа. Современные дети лучше усваивают знания в процессе самостоятельного добывания и систематизирования новой информации. </a:t>
          </a:r>
          <a:r>
            <a:rPr lang="ru-RU" dirty="0" err="1" smtClean="0"/>
            <a:t>Квесты</a:t>
          </a:r>
          <a:r>
            <a:rPr lang="ru-RU" dirty="0" smtClean="0"/>
            <a:t> способствуют воспитанию и развитию качеств личности, отвечающих требованию информационного общества, раскрытию способностей и поддержке одаренности детей. К образовательным </a:t>
          </a:r>
          <a:r>
            <a:rPr lang="ru-RU" dirty="0" err="1" smtClean="0"/>
            <a:t>квестам</a:t>
          </a:r>
          <a:r>
            <a:rPr lang="ru-RU" dirty="0" smtClean="0"/>
            <a:t> можно отнести проектную деятельность .</a:t>
          </a:r>
          <a:endParaRPr lang="ru-RU" dirty="0"/>
        </a:p>
      </dgm:t>
    </dgm:pt>
    <dgm:pt modelId="{719B2F86-F09B-43DE-9F23-E300618A7C61}" type="parTrans" cxnId="{699C826A-798C-4378-9988-17138EE53808}">
      <dgm:prSet/>
      <dgm:spPr/>
      <dgm:t>
        <a:bodyPr/>
        <a:lstStyle/>
        <a:p>
          <a:endParaRPr lang="ru-RU"/>
        </a:p>
      </dgm:t>
    </dgm:pt>
    <dgm:pt modelId="{CD227339-421B-4168-9E26-F89221A05CB7}" type="sibTrans" cxnId="{699C826A-798C-4378-9988-17138EE53808}">
      <dgm:prSet/>
      <dgm:spPr/>
      <dgm:t>
        <a:bodyPr/>
        <a:lstStyle/>
        <a:p>
          <a:endParaRPr lang="ru-RU"/>
        </a:p>
      </dgm:t>
    </dgm:pt>
    <dgm:pt modelId="{647DA684-66CF-4398-BC11-6BD171498842}" type="pres">
      <dgm:prSet presAssocID="{DED4332A-6A94-4862-BAD2-50CE113187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96DC85-26AF-4B3F-B558-C0F32CCDEB0D}" type="pres">
      <dgm:prSet presAssocID="{A203A873-17AA-4492-A40F-14F61B7B08F8}" presName="parentText" presStyleLbl="node1" presStyleIdx="0" presStyleCnt="1" custScaleY="94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C826A-798C-4378-9988-17138EE53808}" srcId="{DED4332A-6A94-4862-BAD2-50CE11318707}" destId="{A203A873-17AA-4492-A40F-14F61B7B08F8}" srcOrd="0" destOrd="0" parTransId="{719B2F86-F09B-43DE-9F23-E300618A7C61}" sibTransId="{CD227339-421B-4168-9E26-F89221A05CB7}"/>
    <dgm:cxn modelId="{5EA7AD72-A50F-454A-9664-4BBC83E67AB6}" type="presOf" srcId="{DED4332A-6A94-4862-BAD2-50CE11318707}" destId="{647DA684-66CF-4398-BC11-6BD171498842}" srcOrd="0" destOrd="0" presId="urn:microsoft.com/office/officeart/2005/8/layout/vList2"/>
    <dgm:cxn modelId="{BB758525-8874-4684-8A1D-96E9176CBB72}" type="presOf" srcId="{A203A873-17AA-4492-A40F-14F61B7B08F8}" destId="{B996DC85-26AF-4B3F-B558-C0F32CCDEB0D}" srcOrd="0" destOrd="0" presId="urn:microsoft.com/office/officeart/2005/8/layout/vList2"/>
    <dgm:cxn modelId="{EFC8CE71-A18B-476F-BAC7-CAF186EE336A}" type="presParOf" srcId="{647DA684-66CF-4398-BC11-6BD171498842}" destId="{B996DC85-26AF-4B3F-B558-C0F32CCDEB0D}" srcOrd="0" destOrd="0" presId="urn:microsoft.com/office/officeart/2005/8/layout/vList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21B0DF-435C-436D-A3AB-52CB2E3A14E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5231F-558B-49FB-AB4A-1D06F7EA353B}">
      <dgm:prSet/>
      <dgm:spPr/>
      <dgm:t>
        <a:bodyPr/>
        <a:lstStyle/>
        <a:p>
          <a:pPr rtl="0"/>
          <a:r>
            <a:rPr lang="ru-RU" dirty="0" smtClean="0"/>
            <a:t>Повысить</a:t>
          </a:r>
          <a:r>
            <a:rPr lang="ru-RU" baseline="0" dirty="0" smtClean="0"/>
            <a:t> свой профессиональный уровень по данной теме</a:t>
          </a:r>
          <a:endParaRPr lang="ru-RU" dirty="0"/>
        </a:p>
      </dgm:t>
    </dgm:pt>
    <dgm:pt modelId="{EE6E78F4-2E51-4A08-8E7E-3724D71AFE74}" type="parTrans" cxnId="{2A21106B-4699-4567-8F05-D174779BCF20}">
      <dgm:prSet/>
      <dgm:spPr/>
      <dgm:t>
        <a:bodyPr/>
        <a:lstStyle/>
        <a:p>
          <a:endParaRPr lang="ru-RU"/>
        </a:p>
      </dgm:t>
    </dgm:pt>
    <dgm:pt modelId="{4DA73F16-8C51-4BBA-B35D-9900B98116E8}" type="sibTrans" cxnId="{2A21106B-4699-4567-8F05-D174779BCF20}">
      <dgm:prSet/>
      <dgm:spPr/>
      <dgm:t>
        <a:bodyPr/>
        <a:lstStyle/>
        <a:p>
          <a:endParaRPr lang="ru-RU"/>
        </a:p>
      </dgm:t>
    </dgm:pt>
    <dgm:pt modelId="{FBF825EE-3D0C-4BF6-B4D9-9BFB4ED32224}" type="pres">
      <dgm:prSet presAssocID="{1221B0DF-435C-436D-A3AB-52CB2E3A1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105122-3336-4111-A4F7-E474E3AA7A67}" type="pres">
      <dgm:prSet presAssocID="{3815231F-558B-49FB-AB4A-1D06F7EA353B}" presName="parentText" presStyleLbl="node1" presStyleIdx="0" presStyleCnt="1" custScaleY="46828" custLinFactNeighborX="1579" custLinFactNeighborY="-206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F28C93-A80D-4BD3-B327-838D27B92D44}" type="presOf" srcId="{3815231F-558B-49FB-AB4A-1D06F7EA353B}" destId="{6F105122-3336-4111-A4F7-E474E3AA7A67}" srcOrd="0" destOrd="0" presId="urn:microsoft.com/office/officeart/2005/8/layout/vList2"/>
    <dgm:cxn modelId="{24E8ACCF-E587-4F46-9669-5C99072D919E}" type="presOf" srcId="{1221B0DF-435C-436D-A3AB-52CB2E3A14E7}" destId="{FBF825EE-3D0C-4BF6-B4D9-9BFB4ED32224}" srcOrd="0" destOrd="0" presId="urn:microsoft.com/office/officeart/2005/8/layout/vList2"/>
    <dgm:cxn modelId="{2A21106B-4699-4567-8F05-D174779BCF20}" srcId="{1221B0DF-435C-436D-A3AB-52CB2E3A14E7}" destId="{3815231F-558B-49FB-AB4A-1D06F7EA353B}" srcOrd="0" destOrd="0" parTransId="{EE6E78F4-2E51-4A08-8E7E-3724D71AFE74}" sibTransId="{4DA73F16-8C51-4BBA-B35D-9900B98116E8}"/>
    <dgm:cxn modelId="{66478102-EA4F-4B01-98BC-FE2F694412AD}" type="presParOf" srcId="{FBF825EE-3D0C-4BF6-B4D9-9BFB4ED32224}" destId="{6F105122-3336-4111-A4F7-E474E3AA7A67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4D879-EFD3-4ACB-9922-EDD07942B5A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EC295E-E017-4D45-A58D-FA21C37C5D5B}">
      <dgm:prSet custT="1"/>
      <dgm:spPr/>
      <dgm:t>
        <a:bodyPr/>
        <a:lstStyle/>
        <a:p>
          <a:pPr rtl="0"/>
          <a:r>
            <a:rPr lang="ru-RU" sz="2400" dirty="0" smtClean="0"/>
            <a:t>Развитие интеллектуальных способностей у детей посредством</a:t>
          </a:r>
          <a:br>
            <a:rPr lang="ru-RU" sz="2400" dirty="0" smtClean="0"/>
          </a:br>
          <a:r>
            <a:rPr lang="ru-RU" sz="2400" dirty="0" smtClean="0"/>
            <a:t>применения </a:t>
          </a:r>
          <a:r>
            <a:rPr lang="ru-RU" sz="2400" dirty="0" err="1" smtClean="0"/>
            <a:t>квест</a:t>
          </a:r>
          <a:r>
            <a:rPr lang="ru-RU" sz="2400" dirty="0" smtClean="0"/>
            <a:t>- игр</a:t>
          </a:r>
          <a:endParaRPr lang="ru-RU" sz="2400" dirty="0"/>
        </a:p>
      </dgm:t>
    </dgm:pt>
    <dgm:pt modelId="{20C09B62-9B17-4E3D-AA29-F55609DF0B70}" type="parTrans" cxnId="{3BE7FAA2-5600-4908-8BBD-4537FD03EB32}">
      <dgm:prSet/>
      <dgm:spPr/>
      <dgm:t>
        <a:bodyPr/>
        <a:lstStyle/>
        <a:p>
          <a:endParaRPr lang="ru-RU"/>
        </a:p>
      </dgm:t>
    </dgm:pt>
    <dgm:pt modelId="{15DCBDD7-1615-4024-81A1-5F1CE5428B22}" type="sibTrans" cxnId="{3BE7FAA2-5600-4908-8BBD-4537FD03EB32}">
      <dgm:prSet/>
      <dgm:spPr/>
      <dgm:t>
        <a:bodyPr/>
        <a:lstStyle/>
        <a:p>
          <a:endParaRPr lang="ru-RU"/>
        </a:p>
      </dgm:t>
    </dgm:pt>
    <dgm:pt modelId="{DBA0302B-5D3C-43F2-9470-21999003D9A2}">
      <dgm:prSet custT="1"/>
      <dgm:spPr/>
      <dgm:t>
        <a:bodyPr/>
        <a:lstStyle/>
        <a:p>
          <a:pPr rtl="0"/>
          <a:r>
            <a:rPr lang="ru-RU" sz="2400" smtClean="0"/>
            <a:t>Создание условий для психологического и физического здоровья </a:t>
          </a:r>
          <a:endParaRPr lang="ru-RU" sz="2400" dirty="0"/>
        </a:p>
      </dgm:t>
    </dgm:pt>
    <dgm:pt modelId="{3326DDBB-BAE7-42F8-8551-4C3D7BF1A09D}" type="parTrans" cxnId="{02F46362-474C-4C39-ADC1-4A21BEAC2296}">
      <dgm:prSet/>
      <dgm:spPr/>
    </dgm:pt>
    <dgm:pt modelId="{25E35848-D595-48D7-8EE2-94DFA140BA58}" type="sibTrans" cxnId="{02F46362-474C-4C39-ADC1-4A21BEAC2296}">
      <dgm:prSet/>
      <dgm:spPr/>
    </dgm:pt>
    <dgm:pt modelId="{BEBE5623-4AB4-482D-A493-4F54058B9E03}">
      <dgm:prSet custT="1"/>
      <dgm:spPr/>
      <dgm:t>
        <a:bodyPr/>
        <a:lstStyle/>
        <a:p>
          <a:pPr rtl="0"/>
          <a:r>
            <a:rPr lang="ru-RU" sz="2400" smtClean="0"/>
            <a:t>Создания условий для эмоционального благополучия </a:t>
          </a:r>
          <a:endParaRPr lang="ru-RU" sz="2400" dirty="0"/>
        </a:p>
      </dgm:t>
    </dgm:pt>
    <dgm:pt modelId="{A03F8804-DDD5-44DE-9E7E-1496E5717A51}" type="parTrans" cxnId="{27DA8E11-8FC5-42E1-BC5F-1BD2CFE05A16}">
      <dgm:prSet/>
      <dgm:spPr/>
    </dgm:pt>
    <dgm:pt modelId="{4B43659A-9724-4D1F-89FF-6ABFCE4029FB}" type="sibTrans" cxnId="{27DA8E11-8FC5-42E1-BC5F-1BD2CFE05A16}">
      <dgm:prSet/>
      <dgm:spPr/>
    </dgm:pt>
    <dgm:pt modelId="{CFCE9A43-098C-4F84-AE3C-57CDBB025E21}">
      <dgm:prSet custT="1"/>
      <dgm:spPr/>
      <dgm:t>
        <a:bodyPr/>
        <a:lstStyle/>
        <a:p>
          <a:pPr rtl="0"/>
          <a:r>
            <a:rPr lang="ru-RU" sz="2400" smtClean="0"/>
            <a:t>Активно воздействовать на всестороннее развитие детей </a:t>
          </a:r>
          <a:endParaRPr lang="ru-RU" sz="2400" dirty="0"/>
        </a:p>
      </dgm:t>
    </dgm:pt>
    <dgm:pt modelId="{0FE88E84-5FE1-4A6F-B8FA-40F218766172}" type="parTrans" cxnId="{A6CE37D9-7ADF-4730-8438-43FFD022D00E}">
      <dgm:prSet/>
      <dgm:spPr/>
    </dgm:pt>
    <dgm:pt modelId="{43BA40D4-B493-4FAA-8E7E-D42F9A8BDB6F}" type="sibTrans" cxnId="{A6CE37D9-7ADF-4730-8438-43FFD022D00E}">
      <dgm:prSet/>
      <dgm:spPr/>
    </dgm:pt>
    <dgm:pt modelId="{8AFB0A49-870B-423E-97C4-3B27BC94A6D5}" type="pres">
      <dgm:prSet presAssocID="{E554D879-EFD3-4ACB-9922-EDD07942B5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3A8D6-006E-4127-B68E-EDB7237A3FED}" type="pres">
      <dgm:prSet presAssocID="{C9EC295E-E017-4D45-A58D-FA21C37C5D5B}" presName="parentText" presStyleLbl="node1" presStyleIdx="0" presStyleCnt="4" custScaleY="101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9AC7F-E225-49ED-8C9B-0B75477D16FC}" type="pres">
      <dgm:prSet presAssocID="{15DCBDD7-1615-4024-81A1-5F1CE5428B22}" presName="spacer" presStyleCnt="0"/>
      <dgm:spPr/>
    </dgm:pt>
    <dgm:pt modelId="{75B7CA85-3A37-458F-B4D5-0FB790C0F756}" type="pres">
      <dgm:prSet presAssocID="{DBA0302B-5D3C-43F2-9470-21999003D9A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C3E67-5923-4E86-8463-B224CF8FF93E}" type="pres">
      <dgm:prSet presAssocID="{25E35848-D595-48D7-8EE2-94DFA140BA58}" presName="spacer" presStyleCnt="0"/>
      <dgm:spPr/>
    </dgm:pt>
    <dgm:pt modelId="{7092F9F2-9559-4F7C-936B-F188BFD5D985}" type="pres">
      <dgm:prSet presAssocID="{BEBE5623-4AB4-482D-A493-4F54058B9E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D6103-084A-4790-8A0C-9448C9BD33FC}" type="pres">
      <dgm:prSet presAssocID="{4B43659A-9724-4D1F-89FF-6ABFCE4029FB}" presName="spacer" presStyleCnt="0"/>
      <dgm:spPr/>
    </dgm:pt>
    <dgm:pt modelId="{EF634F61-0884-43CE-9788-144427627687}" type="pres">
      <dgm:prSet presAssocID="{CFCE9A43-098C-4F84-AE3C-57CDBB025E2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F46362-474C-4C39-ADC1-4A21BEAC2296}" srcId="{E554D879-EFD3-4ACB-9922-EDD07942B5A4}" destId="{DBA0302B-5D3C-43F2-9470-21999003D9A2}" srcOrd="1" destOrd="0" parTransId="{3326DDBB-BAE7-42F8-8551-4C3D7BF1A09D}" sibTransId="{25E35848-D595-48D7-8EE2-94DFA140BA58}"/>
    <dgm:cxn modelId="{A6CE37D9-7ADF-4730-8438-43FFD022D00E}" srcId="{E554D879-EFD3-4ACB-9922-EDD07942B5A4}" destId="{CFCE9A43-098C-4F84-AE3C-57CDBB025E21}" srcOrd="3" destOrd="0" parTransId="{0FE88E84-5FE1-4A6F-B8FA-40F218766172}" sibTransId="{43BA40D4-B493-4FAA-8E7E-D42F9A8BDB6F}"/>
    <dgm:cxn modelId="{687A49FA-4655-4D4A-8962-533EAD8D88D2}" type="presOf" srcId="{C9EC295E-E017-4D45-A58D-FA21C37C5D5B}" destId="{5D23A8D6-006E-4127-B68E-EDB7237A3FED}" srcOrd="0" destOrd="0" presId="urn:microsoft.com/office/officeart/2005/8/layout/vList2"/>
    <dgm:cxn modelId="{3BE7FAA2-5600-4908-8BBD-4537FD03EB32}" srcId="{E554D879-EFD3-4ACB-9922-EDD07942B5A4}" destId="{C9EC295E-E017-4D45-A58D-FA21C37C5D5B}" srcOrd="0" destOrd="0" parTransId="{20C09B62-9B17-4E3D-AA29-F55609DF0B70}" sibTransId="{15DCBDD7-1615-4024-81A1-5F1CE5428B22}"/>
    <dgm:cxn modelId="{27DA8E11-8FC5-42E1-BC5F-1BD2CFE05A16}" srcId="{E554D879-EFD3-4ACB-9922-EDD07942B5A4}" destId="{BEBE5623-4AB4-482D-A493-4F54058B9E03}" srcOrd="2" destOrd="0" parTransId="{A03F8804-DDD5-44DE-9E7E-1496E5717A51}" sibTransId="{4B43659A-9724-4D1F-89FF-6ABFCE4029FB}"/>
    <dgm:cxn modelId="{B5360338-58E8-4E7A-9866-5350EAA71BA4}" type="presOf" srcId="{E554D879-EFD3-4ACB-9922-EDD07942B5A4}" destId="{8AFB0A49-870B-423E-97C4-3B27BC94A6D5}" srcOrd="0" destOrd="0" presId="urn:microsoft.com/office/officeart/2005/8/layout/vList2"/>
    <dgm:cxn modelId="{00C80386-DE72-4137-A0DB-3B1474682670}" type="presOf" srcId="{CFCE9A43-098C-4F84-AE3C-57CDBB025E21}" destId="{EF634F61-0884-43CE-9788-144427627687}" srcOrd="0" destOrd="0" presId="urn:microsoft.com/office/officeart/2005/8/layout/vList2"/>
    <dgm:cxn modelId="{EEB3DFD6-E2A5-46C5-90E4-B4273D2E8246}" type="presOf" srcId="{DBA0302B-5D3C-43F2-9470-21999003D9A2}" destId="{75B7CA85-3A37-458F-B4D5-0FB790C0F756}" srcOrd="0" destOrd="0" presId="urn:microsoft.com/office/officeart/2005/8/layout/vList2"/>
    <dgm:cxn modelId="{0C45FA03-B2FD-4895-B25B-DBB726A22540}" type="presOf" srcId="{BEBE5623-4AB4-482D-A493-4F54058B9E03}" destId="{7092F9F2-9559-4F7C-936B-F188BFD5D985}" srcOrd="0" destOrd="0" presId="urn:microsoft.com/office/officeart/2005/8/layout/vList2"/>
    <dgm:cxn modelId="{0409E34A-237E-4437-AFC5-B398021FD607}" type="presParOf" srcId="{8AFB0A49-870B-423E-97C4-3B27BC94A6D5}" destId="{5D23A8D6-006E-4127-B68E-EDB7237A3FED}" srcOrd="0" destOrd="0" presId="urn:microsoft.com/office/officeart/2005/8/layout/vList2"/>
    <dgm:cxn modelId="{11F18EE6-F999-4194-BB30-C5AD630725AD}" type="presParOf" srcId="{8AFB0A49-870B-423E-97C4-3B27BC94A6D5}" destId="{FAF9AC7F-E225-49ED-8C9B-0B75477D16FC}" srcOrd="1" destOrd="0" presId="urn:microsoft.com/office/officeart/2005/8/layout/vList2"/>
    <dgm:cxn modelId="{18214D36-4F29-4D4C-B3A4-1C9C8F49AE79}" type="presParOf" srcId="{8AFB0A49-870B-423E-97C4-3B27BC94A6D5}" destId="{75B7CA85-3A37-458F-B4D5-0FB790C0F756}" srcOrd="2" destOrd="0" presId="urn:microsoft.com/office/officeart/2005/8/layout/vList2"/>
    <dgm:cxn modelId="{636E2119-3074-44DF-85DA-4AE779EBD7E2}" type="presParOf" srcId="{8AFB0A49-870B-423E-97C4-3B27BC94A6D5}" destId="{014C3E67-5923-4E86-8463-B224CF8FF93E}" srcOrd="3" destOrd="0" presId="urn:microsoft.com/office/officeart/2005/8/layout/vList2"/>
    <dgm:cxn modelId="{8879299A-06A7-4491-9F18-F0AC50FF45A3}" type="presParOf" srcId="{8AFB0A49-870B-423E-97C4-3B27BC94A6D5}" destId="{7092F9F2-9559-4F7C-936B-F188BFD5D985}" srcOrd="4" destOrd="0" presId="urn:microsoft.com/office/officeart/2005/8/layout/vList2"/>
    <dgm:cxn modelId="{BF73FC75-3665-4943-8609-CE9D1E0B4464}" type="presParOf" srcId="{8AFB0A49-870B-423E-97C4-3B27BC94A6D5}" destId="{C19D6103-084A-4790-8A0C-9448C9BD33FC}" srcOrd="5" destOrd="0" presId="urn:microsoft.com/office/officeart/2005/8/layout/vList2"/>
    <dgm:cxn modelId="{A5F0BF89-32E5-4FDE-838B-BF8160DD0A35}" type="presParOf" srcId="{8AFB0A49-870B-423E-97C4-3B27BC94A6D5}" destId="{EF634F61-0884-43CE-9788-144427627687}" srcOrd="6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54D879-EFD3-4ACB-9922-EDD07942B5A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EC295E-E017-4D45-A58D-FA21C37C5D5B}">
      <dgm:prSet custT="1"/>
      <dgm:spPr/>
      <dgm:t>
        <a:bodyPr/>
        <a:lstStyle/>
        <a:p>
          <a:pPr rtl="0"/>
          <a:r>
            <a:rPr lang="ru-RU" sz="2400" dirty="0" smtClean="0"/>
            <a:t>Подбор и изучение методической литературы</a:t>
          </a:r>
          <a:endParaRPr lang="ru-RU" sz="2400" dirty="0"/>
        </a:p>
      </dgm:t>
    </dgm:pt>
    <dgm:pt modelId="{20C09B62-9B17-4E3D-AA29-F55609DF0B70}" type="parTrans" cxnId="{3BE7FAA2-5600-4908-8BBD-4537FD03EB32}">
      <dgm:prSet/>
      <dgm:spPr/>
      <dgm:t>
        <a:bodyPr/>
        <a:lstStyle/>
        <a:p>
          <a:endParaRPr lang="ru-RU"/>
        </a:p>
      </dgm:t>
    </dgm:pt>
    <dgm:pt modelId="{15DCBDD7-1615-4024-81A1-5F1CE5428B22}" type="sibTrans" cxnId="{3BE7FAA2-5600-4908-8BBD-4537FD03EB32}">
      <dgm:prSet/>
      <dgm:spPr/>
      <dgm:t>
        <a:bodyPr/>
        <a:lstStyle/>
        <a:p>
          <a:endParaRPr lang="ru-RU"/>
        </a:p>
      </dgm:t>
    </dgm:pt>
    <dgm:pt modelId="{DBA0302B-5D3C-43F2-9470-21999003D9A2}">
      <dgm:prSet custT="1"/>
      <dgm:spPr/>
      <dgm:t>
        <a:bodyPr/>
        <a:lstStyle/>
        <a:p>
          <a:pPr rtl="0"/>
          <a:r>
            <a:rPr lang="ru-RU" sz="2400" dirty="0" smtClean="0"/>
            <a:t>Формирование опыта по теме. Внедрение в практику</a:t>
          </a:r>
          <a:endParaRPr lang="ru-RU" sz="2400" dirty="0"/>
        </a:p>
      </dgm:t>
    </dgm:pt>
    <dgm:pt modelId="{3326DDBB-BAE7-42F8-8551-4C3D7BF1A09D}" type="parTrans" cxnId="{02F46362-474C-4C39-ADC1-4A21BEAC2296}">
      <dgm:prSet/>
      <dgm:spPr/>
    </dgm:pt>
    <dgm:pt modelId="{25E35848-D595-48D7-8EE2-94DFA140BA58}" type="sibTrans" cxnId="{02F46362-474C-4C39-ADC1-4A21BEAC2296}">
      <dgm:prSet/>
      <dgm:spPr/>
    </dgm:pt>
    <dgm:pt modelId="{BEBE5623-4AB4-482D-A493-4F54058B9E03}">
      <dgm:prSet custT="1"/>
      <dgm:spPr/>
      <dgm:t>
        <a:bodyPr/>
        <a:lstStyle/>
        <a:p>
          <a:pPr rtl="0"/>
          <a:r>
            <a:rPr lang="ru-RU" sz="2400" dirty="0" smtClean="0"/>
            <a:t>Участие в мероприятиях посвященных теме самообразования</a:t>
          </a:r>
          <a:endParaRPr lang="ru-RU" sz="2400" dirty="0"/>
        </a:p>
      </dgm:t>
    </dgm:pt>
    <dgm:pt modelId="{A03F8804-DDD5-44DE-9E7E-1496E5717A51}" type="parTrans" cxnId="{27DA8E11-8FC5-42E1-BC5F-1BD2CFE05A16}">
      <dgm:prSet/>
      <dgm:spPr/>
    </dgm:pt>
    <dgm:pt modelId="{4B43659A-9724-4D1F-89FF-6ABFCE4029FB}" type="sibTrans" cxnId="{27DA8E11-8FC5-42E1-BC5F-1BD2CFE05A16}">
      <dgm:prSet/>
      <dgm:spPr/>
    </dgm:pt>
    <dgm:pt modelId="{CFCE9A43-098C-4F84-AE3C-57CDBB025E21}">
      <dgm:prSet custT="1"/>
      <dgm:spPr/>
      <dgm:t>
        <a:bodyPr/>
        <a:lstStyle/>
        <a:p>
          <a:pPr rtl="0"/>
          <a:r>
            <a:rPr lang="ru-RU" sz="2400" dirty="0" smtClean="0"/>
            <a:t>Обмен опытом с другими педагогами</a:t>
          </a:r>
          <a:endParaRPr lang="ru-RU" sz="2400" dirty="0"/>
        </a:p>
      </dgm:t>
    </dgm:pt>
    <dgm:pt modelId="{0FE88E84-5FE1-4A6F-B8FA-40F218766172}" type="parTrans" cxnId="{A6CE37D9-7ADF-4730-8438-43FFD022D00E}">
      <dgm:prSet/>
      <dgm:spPr/>
    </dgm:pt>
    <dgm:pt modelId="{43BA40D4-B493-4FAA-8E7E-D42F9A8BDB6F}" type="sibTrans" cxnId="{A6CE37D9-7ADF-4730-8438-43FFD022D00E}">
      <dgm:prSet/>
      <dgm:spPr/>
    </dgm:pt>
    <dgm:pt modelId="{8AFB0A49-870B-423E-97C4-3B27BC94A6D5}" type="pres">
      <dgm:prSet presAssocID="{E554D879-EFD3-4ACB-9922-EDD07942B5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3A8D6-006E-4127-B68E-EDB7237A3FED}" type="pres">
      <dgm:prSet presAssocID="{C9EC295E-E017-4D45-A58D-FA21C37C5D5B}" presName="parentText" presStyleLbl="node1" presStyleIdx="0" presStyleCnt="4" custScaleY="101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9AC7F-E225-49ED-8C9B-0B75477D16FC}" type="pres">
      <dgm:prSet presAssocID="{15DCBDD7-1615-4024-81A1-5F1CE5428B22}" presName="spacer" presStyleCnt="0"/>
      <dgm:spPr/>
    </dgm:pt>
    <dgm:pt modelId="{75B7CA85-3A37-458F-B4D5-0FB790C0F756}" type="pres">
      <dgm:prSet presAssocID="{DBA0302B-5D3C-43F2-9470-21999003D9A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C3E67-5923-4E86-8463-B224CF8FF93E}" type="pres">
      <dgm:prSet presAssocID="{25E35848-D595-48D7-8EE2-94DFA140BA58}" presName="spacer" presStyleCnt="0"/>
      <dgm:spPr/>
    </dgm:pt>
    <dgm:pt modelId="{7092F9F2-9559-4F7C-936B-F188BFD5D985}" type="pres">
      <dgm:prSet presAssocID="{BEBE5623-4AB4-482D-A493-4F54058B9E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D6103-084A-4790-8A0C-9448C9BD33FC}" type="pres">
      <dgm:prSet presAssocID="{4B43659A-9724-4D1F-89FF-6ABFCE4029FB}" presName="spacer" presStyleCnt="0"/>
      <dgm:spPr/>
    </dgm:pt>
    <dgm:pt modelId="{EF634F61-0884-43CE-9788-144427627687}" type="pres">
      <dgm:prSet presAssocID="{CFCE9A43-098C-4F84-AE3C-57CDBB025E2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F46362-474C-4C39-ADC1-4A21BEAC2296}" srcId="{E554D879-EFD3-4ACB-9922-EDD07942B5A4}" destId="{DBA0302B-5D3C-43F2-9470-21999003D9A2}" srcOrd="1" destOrd="0" parTransId="{3326DDBB-BAE7-42F8-8551-4C3D7BF1A09D}" sibTransId="{25E35848-D595-48D7-8EE2-94DFA140BA58}"/>
    <dgm:cxn modelId="{A6CE37D9-7ADF-4730-8438-43FFD022D00E}" srcId="{E554D879-EFD3-4ACB-9922-EDD07942B5A4}" destId="{CFCE9A43-098C-4F84-AE3C-57CDBB025E21}" srcOrd="3" destOrd="0" parTransId="{0FE88E84-5FE1-4A6F-B8FA-40F218766172}" sibTransId="{43BA40D4-B493-4FAA-8E7E-D42F9A8BDB6F}"/>
    <dgm:cxn modelId="{4FC031FC-4B2E-4CEB-B863-47E2487995A3}" type="presOf" srcId="{DBA0302B-5D3C-43F2-9470-21999003D9A2}" destId="{75B7CA85-3A37-458F-B4D5-0FB790C0F756}" srcOrd="0" destOrd="0" presId="urn:microsoft.com/office/officeart/2005/8/layout/vList2"/>
    <dgm:cxn modelId="{2BA66948-C59F-474A-B4CC-F8D3DB6988D6}" type="presOf" srcId="{BEBE5623-4AB4-482D-A493-4F54058B9E03}" destId="{7092F9F2-9559-4F7C-936B-F188BFD5D985}" srcOrd="0" destOrd="0" presId="urn:microsoft.com/office/officeart/2005/8/layout/vList2"/>
    <dgm:cxn modelId="{3BE7FAA2-5600-4908-8BBD-4537FD03EB32}" srcId="{E554D879-EFD3-4ACB-9922-EDD07942B5A4}" destId="{C9EC295E-E017-4D45-A58D-FA21C37C5D5B}" srcOrd="0" destOrd="0" parTransId="{20C09B62-9B17-4E3D-AA29-F55609DF0B70}" sibTransId="{15DCBDD7-1615-4024-81A1-5F1CE5428B22}"/>
    <dgm:cxn modelId="{27DA8E11-8FC5-42E1-BC5F-1BD2CFE05A16}" srcId="{E554D879-EFD3-4ACB-9922-EDD07942B5A4}" destId="{BEBE5623-4AB4-482D-A493-4F54058B9E03}" srcOrd="2" destOrd="0" parTransId="{A03F8804-DDD5-44DE-9E7E-1496E5717A51}" sibTransId="{4B43659A-9724-4D1F-89FF-6ABFCE4029FB}"/>
    <dgm:cxn modelId="{969AA260-4F03-42ED-9B41-378B8D6F281E}" type="presOf" srcId="{C9EC295E-E017-4D45-A58D-FA21C37C5D5B}" destId="{5D23A8D6-006E-4127-B68E-EDB7237A3FED}" srcOrd="0" destOrd="0" presId="urn:microsoft.com/office/officeart/2005/8/layout/vList2"/>
    <dgm:cxn modelId="{DEFAC28B-5BF3-4B51-9D88-0F3930585CB5}" type="presOf" srcId="{E554D879-EFD3-4ACB-9922-EDD07942B5A4}" destId="{8AFB0A49-870B-423E-97C4-3B27BC94A6D5}" srcOrd="0" destOrd="0" presId="urn:microsoft.com/office/officeart/2005/8/layout/vList2"/>
    <dgm:cxn modelId="{DA037C0D-275C-45F9-90F3-5BC20D074C1F}" type="presOf" srcId="{CFCE9A43-098C-4F84-AE3C-57CDBB025E21}" destId="{EF634F61-0884-43CE-9788-144427627687}" srcOrd="0" destOrd="0" presId="urn:microsoft.com/office/officeart/2005/8/layout/vList2"/>
    <dgm:cxn modelId="{F3AB134E-AD4B-4002-A4D6-419E41D7E543}" type="presParOf" srcId="{8AFB0A49-870B-423E-97C4-3B27BC94A6D5}" destId="{5D23A8D6-006E-4127-B68E-EDB7237A3FED}" srcOrd="0" destOrd="0" presId="urn:microsoft.com/office/officeart/2005/8/layout/vList2"/>
    <dgm:cxn modelId="{3F405315-282D-4B94-AE46-FA6560C6CDF8}" type="presParOf" srcId="{8AFB0A49-870B-423E-97C4-3B27BC94A6D5}" destId="{FAF9AC7F-E225-49ED-8C9B-0B75477D16FC}" srcOrd="1" destOrd="0" presId="urn:microsoft.com/office/officeart/2005/8/layout/vList2"/>
    <dgm:cxn modelId="{87A38C12-FBDD-4460-A007-807234D054C5}" type="presParOf" srcId="{8AFB0A49-870B-423E-97C4-3B27BC94A6D5}" destId="{75B7CA85-3A37-458F-B4D5-0FB790C0F756}" srcOrd="2" destOrd="0" presId="urn:microsoft.com/office/officeart/2005/8/layout/vList2"/>
    <dgm:cxn modelId="{0DEF3981-74C0-4D9D-89D6-B49CB153688B}" type="presParOf" srcId="{8AFB0A49-870B-423E-97C4-3B27BC94A6D5}" destId="{014C3E67-5923-4E86-8463-B224CF8FF93E}" srcOrd="3" destOrd="0" presId="urn:microsoft.com/office/officeart/2005/8/layout/vList2"/>
    <dgm:cxn modelId="{5AE82A06-F2F7-4860-BCFB-9715DAB29205}" type="presParOf" srcId="{8AFB0A49-870B-423E-97C4-3B27BC94A6D5}" destId="{7092F9F2-9559-4F7C-936B-F188BFD5D985}" srcOrd="4" destOrd="0" presId="urn:microsoft.com/office/officeart/2005/8/layout/vList2"/>
    <dgm:cxn modelId="{E1C2694A-AC82-40E4-BC24-27CFC1190B9E}" type="presParOf" srcId="{8AFB0A49-870B-423E-97C4-3B27BC94A6D5}" destId="{C19D6103-084A-4790-8A0C-9448C9BD33FC}" srcOrd="5" destOrd="0" presId="urn:microsoft.com/office/officeart/2005/8/layout/vList2"/>
    <dgm:cxn modelId="{5ECD9DCD-2DAB-4A9E-AA21-20A13AECDB84}" type="presParOf" srcId="{8AFB0A49-870B-423E-97C4-3B27BC94A6D5}" destId="{EF634F61-0884-43CE-9788-144427627687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15C77A-0A34-45B6-830A-8E835557821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0F09D8-CD74-4267-BDE5-D82F57C65748}">
      <dgm:prSet/>
      <dgm:spPr/>
      <dgm:t>
        <a:bodyPr/>
        <a:lstStyle/>
        <a:p>
          <a:r>
            <a:rPr lang="ru-RU" b="0" i="0" dirty="0" smtClean="0"/>
            <a:t>Линейный - основное содержание </a:t>
          </a:r>
          <a:r>
            <a:rPr lang="ru-RU" b="0" i="0" dirty="0" err="1" smtClean="0"/>
            <a:t>квеста</a:t>
          </a:r>
          <a:r>
            <a:rPr lang="ru-RU" b="0" i="0" dirty="0" smtClean="0"/>
            <a:t> построено по цепочке. Разгадаешь одно задание – получишь следующее, и так пока не дойдешь до финиша. </a:t>
          </a:r>
          <a:endParaRPr lang="ru-RU" dirty="0"/>
        </a:p>
      </dgm:t>
    </dgm:pt>
    <dgm:pt modelId="{9C798D50-1F9B-467D-95DD-308E51FB9D6B}" type="parTrans" cxnId="{C953D123-D373-4F89-A474-7C5621A6B350}">
      <dgm:prSet/>
      <dgm:spPr/>
      <dgm:t>
        <a:bodyPr/>
        <a:lstStyle/>
        <a:p>
          <a:endParaRPr lang="ru-RU"/>
        </a:p>
      </dgm:t>
    </dgm:pt>
    <dgm:pt modelId="{59D4ABCF-EDB4-4490-8032-5643A04936E0}" type="sibTrans" cxnId="{C953D123-D373-4F89-A474-7C5621A6B350}">
      <dgm:prSet/>
      <dgm:spPr/>
      <dgm:t>
        <a:bodyPr/>
        <a:lstStyle/>
        <a:p>
          <a:endParaRPr lang="ru-RU"/>
        </a:p>
      </dgm:t>
    </dgm:pt>
    <dgm:pt modelId="{899E85A4-C402-40C1-A9F6-F21EDF7EFDDA}">
      <dgm:prSet/>
      <dgm:spPr/>
      <dgm:t>
        <a:bodyPr/>
        <a:lstStyle/>
        <a:p>
          <a:r>
            <a:rPr lang="ru-RU" b="0" i="0" dirty="0" smtClean="0"/>
            <a:t>Штурмовой – каждый игрок решает свою цепочку загадок, чтобы в конце собрать их воедино</a:t>
          </a:r>
          <a:endParaRPr lang="ru-RU" dirty="0"/>
        </a:p>
      </dgm:t>
    </dgm:pt>
    <dgm:pt modelId="{C833ACF2-432B-4E9B-B740-70BC1B917096}" type="parTrans" cxnId="{9C71CD6B-6997-4129-91D3-CB8FC00296D4}">
      <dgm:prSet/>
      <dgm:spPr/>
      <dgm:t>
        <a:bodyPr/>
        <a:lstStyle/>
        <a:p>
          <a:endParaRPr lang="ru-RU"/>
        </a:p>
      </dgm:t>
    </dgm:pt>
    <dgm:pt modelId="{F91D0970-24F9-4F5C-929B-B5B29B9E0B19}" type="sibTrans" cxnId="{9C71CD6B-6997-4129-91D3-CB8FC00296D4}">
      <dgm:prSet/>
      <dgm:spPr/>
      <dgm:t>
        <a:bodyPr/>
        <a:lstStyle/>
        <a:p>
          <a:endParaRPr lang="ru-RU"/>
        </a:p>
      </dgm:t>
    </dgm:pt>
    <dgm:pt modelId="{9EF84B77-59E0-49FA-8326-65531A4B0B62}">
      <dgm:prSet/>
      <dgm:spPr/>
      <dgm:t>
        <a:bodyPr/>
        <a:lstStyle/>
        <a:p>
          <a:r>
            <a:rPr lang="ru-RU" b="0" i="0" smtClean="0"/>
            <a:t>Кольцевой </a:t>
          </a:r>
          <a:r>
            <a:rPr lang="ru-RU" b="0" i="0" dirty="0" smtClean="0"/>
            <a:t>– отправляется по кольцевой траектории: выполняя определенные задания он вновь и вновь возвращается в пункт «А» </a:t>
          </a:r>
          <a:endParaRPr lang="ru-RU" dirty="0"/>
        </a:p>
      </dgm:t>
    </dgm:pt>
    <dgm:pt modelId="{CA197FC1-4F65-4E5F-9440-F210CD57BC88}" type="parTrans" cxnId="{63E283FE-4735-41A0-9EAC-6E4419FE015C}">
      <dgm:prSet/>
      <dgm:spPr/>
      <dgm:t>
        <a:bodyPr/>
        <a:lstStyle/>
        <a:p>
          <a:endParaRPr lang="ru-RU"/>
        </a:p>
      </dgm:t>
    </dgm:pt>
    <dgm:pt modelId="{2F290B65-338F-4C6F-A9E4-92AFFE163534}" type="sibTrans" cxnId="{63E283FE-4735-41A0-9EAC-6E4419FE015C}">
      <dgm:prSet/>
      <dgm:spPr/>
      <dgm:t>
        <a:bodyPr/>
        <a:lstStyle/>
        <a:p>
          <a:endParaRPr lang="ru-RU"/>
        </a:p>
      </dgm:t>
    </dgm:pt>
    <dgm:pt modelId="{3CFBD126-2BEC-41E4-820A-573865BBAFB6}" type="pres">
      <dgm:prSet presAssocID="{AC15C77A-0A34-45B6-830A-8E83555782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69190A-2413-44FA-8D1A-B0D5AE59429D}" type="pres">
      <dgm:prSet presAssocID="{8D0F09D8-CD74-4267-BDE5-D82F57C65748}" presName="parentText" presStyleLbl="node1" presStyleIdx="0" presStyleCnt="3" custScaleY="956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09896-17BA-4F11-8FAC-455B4A784C4F}" type="pres">
      <dgm:prSet presAssocID="{59D4ABCF-EDB4-4490-8032-5643A04936E0}" presName="spacer" presStyleCnt="0"/>
      <dgm:spPr/>
    </dgm:pt>
    <dgm:pt modelId="{EC6DD690-2631-421D-B132-ACF270DFF3BD}" type="pres">
      <dgm:prSet presAssocID="{899E85A4-C402-40C1-A9F6-F21EDF7EFD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C69E86-85C8-452A-9CED-EAE20648D55C}" type="pres">
      <dgm:prSet presAssocID="{F91D0970-24F9-4F5C-929B-B5B29B9E0B19}" presName="spacer" presStyleCnt="0"/>
      <dgm:spPr/>
    </dgm:pt>
    <dgm:pt modelId="{28CC6799-B2D3-43AA-9938-140C783D1A48}" type="pres">
      <dgm:prSet presAssocID="{9EF84B77-59E0-49FA-8326-65531A4B0B6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5E387CF-DDC8-4B23-A5C3-3A4D921FD1BE}" type="presOf" srcId="{8D0F09D8-CD74-4267-BDE5-D82F57C65748}" destId="{0D69190A-2413-44FA-8D1A-B0D5AE59429D}" srcOrd="0" destOrd="0" presId="urn:microsoft.com/office/officeart/2005/8/layout/vList2"/>
    <dgm:cxn modelId="{9BBA5B51-16CF-48C8-B85D-82FE9A3EC14A}" type="presOf" srcId="{9EF84B77-59E0-49FA-8326-65531A4B0B62}" destId="{28CC6799-B2D3-43AA-9938-140C783D1A48}" srcOrd="0" destOrd="0" presId="urn:microsoft.com/office/officeart/2005/8/layout/vList2"/>
    <dgm:cxn modelId="{4ACA1216-158B-4021-A87B-23A4CC1F502F}" type="presOf" srcId="{AC15C77A-0A34-45B6-830A-8E8355578218}" destId="{3CFBD126-2BEC-41E4-820A-573865BBAFB6}" srcOrd="0" destOrd="0" presId="urn:microsoft.com/office/officeart/2005/8/layout/vList2"/>
    <dgm:cxn modelId="{C953D123-D373-4F89-A474-7C5621A6B350}" srcId="{AC15C77A-0A34-45B6-830A-8E8355578218}" destId="{8D0F09D8-CD74-4267-BDE5-D82F57C65748}" srcOrd="0" destOrd="0" parTransId="{9C798D50-1F9B-467D-95DD-308E51FB9D6B}" sibTransId="{59D4ABCF-EDB4-4490-8032-5643A04936E0}"/>
    <dgm:cxn modelId="{1A488045-8ABC-42AC-A354-F5814D88E44E}" type="presOf" srcId="{899E85A4-C402-40C1-A9F6-F21EDF7EFDDA}" destId="{EC6DD690-2631-421D-B132-ACF270DFF3BD}" srcOrd="0" destOrd="0" presId="urn:microsoft.com/office/officeart/2005/8/layout/vList2"/>
    <dgm:cxn modelId="{9C71CD6B-6997-4129-91D3-CB8FC00296D4}" srcId="{AC15C77A-0A34-45B6-830A-8E8355578218}" destId="{899E85A4-C402-40C1-A9F6-F21EDF7EFDDA}" srcOrd="1" destOrd="0" parTransId="{C833ACF2-432B-4E9B-B740-70BC1B917096}" sibTransId="{F91D0970-24F9-4F5C-929B-B5B29B9E0B19}"/>
    <dgm:cxn modelId="{63E283FE-4735-41A0-9EAC-6E4419FE015C}" srcId="{AC15C77A-0A34-45B6-830A-8E8355578218}" destId="{9EF84B77-59E0-49FA-8326-65531A4B0B62}" srcOrd="2" destOrd="0" parTransId="{CA197FC1-4F65-4E5F-9440-F210CD57BC88}" sibTransId="{2F290B65-338F-4C6F-A9E4-92AFFE163534}"/>
    <dgm:cxn modelId="{A4D7E819-303F-4D67-BE85-DC04FAAA7781}" type="presParOf" srcId="{3CFBD126-2BEC-41E4-820A-573865BBAFB6}" destId="{0D69190A-2413-44FA-8D1A-B0D5AE59429D}" srcOrd="0" destOrd="0" presId="urn:microsoft.com/office/officeart/2005/8/layout/vList2"/>
    <dgm:cxn modelId="{A1150105-6A37-4ED4-A43B-A4F2C280A9A3}" type="presParOf" srcId="{3CFBD126-2BEC-41E4-820A-573865BBAFB6}" destId="{87A09896-17BA-4F11-8FAC-455B4A784C4F}" srcOrd="1" destOrd="0" presId="urn:microsoft.com/office/officeart/2005/8/layout/vList2"/>
    <dgm:cxn modelId="{8981D6D0-956E-4C4A-8A0A-7A3911B38569}" type="presParOf" srcId="{3CFBD126-2BEC-41E4-820A-573865BBAFB6}" destId="{EC6DD690-2631-421D-B132-ACF270DFF3BD}" srcOrd="2" destOrd="0" presId="urn:microsoft.com/office/officeart/2005/8/layout/vList2"/>
    <dgm:cxn modelId="{ACB4E3C7-60B9-4789-B44F-63332AF6A576}" type="presParOf" srcId="{3CFBD126-2BEC-41E4-820A-573865BBAFB6}" destId="{4BC69E86-85C8-452A-9CED-EAE20648D55C}" srcOrd="3" destOrd="0" presId="urn:microsoft.com/office/officeart/2005/8/layout/vList2"/>
    <dgm:cxn modelId="{EF274C4A-5D27-4BF6-A900-33CB80EA00FE}" type="presParOf" srcId="{3CFBD126-2BEC-41E4-820A-573865BBAFB6}" destId="{28CC6799-B2D3-43AA-9938-140C783D1A48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264C8B-10DB-479D-B038-801DF9118BC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EE7F9-88C1-4307-ACE5-E497B6D10DD8}">
      <dgm:prSet/>
      <dgm:spPr/>
      <dgm:t>
        <a:bodyPr/>
        <a:lstStyle/>
        <a:p>
          <a:r>
            <a:rPr lang="ru-RU" b="0" i="0" dirty="0" smtClean="0"/>
            <a:t>Соревнования. </a:t>
          </a:r>
          <a:endParaRPr lang="ru-RU" dirty="0"/>
        </a:p>
      </dgm:t>
    </dgm:pt>
    <dgm:pt modelId="{95BC1FA9-CFC5-48EB-BE2D-2E75F2DD2FC4}" type="parTrans" cxnId="{770A116B-C0FE-4718-900C-1708D5B78496}">
      <dgm:prSet/>
      <dgm:spPr/>
      <dgm:t>
        <a:bodyPr/>
        <a:lstStyle/>
        <a:p>
          <a:endParaRPr lang="ru-RU"/>
        </a:p>
      </dgm:t>
    </dgm:pt>
    <dgm:pt modelId="{B50D538B-8DF9-4DF5-BA6F-57B134BB2527}" type="sibTrans" cxnId="{770A116B-C0FE-4718-900C-1708D5B78496}">
      <dgm:prSet/>
      <dgm:spPr/>
      <dgm:t>
        <a:bodyPr/>
        <a:lstStyle/>
        <a:p>
          <a:endParaRPr lang="ru-RU"/>
        </a:p>
      </dgm:t>
    </dgm:pt>
    <dgm:pt modelId="{46DA71D1-D8EA-412E-8927-84AFD372C993}">
      <dgm:prSet/>
      <dgm:spPr/>
      <dgm:t>
        <a:bodyPr/>
        <a:lstStyle/>
        <a:p>
          <a:r>
            <a:rPr lang="ru-RU" b="0" i="0" dirty="0" smtClean="0"/>
            <a:t>Проекты</a:t>
          </a:r>
          <a:endParaRPr lang="ru-RU" dirty="0"/>
        </a:p>
      </dgm:t>
    </dgm:pt>
    <dgm:pt modelId="{2F7C3E10-BDF4-4289-86D8-CF3BEE0DD716}" type="parTrans" cxnId="{1EB5D67E-C1BC-4780-B86E-77867B0419CD}">
      <dgm:prSet/>
      <dgm:spPr/>
      <dgm:t>
        <a:bodyPr/>
        <a:lstStyle/>
        <a:p>
          <a:endParaRPr lang="ru-RU"/>
        </a:p>
      </dgm:t>
    </dgm:pt>
    <dgm:pt modelId="{CC8C0BD6-9D6E-443B-985C-C377DC39D27F}" type="sibTrans" cxnId="{1EB5D67E-C1BC-4780-B86E-77867B0419CD}">
      <dgm:prSet/>
      <dgm:spPr/>
      <dgm:t>
        <a:bodyPr/>
        <a:lstStyle/>
        <a:p>
          <a:endParaRPr lang="ru-RU"/>
        </a:p>
      </dgm:t>
    </dgm:pt>
    <dgm:pt modelId="{7C74908A-88CA-4FEE-A40A-1359534613D4}">
      <dgm:prSet/>
      <dgm:spPr/>
      <dgm:t>
        <a:bodyPr/>
        <a:lstStyle/>
        <a:p>
          <a:r>
            <a:rPr lang="ru-RU" b="0" i="0" dirty="0" smtClean="0"/>
            <a:t>Исследования</a:t>
          </a:r>
          <a:endParaRPr lang="ru-RU" dirty="0"/>
        </a:p>
      </dgm:t>
    </dgm:pt>
    <dgm:pt modelId="{D6AA9C23-811E-4146-B4A7-0968FCE53434}" type="parTrans" cxnId="{0672B063-E4D5-4A34-8939-9B74F5712C2E}">
      <dgm:prSet/>
      <dgm:spPr/>
      <dgm:t>
        <a:bodyPr/>
        <a:lstStyle/>
        <a:p>
          <a:endParaRPr lang="ru-RU"/>
        </a:p>
      </dgm:t>
    </dgm:pt>
    <dgm:pt modelId="{7B6B7B62-02C3-479F-99DF-8AC894FC3EA5}" type="sibTrans" cxnId="{0672B063-E4D5-4A34-8939-9B74F5712C2E}">
      <dgm:prSet/>
      <dgm:spPr/>
      <dgm:t>
        <a:bodyPr/>
        <a:lstStyle/>
        <a:p>
          <a:endParaRPr lang="ru-RU"/>
        </a:p>
      </dgm:t>
    </dgm:pt>
    <dgm:pt modelId="{94DBB181-A9B9-417E-A899-63E64A2592C8}">
      <dgm:prSet/>
      <dgm:spPr/>
      <dgm:t>
        <a:bodyPr/>
        <a:lstStyle/>
        <a:p>
          <a:r>
            <a:rPr lang="ru-RU" b="0" i="0" dirty="0" smtClean="0"/>
            <a:t>Эксперименты.</a:t>
          </a:r>
          <a:endParaRPr lang="ru-RU" dirty="0"/>
        </a:p>
      </dgm:t>
    </dgm:pt>
    <dgm:pt modelId="{098178AC-DFD3-4936-AA65-66E2B3CA8C80}" type="parTrans" cxnId="{2DE758E7-7CC4-49B7-9B8C-6CFC8EAF14C1}">
      <dgm:prSet/>
      <dgm:spPr/>
      <dgm:t>
        <a:bodyPr/>
        <a:lstStyle/>
        <a:p>
          <a:endParaRPr lang="ru-RU"/>
        </a:p>
      </dgm:t>
    </dgm:pt>
    <dgm:pt modelId="{F056C925-B95C-4B0A-B77E-0E83F1F980AF}" type="sibTrans" cxnId="{2DE758E7-7CC4-49B7-9B8C-6CFC8EAF14C1}">
      <dgm:prSet/>
      <dgm:spPr/>
      <dgm:t>
        <a:bodyPr/>
        <a:lstStyle/>
        <a:p>
          <a:endParaRPr lang="ru-RU"/>
        </a:p>
      </dgm:t>
    </dgm:pt>
    <dgm:pt modelId="{0FF23C4F-599F-473C-A353-13C07647092B}" type="pres">
      <dgm:prSet presAssocID="{44264C8B-10DB-479D-B038-801DF9118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8699D4-6F25-4A95-8ADE-01FF8DF1F613}" type="pres">
      <dgm:prSet presAssocID="{735EE7F9-88C1-4307-ACE5-E497B6D10D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D46B7C-362B-44F8-8B13-7EC14225DE06}" type="pres">
      <dgm:prSet presAssocID="{B50D538B-8DF9-4DF5-BA6F-57B134BB2527}" presName="spacer" presStyleCnt="0"/>
      <dgm:spPr/>
    </dgm:pt>
    <dgm:pt modelId="{D40074E1-7A0F-43C3-B3CE-C0154F2F8F43}" type="pres">
      <dgm:prSet presAssocID="{46DA71D1-D8EA-412E-8927-84AFD372C99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206AC-37C9-4B3A-8512-50888DB0347A}" type="pres">
      <dgm:prSet presAssocID="{CC8C0BD6-9D6E-443B-985C-C377DC39D27F}" presName="spacer" presStyleCnt="0"/>
      <dgm:spPr/>
    </dgm:pt>
    <dgm:pt modelId="{40CD3B4C-11F6-4918-9C7C-E0C90FA99438}" type="pres">
      <dgm:prSet presAssocID="{7C74908A-88CA-4FEE-A40A-1359534613D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5342E-1F4A-4455-8A9D-0A6197F9C991}" type="pres">
      <dgm:prSet presAssocID="{7B6B7B62-02C3-479F-99DF-8AC894FC3EA5}" presName="spacer" presStyleCnt="0"/>
      <dgm:spPr/>
    </dgm:pt>
    <dgm:pt modelId="{02F19FA2-158E-49C7-8AEA-065066424C14}" type="pres">
      <dgm:prSet presAssocID="{94DBB181-A9B9-417E-A899-63E64A2592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37ABED-8C55-448B-8EA3-8A19438FE248}" type="presOf" srcId="{44264C8B-10DB-479D-B038-801DF9118BC8}" destId="{0FF23C4F-599F-473C-A353-13C07647092B}" srcOrd="0" destOrd="0" presId="urn:microsoft.com/office/officeart/2005/8/layout/vList2"/>
    <dgm:cxn modelId="{66327751-3731-43A4-96BB-A64AE4D61646}" type="presOf" srcId="{735EE7F9-88C1-4307-ACE5-E497B6D10DD8}" destId="{4A8699D4-6F25-4A95-8ADE-01FF8DF1F613}" srcOrd="0" destOrd="0" presId="urn:microsoft.com/office/officeart/2005/8/layout/vList2"/>
    <dgm:cxn modelId="{31355B1C-98A0-4518-951E-D1E700875EB5}" type="presOf" srcId="{46DA71D1-D8EA-412E-8927-84AFD372C993}" destId="{D40074E1-7A0F-43C3-B3CE-C0154F2F8F43}" srcOrd="0" destOrd="0" presId="urn:microsoft.com/office/officeart/2005/8/layout/vList2"/>
    <dgm:cxn modelId="{1EB5D67E-C1BC-4780-B86E-77867B0419CD}" srcId="{44264C8B-10DB-479D-B038-801DF9118BC8}" destId="{46DA71D1-D8EA-412E-8927-84AFD372C993}" srcOrd="1" destOrd="0" parTransId="{2F7C3E10-BDF4-4289-86D8-CF3BEE0DD716}" sibTransId="{CC8C0BD6-9D6E-443B-985C-C377DC39D27F}"/>
    <dgm:cxn modelId="{770A116B-C0FE-4718-900C-1708D5B78496}" srcId="{44264C8B-10DB-479D-B038-801DF9118BC8}" destId="{735EE7F9-88C1-4307-ACE5-E497B6D10DD8}" srcOrd="0" destOrd="0" parTransId="{95BC1FA9-CFC5-48EB-BE2D-2E75F2DD2FC4}" sibTransId="{B50D538B-8DF9-4DF5-BA6F-57B134BB2527}"/>
    <dgm:cxn modelId="{C0F864B8-E60B-4A9E-B6E7-C1ABEB196A9C}" type="presOf" srcId="{94DBB181-A9B9-417E-A899-63E64A2592C8}" destId="{02F19FA2-158E-49C7-8AEA-065066424C14}" srcOrd="0" destOrd="0" presId="urn:microsoft.com/office/officeart/2005/8/layout/vList2"/>
    <dgm:cxn modelId="{687E70C3-9D4E-49E7-8E7C-D49D7AD5D857}" type="presOf" srcId="{7C74908A-88CA-4FEE-A40A-1359534613D4}" destId="{40CD3B4C-11F6-4918-9C7C-E0C90FA99438}" srcOrd="0" destOrd="0" presId="urn:microsoft.com/office/officeart/2005/8/layout/vList2"/>
    <dgm:cxn modelId="{2DE758E7-7CC4-49B7-9B8C-6CFC8EAF14C1}" srcId="{44264C8B-10DB-479D-B038-801DF9118BC8}" destId="{94DBB181-A9B9-417E-A899-63E64A2592C8}" srcOrd="3" destOrd="0" parTransId="{098178AC-DFD3-4936-AA65-66E2B3CA8C80}" sibTransId="{F056C925-B95C-4B0A-B77E-0E83F1F980AF}"/>
    <dgm:cxn modelId="{0672B063-E4D5-4A34-8939-9B74F5712C2E}" srcId="{44264C8B-10DB-479D-B038-801DF9118BC8}" destId="{7C74908A-88CA-4FEE-A40A-1359534613D4}" srcOrd="2" destOrd="0" parTransId="{D6AA9C23-811E-4146-B4A7-0968FCE53434}" sibTransId="{7B6B7B62-02C3-479F-99DF-8AC894FC3EA5}"/>
    <dgm:cxn modelId="{41D1D851-237D-4CC3-9F18-EE47C5457E7D}" type="presParOf" srcId="{0FF23C4F-599F-473C-A353-13C07647092B}" destId="{4A8699D4-6F25-4A95-8ADE-01FF8DF1F613}" srcOrd="0" destOrd="0" presId="urn:microsoft.com/office/officeart/2005/8/layout/vList2"/>
    <dgm:cxn modelId="{4D51C48E-12E7-4A61-B75D-7B284D9C1B74}" type="presParOf" srcId="{0FF23C4F-599F-473C-A353-13C07647092B}" destId="{36D46B7C-362B-44F8-8B13-7EC14225DE06}" srcOrd="1" destOrd="0" presId="urn:microsoft.com/office/officeart/2005/8/layout/vList2"/>
    <dgm:cxn modelId="{A41BEB16-64AE-42C6-AC4D-32D9F719EACE}" type="presParOf" srcId="{0FF23C4F-599F-473C-A353-13C07647092B}" destId="{D40074E1-7A0F-43C3-B3CE-C0154F2F8F43}" srcOrd="2" destOrd="0" presId="urn:microsoft.com/office/officeart/2005/8/layout/vList2"/>
    <dgm:cxn modelId="{FF9BFDD4-EC28-45A8-90AE-9BCE6FEC7995}" type="presParOf" srcId="{0FF23C4F-599F-473C-A353-13C07647092B}" destId="{95B206AC-37C9-4B3A-8512-50888DB0347A}" srcOrd="3" destOrd="0" presId="urn:microsoft.com/office/officeart/2005/8/layout/vList2"/>
    <dgm:cxn modelId="{4FAFEF15-ACBB-4536-B45C-56E1EDDF3EF3}" type="presParOf" srcId="{0FF23C4F-599F-473C-A353-13C07647092B}" destId="{40CD3B4C-11F6-4918-9C7C-E0C90FA99438}" srcOrd="4" destOrd="0" presId="urn:microsoft.com/office/officeart/2005/8/layout/vList2"/>
    <dgm:cxn modelId="{288F0341-113A-4FAB-97CC-B3F449312682}" type="presParOf" srcId="{0FF23C4F-599F-473C-A353-13C07647092B}" destId="{11C5342E-1F4A-4455-8A9D-0A6197F9C991}" srcOrd="5" destOrd="0" presId="urn:microsoft.com/office/officeart/2005/8/layout/vList2"/>
    <dgm:cxn modelId="{E492B3A2-6BB8-4195-8BA9-86EBC9D1F8B7}" type="presParOf" srcId="{0FF23C4F-599F-473C-A353-13C07647092B}" destId="{02F19FA2-158E-49C7-8AEA-065066424C14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EB8E8C-B466-49A0-8A0A-BCBE38137D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E92421-8E0D-4792-B912-3A0F436BC93E}">
      <dgm:prSet/>
      <dgm:spPr/>
      <dgm:t>
        <a:bodyPr/>
        <a:lstStyle/>
        <a:p>
          <a:r>
            <a:rPr lang="ru-RU" b="0" i="0" dirty="0" smtClean="0"/>
            <a:t>Поиск «сокровищ»</a:t>
          </a:r>
          <a:endParaRPr lang="ru-RU" dirty="0"/>
        </a:p>
      </dgm:t>
    </dgm:pt>
    <dgm:pt modelId="{F606DFF5-0D2E-4F1A-BEFF-64C20AB759DB}" type="parTrans" cxnId="{219DCEFC-6405-42AE-B5BD-32BE4D85180D}">
      <dgm:prSet/>
      <dgm:spPr/>
      <dgm:t>
        <a:bodyPr/>
        <a:lstStyle/>
        <a:p>
          <a:endParaRPr lang="ru-RU"/>
        </a:p>
      </dgm:t>
    </dgm:pt>
    <dgm:pt modelId="{0A92858B-51AA-4D10-A3E1-F79FFE9EB51A}" type="sibTrans" cxnId="{219DCEFC-6405-42AE-B5BD-32BE4D85180D}">
      <dgm:prSet/>
      <dgm:spPr/>
      <dgm:t>
        <a:bodyPr/>
        <a:lstStyle/>
        <a:p>
          <a:endParaRPr lang="ru-RU"/>
        </a:p>
      </dgm:t>
    </dgm:pt>
    <dgm:pt modelId="{584983EB-9A9B-45B0-8EE5-4B1E5C247ABE}">
      <dgm:prSet/>
      <dgm:spPr/>
      <dgm:t>
        <a:bodyPr/>
        <a:lstStyle/>
        <a:p>
          <a:r>
            <a:rPr lang="ru-RU" b="0" i="0" dirty="0" smtClean="0"/>
            <a:t>Расследование происшествий (хорошо для экспериментальной деятельности)</a:t>
          </a:r>
          <a:endParaRPr lang="ru-RU" dirty="0"/>
        </a:p>
      </dgm:t>
    </dgm:pt>
    <dgm:pt modelId="{ED81EC99-2870-481B-9497-59E0A0415524}" type="parTrans" cxnId="{56D56AAB-2DC4-4F14-A800-82F8148B6727}">
      <dgm:prSet/>
      <dgm:spPr/>
    </dgm:pt>
    <dgm:pt modelId="{B1EEBB86-B8D5-49B0-BC2B-34D6F594265E}" type="sibTrans" cxnId="{56D56AAB-2DC4-4F14-A800-82F8148B6727}">
      <dgm:prSet/>
      <dgm:spPr/>
    </dgm:pt>
    <dgm:pt modelId="{65CDA3BC-95B0-4B67-B88E-C4F86FA26B53}">
      <dgm:prSet/>
      <dgm:spPr/>
      <dgm:t>
        <a:bodyPr/>
        <a:lstStyle/>
        <a:p>
          <a:r>
            <a:rPr lang="ru-RU" b="0" i="0" dirty="0" smtClean="0"/>
            <a:t>Помощь героям</a:t>
          </a:r>
          <a:endParaRPr lang="ru-RU" dirty="0"/>
        </a:p>
      </dgm:t>
    </dgm:pt>
    <dgm:pt modelId="{E9504CD0-972C-49D8-8DDE-1BED7778017B}" type="parTrans" cxnId="{5D43E249-D13B-465F-BABA-CFB7CCA4416B}">
      <dgm:prSet/>
      <dgm:spPr/>
    </dgm:pt>
    <dgm:pt modelId="{DD2A7AC7-D0FC-4528-BA74-2BF1BF24D732}" type="sibTrans" cxnId="{5D43E249-D13B-465F-BABA-CFB7CCA4416B}">
      <dgm:prSet/>
      <dgm:spPr/>
    </dgm:pt>
    <dgm:pt modelId="{8E1EBAD3-10E5-4A1C-A555-4F12DD21CE1D}">
      <dgm:prSet/>
      <dgm:spPr/>
      <dgm:t>
        <a:bodyPr/>
        <a:lstStyle/>
        <a:p>
          <a:r>
            <a:rPr lang="ru-RU" b="0" i="0" dirty="0" smtClean="0"/>
            <a:t>Путешествие</a:t>
          </a:r>
          <a:endParaRPr lang="ru-RU" dirty="0"/>
        </a:p>
      </dgm:t>
    </dgm:pt>
    <dgm:pt modelId="{70E7CB5C-C3F8-4232-98B8-7A911C8DAC95}" type="parTrans" cxnId="{624055D6-06A4-4D62-88A4-91F5D60559F9}">
      <dgm:prSet/>
      <dgm:spPr/>
    </dgm:pt>
    <dgm:pt modelId="{34597E64-7AF3-4B50-B9B1-0E4A5D41662A}" type="sibTrans" cxnId="{624055D6-06A4-4D62-88A4-91F5D60559F9}">
      <dgm:prSet/>
      <dgm:spPr/>
    </dgm:pt>
    <dgm:pt modelId="{A1010E46-9793-4279-8967-AE574395090C}">
      <dgm:prSet/>
      <dgm:spPr/>
      <dgm:t>
        <a:bodyPr/>
        <a:lstStyle/>
        <a:p>
          <a:r>
            <a:rPr lang="ru-RU" b="0" i="0" dirty="0" smtClean="0"/>
            <a:t>Приключения по мотивам художественных произведений (по аналогии с настольными </a:t>
          </a:r>
          <a:r>
            <a:rPr lang="ru-RU" b="0" i="0" dirty="0" err="1" smtClean="0"/>
            <a:t>играми-ходилками</a:t>
          </a:r>
          <a:r>
            <a:rPr lang="ru-RU" b="0" i="0" dirty="0" smtClean="0"/>
            <a:t>)</a:t>
          </a:r>
          <a:endParaRPr lang="ru-RU" dirty="0"/>
        </a:p>
      </dgm:t>
    </dgm:pt>
    <dgm:pt modelId="{257FC19F-83AF-42D7-ABD1-5787ABCEB2B1}" type="parTrans" cxnId="{987B7180-9F3B-43D4-8120-BFE2C67BE901}">
      <dgm:prSet/>
      <dgm:spPr/>
    </dgm:pt>
    <dgm:pt modelId="{E83EA365-C18A-4DB8-B618-4A6C0C09377D}" type="sibTrans" cxnId="{987B7180-9F3B-43D4-8120-BFE2C67BE901}">
      <dgm:prSet/>
      <dgm:spPr/>
    </dgm:pt>
    <dgm:pt modelId="{7AB852C1-CC2E-446E-B65E-3BDFEAB2B063}" type="pres">
      <dgm:prSet presAssocID="{8CEB8E8C-B466-49A0-8A0A-BCBE38137D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4E1580-E34B-4359-BCED-0BB20C45E016}" type="pres">
      <dgm:prSet presAssocID="{17E92421-8E0D-4792-B912-3A0F436BC93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A4B07-8004-4CFF-86FB-EC57C9D82FCB}" type="pres">
      <dgm:prSet presAssocID="{0A92858B-51AA-4D10-A3E1-F79FFE9EB51A}" presName="spacer" presStyleCnt="0"/>
      <dgm:spPr/>
    </dgm:pt>
    <dgm:pt modelId="{363109BD-43DC-43EC-913C-98FB377EC6DF}" type="pres">
      <dgm:prSet presAssocID="{584983EB-9A9B-45B0-8EE5-4B1E5C247AB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D78A5-29DE-4CD9-9878-37B113F7A0D1}" type="pres">
      <dgm:prSet presAssocID="{B1EEBB86-B8D5-49B0-BC2B-34D6F594265E}" presName="spacer" presStyleCnt="0"/>
      <dgm:spPr/>
    </dgm:pt>
    <dgm:pt modelId="{4FAF9DF7-17AB-4ABF-8237-F1565340865D}" type="pres">
      <dgm:prSet presAssocID="{65CDA3BC-95B0-4B67-B88E-C4F86FA26B5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499B-7A5F-47D9-A0BA-FCEC48E7AA9B}" type="pres">
      <dgm:prSet presAssocID="{DD2A7AC7-D0FC-4528-BA74-2BF1BF24D732}" presName="spacer" presStyleCnt="0"/>
      <dgm:spPr/>
    </dgm:pt>
    <dgm:pt modelId="{6A3A6398-0CCC-47EA-B02D-CDD16C355E96}" type="pres">
      <dgm:prSet presAssocID="{8E1EBAD3-10E5-4A1C-A555-4F12DD21CE1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1605F-A626-4ABD-B0F4-E139E6B17BF0}" type="pres">
      <dgm:prSet presAssocID="{34597E64-7AF3-4B50-B9B1-0E4A5D41662A}" presName="spacer" presStyleCnt="0"/>
      <dgm:spPr/>
    </dgm:pt>
    <dgm:pt modelId="{0906EB22-D7DF-4DC5-8562-FD67F6FCEAE8}" type="pres">
      <dgm:prSet presAssocID="{A1010E46-9793-4279-8967-AE574395090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9DCEFC-6405-42AE-B5BD-32BE4D85180D}" srcId="{8CEB8E8C-B466-49A0-8A0A-BCBE38137D74}" destId="{17E92421-8E0D-4792-B912-3A0F436BC93E}" srcOrd="0" destOrd="0" parTransId="{F606DFF5-0D2E-4F1A-BEFF-64C20AB759DB}" sibTransId="{0A92858B-51AA-4D10-A3E1-F79FFE9EB51A}"/>
    <dgm:cxn modelId="{5D43E249-D13B-465F-BABA-CFB7CCA4416B}" srcId="{8CEB8E8C-B466-49A0-8A0A-BCBE38137D74}" destId="{65CDA3BC-95B0-4B67-B88E-C4F86FA26B53}" srcOrd="2" destOrd="0" parTransId="{E9504CD0-972C-49D8-8DDE-1BED7778017B}" sibTransId="{DD2A7AC7-D0FC-4528-BA74-2BF1BF24D732}"/>
    <dgm:cxn modelId="{72CC7982-9381-4F0C-B9B3-69A25172E08C}" type="presOf" srcId="{8CEB8E8C-B466-49A0-8A0A-BCBE38137D74}" destId="{7AB852C1-CC2E-446E-B65E-3BDFEAB2B063}" srcOrd="0" destOrd="0" presId="urn:microsoft.com/office/officeart/2005/8/layout/vList2"/>
    <dgm:cxn modelId="{624055D6-06A4-4D62-88A4-91F5D60559F9}" srcId="{8CEB8E8C-B466-49A0-8A0A-BCBE38137D74}" destId="{8E1EBAD3-10E5-4A1C-A555-4F12DD21CE1D}" srcOrd="3" destOrd="0" parTransId="{70E7CB5C-C3F8-4232-98B8-7A911C8DAC95}" sibTransId="{34597E64-7AF3-4B50-B9B1-0E4A5D41662A}"/>
    <dgm:cxn modelId="{56D56AAB-2DC4-4F14-A800-82F8148B6727}" srcId="{8CEB8E8C-B466-49A0-8A0A-BCBE38137D74}" destId="{584983EB-9A9B-45B0-8EE5-4B1E5C247ABE}" srcOrd="1" destOrd="0" parTransId="{ED81EC99-2870-481B-9497-59E0A0415524}" sibTransId="{B1EEBB86-B8D5-49B0-BC2B-34D6F594265E}"/>
    <dgm:cxn modelId="{59EE856E-8ED9-4ECF-9378-E0A0A91ADD3C}" type="presOf" srcId="{17E92421-8E0D-4792-B912-3A0F436BC93E}" destId="{FA4E1580-E34B-4359-BCED-0BB20C45E016}" srcOrd="0" destOrd="0" presId="urn:microsoft.com/office/officeart/2005/8/layout/vList2"/>
    <dgm:cxn modelId="{484391BA-BD8C-4995-AF1F-E5AF90FD173D}" type="presOf" srcId="{A1010E46-9793-4279-8967-AE574395090C}" destId="{0906EB22-D7DF-4DC5-8562-FD67F6FCEAE8}" srcOrd="0" destOrd="0" presId="urn:microsoft.com/office/officeart/2005/8/layout/vList2"/>
    <dgm:cxn modelId="{2764DDFD-D10B-4C10-87E7-CE397D17BE98}" type="presOf" srcId="{65CDA3BC-95B0-4B67-B88E-C4F86FA26B53}" destId="{4FAF9DF7-17AB-4ABF-8237-F1565340865D}" srcOrd="0" destOrd="0" presId="urn:microsoft.com/office/officeart/2005/8/layout/vList2"/>
    <dgm:cxn modelId="{C4BFADAB-17C6-4453-9021-6CCEFB87C90D}" type="presOf" srcId="{584983EB-9A9B-45B0-8EE5-4B1E5C247ABE}" destId="{363109BD-43DC-43EC-913C-98FB377EC6DF}" srcOrd="0" destOrd="0" presId="urn:microsoft.com/office/officeart/2005/8/layout/vList2"/>
    <dgm:cxn modelId="{5A74086E-5F66-4FA0-9432-3CAA31FCA406}" type="presOf" srcId="{8E1EBAD3-10E5-4A1C-A555-4F12DD21CE1D}" destId="{6A3A6398-0CCC-47EA-B02D-CDD16C355E96}" srcOrd="0" destOrd="0" presId="urn:microsoft.com/office/officeart/2005/8/layout/vList2"/>
    <dgm:cxn modelId="{987B7180-9F3B-43D4-8120-BFE2C67BE901}" srcId="{8CEB8E8C-B466-49A0-8A0A-BCBE38137D74}" destId="{A1010E46-9793-4279-8967-AE574395090C}" srcOrd="4" destOrd="0" parTransId="{257FC19F-83AF-42D7-ABD1-5787ABCEB2B1}" sibTransId="{E83EA365-C18A-4DB8-B618-4A6C0C09377D}"/>
    <dgm:cxn modelId="{DAB07854-6EB5-4283-ACC9-DFC012C8327B}" type="presParOf" srcId="{7AB852C1-CC2E-446E-B65E-3BDFEAB2B063}" destId="{FA4E1580-E34B-4359-BCED-0BB20C45E016}" srcOrd="0" destOrd="0" presId="urn:microsoft.com/office/officeart/2005/8/layout/vList2"/>
    <dgm:cxn modelId="{7CD71332-44FD-4F6D-8A0F-84D60A6034B0}" type="presParOf" srcId="{7AB852C1-CC2E-446E-B65E-3BDFEAB2B063}" destId="{A9AA4B07-8004-4CFF-86FB-EC57C9D82FCB}" srcOrd="1" destOrd="0" presId="urn:microsoft.com/office/officeart/2005/8/layout/vList2"/>
    <dgm:cxn modelId="{5AB01054-6E5E-4518-87AD-0C810AB5A94F}" type="presParOf" srcId="{7AB852C1-CC2E-446E-B65E-3BDFEAB2B063}" destId="{363109BD-43DC-43EC-913C-98FB377EC6DF}" srcOrd="2" destOrd="0" presId="urn:microsoft.com/office/officeart/2005/8/layout/vList2"/>
    <dgm:cxn modelId="{19C4121B-0CDE-45AD-830F-1E8E7C968E62}" type="presParOf" srcId="{7AB852C1-CC2E-446E-B65E-3BDFEAB2B063}" destId="{66ED78A5-29DE-4CD9-9878-37B113F7A0D1}" srcOrd="3" destOrd="0" presId="urn:microsoft.com/office/officeart/2005/8/layout/vList2"/>
    <dgm:cxn modelId="{A0D6020E-1F79-4349-897C-BC1D31326FDD}" type="presParOf" srcId="{7AB852C1-CC2E-446E-B65E-3BDFEAB2B063}" destId="{4FAF9DF7-17AB-4ABF-8237-F1565340865D}" srcOrd="4" destOrd="0" presId="urn:microsoft.com/office/officeart/2005/8/layout/vList2"/>
    <dgm:cxn modelId="{4684544B-4824-412D-8EDC-77C90EBCBE43}" type="presParOf" srcId="{7AB852C1-CC2E-446E-B65E-3BDFEAB2B063}" destId="{9BF3499B-7A5F-47D9-A0BA-FCEC48E7AA9B}" srcOrd="5" destOrd="0" presId="urn:microsoft.com/office/officeart/2005/8/layout/vList2"/>
    <dgm:cxn modelId="{B1A3A7A0-AFA5-4B7A-A2AE-7FA7024B1120}" type="presParOf" srcId="{7AB852C1-CC2E-446E-B65E-3BDFEAB2B063}" destId="{6A3A6398-0CCC-47EA-B02D-CDD16C355E96}" srcOrd="6" destOrd="0" presId="urn:microsoft.com/office/officeart/2005/8/layout/vList2"/>
    <dgm:cxn modelId="{1BC20727-E45B-4BD6-A544-F173301D8DBC}" type="presParOf" srcId="{7AB852C1-CC2E-446E-B65E-3BDFEAB2B063}" destId="{4BF1605F-A626-4ABD-B0F4-E139E6B17BF0}" srcOrd="7" destOrd="0" presId="urn:microsoft.com/office/officeart/2005/8/layout/vList2"/>
    <dgm:cxn modelId="{8151DF30-CBAA-420C-B4A0-6E1919C8C2DD}" type="presParOf" srcId="{7AB852C1-CC2E-446E-B65E-3BDFEAB2B063}" destId="{0906EB22-D7DF-4DC5-8562-FD67F6FCEAE8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5E2E08-B2D1-42D7-96DD-7C00F096A35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8C85A0-91CA-40C5-9E43-FA47FD699033}">
      <dgm:prSet/>
      <dgm:spPr/>
      <dgm:t>
        <a:bodyPr/>
        <a:lstStyle/>
        <a:p>
          <a:pPr rtl="0"/>
          <a:r>
            <a:rPr lang="ru-RU" b="0" i="0" dirty="0" smtClean="0"/>
            <a:t>Определить цели и задачи</a:t>
          </a:r>
          <a:endParaRPr lang="ru-RU" dirty="0"/>
        </a:p>
      </dgm:t>
    </dgm:pt>
    <dgm:pt modelId="{AB0BD315-80B8-42A5-B0E0-6C10C523BD34}" type="parTrans" cxnId="{4217BDCA-9908-4DAA-A3D8-C3A86DEE6E4A}">
      <dgm:prSet/>
      <dgm:spPr/>
      <dgm:t>
        <a:bodyPr/>
        <a:lstStyle/>
        <a:p>
          <a:endParaRPr lang="ru-RU"/>
        </a:p>
      </dgm:t>
    </dgm:pt>
    <dgm:pt modelId="{2D6618B7-6767-4388-BB31-3312FBA8924C}" type="sibTrans" cxnId="{4217BDCA-9908-4DAA-A3D8-C3A86DEE6E4A}">
      <dgm:prSet/>
      <dgm:spPr/>
      <dgm:t>
        <a:bodyPr/>
        <a:lstStyle/>
        <a:p>
          <a:endParaRPr lang="ru-RU"/>
        </a:p>
      </dgm:t>
    </dgm:pt>
    <dgm:pt modelId="{D5F9DCB4-2900-4A3F-BE1A-F8BAFB806223}">
      <dgm:prSet/>
      <dgm:spPr/>
      <dgm:t>
        <a:bodyPr/>
        <a:lstStyle/>
        <a:p>
          <a:pPr rtl="0"/>
          <a:r>
            <a:rPr lang="ru-RU" b="0" i="0" dirty="0" smtClean="0"/>
            <a:t>Выбрать место проведения игры</a:t>
          </a:r>
          <a:endParaRPr lang="ru-RU" dirty="0"/>
        </a:p>
      </dgm:t>
    </dgm:pt>
    <dgm:pt modelId="{BD42049F-B82A-4F18-9406-DD139BACE3DC}" type="parTrans" cxnId="{97053001-81A0-4C92-B67F-172BD9BFB4EB}">
      <dgm:prSet/>
      <dgm:spPr/>
    </dgm:pt>
    <dgm:pt modelId="{4AF70647-EEE4-4B4F-94A2-A5B1EB8E9E94}" type="sibTrans" cxnId="{97053001-81A0-4C92-B67F-172BD9BFB4EB}">
      <dgm:prSet/>
      <dgm:spPr/>
    </dgm:pt>
    <dgm:pt modelId="{0775AFF7-FA32-46E7-B211-F10505223541}">
      <dgm:prSet/>
      <dgm:spPr/>
      <dgm:t>
        <a:bodyPr/>
        <a:lstStyle/>
        <a:p>
          <a:pPr rtl="0"/>
          <a:r>
            <a:rPr lang="ru-RU" b="0" i="0" dirty="0" smtClean="0"/>
            <a:t>Составить паспорт прохождения этапов или карту маршрута</a:t>
          </a:r>
          <a:endParaRPr lang="ru-RU" dirty="0"/>
        </a:p>
      </dgm:t>
    </dgm:pt>
    <dgm:pt modelId="{2BF5F93A-BF04-4906-BB5F-558B4A799D68}" type="parTrans" cxnId="{56CA0F13-94F0-4F42-8C7B-D73F9D8F2AAA}">
      <dgm:prSet/>
      <dgm:spPr/>
    </dgm:pt>
    <dgm:pt modelId="{A895E52A-5891-4226-B4B1-59DCA4042B52}" type="sibTrans" cxnId="{56CA0F13-94F0-4F42-8C7B-D73F9D8F2AAA}">
      <dgm:prSet/>
      <dgm:spPr/>
    </dgm:pt>
    <dgm:pt modelId="{D7F91283-B849-4F75-A6F2-C61EC5EE92AF}">
      <dgm:prSet/>
      <dgm:spPr/>
      <dgm:t>
        <a:bodyPr/>
        <a:lstStyle/>
        <a:p>
          <a:pPr rtl="0"/>
          <a:r>
            <a:rPr lang="ru-RU" b="0" i="0" dirty="0" smtClean="0"/>
            <a:t>Сформировать состав участников (педагоги, дети, родители), </a:t>
          </a:r>
          <a:r>
            <a:rPr lang="ru-RU" b="0" i="0" dirty="0" err="1" smtClean="0"/>
            <a:t>расчитать</a:t>
          </a:r>
          <a:r>
            <a:rPr lang="ru-RU" b="0" i="0" dirty="0" smtClean="0"/>
            <a:t> количество организаторов и помощников</a:t>
          </a:r>
          <a:endParaRPr lang="ru-RU" dirty="0"/>
        </a:p>
      </dgm:t>
    </dgm:pt>
    <dgm:pt modelId="{BAC5B11E-B693-4545-A433-EB52BE3F28BA}" type="parTrans" cxnId="{851F0478-DA0B-4173-89DC-6EBD6FF22D75}">
      <dgm:prSet/>
      <dgm:spPr/>
    </dgm:pt>
    <dgm:pt modelId="{E6BD5ACB-8094-4010-ACB9-84BFEE6DB15C}" type="sibTrans" cxnId="{851F0478-DA0B-4173-89DC-6EBD6FF22D75}">
      <dgm:prSet/>
      <dgm:spPr/>
    </dgm:pt>
    <dgm:pt modelId="{DF78E3A6-4470-4C82-B185-1BFBCD3BDBD5}">
      <dgm:prSet/>
      <dgm:spPr/>
      <dgm:t>
        <a:bodyPr/>
        <a:lstStyle/>
        <a:p>
          <a:pPr rtl="0"/>
          <a:r>
            <a:rPr lang="ru-RU" b="0" i="0" dirty="0" smtClean="0"/>
            <a:t>Разработать легенду игры, её формат и правила, написать сценарий (конспект)</a:t>
          </a:r>
          <a:endParaRPr lang="ru-RU" dirty="0"/>
        </a:p>
      </dgm:t>
    </dgm:pt>
    <dgm:pt modelId="{68CB6EEB-905D-40D3-9831-4587BE8B32EC}" type="parTrans" cxnId="{C14558F5-48D4-4B28-B89F-450AF5B5085D}">
      <dgm:prSet/>
      <dgm:spPr/>
    </dgm:pt>
    <dgm:pt modelId="{34F09FE9-7E26-45F1-A28F-78B9782DF269}" type="sibTrans" cxnId="{C14558F5-48D4-4B28-B89F-450AF5B5085D}">
      <dgm:prSet/>
      <dgm:spPr/>
    </dgm:pt>
    <dgm:pt modelId="{D15B0331-525F-40C5-85C9-B3FB6EB283B2}">
      <dgm:prSet/>
      <dgm:spPr/>
      <dgm:t>
        <a:bodyPr/>
        <a:lstStyle/>
        <a:p>
          <a:pPr rtl="0"/>
          <a:r>
            <a:rPr lang="ru-RU" b="0" i="0" dirty="0" smtClean="0"/>
            <a:t>Подготовить задания, реквизит для игры</a:t>
          </a:r>
          <a:endParaRPr lang="ru-RU" dirty="0"/>
        </a:p>
      </dgm:t>
    </dgm:pt>
    <dgm:pt modelId="{AA6A2289-AC9C-40FD-88DC-B74A13349F3C}" type="parTrans" cxnId="{6FD38817-6610-44B7-9B29-E3BE6014C1C7}">
      <dgm:prSet/>
      <dgm:spPr/>
    </dgm:pt>
    <dgm:pt modelId="{65B46D4C-3B43-4BE8-B9F6-F11227AAA8BB}" type="sibTrans" cxnId="{6FD38817-6610-44B7-9B29-E3BE6014C1C7}">
      <dgm:prSet/>
      <dgm:spPr/>
    </dgm:pt>
    <dgm:pt modelId="{7793AA6B-8EAF-4143-8546-A96D16B14B16}" type="pres">
      <dgm:prSet presAssocID="{805E2E08-B2D1-42D7-96DD-7C00F096A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0E171-B572-41D5-8BF9-8D7960C114D7}" type="pres">
      <dgm:prSet presAssocID="{9F8C85A0-91CA-40C5-9E43-FA47FD69903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01DC9-EA62-427F-8BB1-5CBB5CAD520D}" type="pres">
      <dgm:prSet presAssocID="{2D6618B7-6767-4388-BB31-3312FBA8924C}" presName="spacer" presStyleCnt="0"/>
      <dgm:spPr/>
    </dgm:pt>
    <dgm:pt modelId="{D2492CB4-B3FA-4A1D-8910-A455B557DDD9}" type="pres">
      <dgm:prSet presAssocID="{D5F9DCB4-2900-4A3F-BE1A-F8BAFB80622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3188B-C6ED-4A0C-A795-34E235C6EC6D}" type="pres">
      <dgm:prSet presAssocID="{4AF70647-EEE4-4B4F-94A2-A5B1EB8E9E94}" presName="spacer" presStyleCnt="0"/>
      <dgm:spPr/>
    </dgm:pt>
    <dgm:pt modelId="{9264B27F-6E35-456B-8682-C0BA4AA407D8}" type="pres">
      <dgm:prSet presAssocID="{0775AFF7-FA32-46E7-B211-F1050522354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F7449-158E-456C-8D18-A282FA3C9650}" type="pres">
      <dgm:prSet presAssocID="{A895E52A-5891-4226-B4B1-59DCA4042B52}" presName="spacer" presStyleCnt="0"/>
      <dgm:spPr/>
    </dgm:pt>
    <dgm:pt modelId="{B535BC32-CC8F-4C01-8E32-F5C8E77C78C7}" type="pres">
      <dgm:prSet presAssocID="{D7F91283-B849-4F75-A6F2-C61EC5EE92A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6A457-CFB0-458B-AE8B-36BAA7D98C7D}" type="pres">
      <dgm:prSet presAssocID="{E6BD5ACB-8094-4010-ACB9-84BFEE6DB15C}" presName="spacer" presStyleCnt="0"/>
      <dgm:spPr/>
    </dgm:pt>
    <dgm:pt modelId="{1E262CE6-2126-47D5-BAD4-E8FE52E8D417}" type="pres">
      <dgm:prSet presAssocID="{DF78E3A6-4470-4C82-B185-1BFBCD3BDBD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8ABA7-2085-4566-9115-520E0E961CC1}" type="pres">
      <dgm:prSet presAssocID="{34F09FE9-7E26-45F1-A28F-78B9782DF269}" presName="spacer" presStyleCnt="0"/>
      <dgm:spPr/>
    </dgm:pt>
    <dgm:pt modelId="{CBDC2F98-D855-4841-ADC2-FB8DF400689C}" type="pres">
      <dgm:prSet presAssocID="{D15B0331-525F-40C5-85C9-B3FB6EB283B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558F5-48D4-4B28-B89F-450AF5B5085D}" srcId="{805E2E08-B2D1-42D7-96DD-7C00F096A355}" destId="{DF78E3A6-4470-4C82-B185-1BFBCD3BDBD5}" srcOrd="4" destOrd="0" parTransId="{68CB6EEB-905D-40D3-9831-4587BE8B32EC}" sibTransId="{34F09FE9-7E26-45F1-A28F-78B9782DF269}"/>
    <dgm:cxn modelId="{3D1F9D0F-F556-4569-9E79-DBAC6220FFB9}" type="presOf" srcId="{D7F91283-B849-4F75-A6F2-C61EC5EE92AF}" destId="{B535BC32-CC8F-4C01-8E32-F5C8E77C78C7}" srcOrd="0" destOrd="0" presId="urn:microsoft.com/office/officeart/2005/8/layout/vList2"/>
    <dgm:cxn modelId="{1BA8CA1A-DCE6-4DAD-A7CB-02C0F7393D62}" type="presOf" srcId="{DF78E3A6-4470-4C82-B185-1BFBCD3BDBD5}" destId="{1E262CE6-2126-47D5-BAD4-E8FE52E8D417}" srcOrd="0" destOrd="0" presId="urn:microsoft.com/office/officeart/2005/8/layout/vList2"/>
    <dgm:cxn modelId="{56CA0F13-94F0-4F42-8C7B-D73F9D8F2AAA}" srcId="{805E2E08-B2D1-42D7-96DD-7C00F096A355}" destId="{0775AFF7-FA32-46E7-B211-F10505223541}" srcOrd="2" destOrd="0" parTransId="{2BF5F93A-BF04-4906-BB5F-558B4A799D68}" sibTransId="{A895E52A-5891-4226-B4B1-59DCA4042B52}"/>
    <dgm:cxn modelId="{851F0478-DA0B-4173-89DC-6EBD6FF22D75}" srcId="{805E2E08-B2D1-42D7-96DD-7C00F096A355}" destId="{D7F91283-B849-4F75-A6F2-C61EC5EE92AF}" srcOrd="3" destOrd="0" parTransId="{BAC5B11E-B693-4545-A433-EB52BE3F28BA}" sibTransId="{E6BD5ACB-8094-4010-ACB9-84BFEE6DB15C}"/>
    <dgm:cxn modelId="{6D884021-B53C-405B-95D3-0C86669617CC}" type="presOf" srcId="{805E2E08-B2D1-42D7-96DD-7C00F096A355}" destId="{7793AA6B-8EAF-4143-8546-A96D16B14B16}" srcOrd="0" destOrd="0" presId="urn:microsoft.com/office/officeart/2005/8/layout/vList2"/>
    <dgm:cxn modelId="{6FD38817-6610-44B7-9B29-E3BE6014C1C7}" srcId="{805E2E08-B2D1-42D7-96DD-7C00F096A355}" destId="{D15B0331-525F-40C5-85C9-B3FB6EB283B2}" srcOrd="5" destOrd="0" parTransId="{AA6A2289-AC9C-40FD-88DC-B74A13349F3C}" sibTransId="{65B46D4C-3B43-4BE8-B9F6-F11227AAA8BB}"/>
    <dgm:cxn modelId="{633DC013-0092-499B-B9A6-1FF111E9FDE0}" type="presOf" srcId="{D15B0331-525F-40C5-85C9-B3FB6EB283B2}" destId="{CBDC2F98-D855-4841-ADC2-FB8DF400689C}" srcOrd="0" destOrd="0" presId="urn:microsoft.com/office/officeart/2005/8/layout/vList2"/>
    <dgm:cxn modelId="{97053001-81A0-4C92-B67F-172BD9BFB4EB}" srcId="{805E2E08-B2D1-42D7-96DD-7C00F096A355}" destId="{D5F9DCB4-2900-4A3F-BE1A-F8BAFB806223}" srcOrd="1" destOrd="0" parTransId="{BD42049F-B82A-4F18-9406-DD139BACE3DC}" sibTransId="{4AF70647-EEE4-4B4F-94A2-A5B1EB8E9E94}"/>
    <dgm:cxn modelId="{4217BDCA-9908-4DAA-A3D8-C3A86DEE6E4A}" srcId="{805E2E08-B2D1-42D7-96DD-7C00F096A355}" destId="{9F8C85A0-91CA-40C5-9E43-FA47FD699033}" srcOrd="0" destOrd="0" parTransId="{AB0BD315-80B8-42A5-B0E0-6C10C523BD34}" sibTransId="{2D6618B7-6767-4388-BB31-3312FBA8924C}"/>
    <dgm:cxn modelId="{25B849A0-A353-4F49-AFBF-868FA8C87CE7}" type="presOf" srcId="{9F8C85A0-91CA-40C5-9E43-FA47FD699033}" destId="{C210E171-B572-41D5-8BF9-8D7960C114D7}" srcOrd="0" destOrd="0" presId="urn:microsoft.com/office/officeart/2005/8/layout/vList2"/>
    <dgm:cxn modelId="{974852B6-9F55-4A63-B8AB-8091BC798D33}" type="presOf" srcId="{0775AFF7-FA32-46E7-B211-F10505223541}" destId="{9264B27F-6E35-456B-8682-C0BA4AA407D8}" srcOrd="0" destOrd="0" presId="urn:microsoft.com/office/officeart/2005/8/layout/vList2"/>
    <dgm:cxn modelId="{634F5EEB-EDD4-469C-9D6A-AC513C686C4C}" type="presOf" srcId="{D5F9DCB4-2900-4A3F-BE1A-F8BAFB806223}" destId="{D2492CB4-B3FA-4A1D-8910-A455B557DDD9}" srcOrd="0" destOrd="0" presId="urn:microsoft.com/office/officeart/2005/8/layout/vList2"/>
    <dgm:cxn modelId="{6A39477C-DBE1-40D2-B5B2-48E855D935C8}" type="presParOf" srcId="{7793AA6B-8EAF-4143-8546-A96D16B14B16}" destId="{C210E171-B572-41D5-8BF9-8D7960C114D7}" srcOrd="0" destOrd="0" presId="urn:microsoft.com/office/officeart/2005/8/layout/vList2"/>
    <dgm:cxn modelId="{7C4A4165-4A9C-4463-BC4A-E1AF7E428D34}" type="presParOf" srcId="{7793AA6B-8EAF-4143-8546-A96D16B14B16}" destId="{FE001DC9-EA62-427F-8BB1-5CBB5CAD520D}" srcOrd="1" destOrd="0" presId="urn:microsoft.com/office/officeart/2005/8/layout/vList2"/>
    <dgm:cxn modelId="{EC10B9D8-FF1B-458D-A937-16D8736278D1}" type="presParOf" srcId="{7793AA6B-8EAF-4143-8546-A96D16B14B16}" destId="{D2492CB4-B3FA-4A1D-8910-A455B557DDD9}" srcOrd="2" destOrd="0" presId="urn:microsoft.com/office/officeart/2005/8/layout/vList2"/>
    <dgm:cxn modelId="{968B9E57-7BAA-4CCD-9FEE-F9A8014AF4B0}" type="presParOf" srcId="{7793AA6B-8EAF-4143-8546-A96D16B14B16}" destId="{0633188B-C6ED-4A0C-A795-34E235C6EC6D}" srcOrd="3" destOrd="0" presId="urn:microsoft.com/office/officeart/2005/8/layout/vList2"/>
    <dgm:cxn modelId="{94AF0A93-3BE4-4EA7-B0BC-5B898C8C840F}" type="presParOf" srcId="{7793AA6B-8EAF-4143-8546-A96D16B14B16}" destId="{9264B27F-6E35-456B-8682-C0BA4AA407D8}" srcOrd="4" destOrd="0" presId="urn:microsoft.com/office/officeart/2005/8/layout/vList2"/>
    <dgm:cxn modelId="{A2404AEA-8D2E-41D0-8B38-E75D44B02430}" type="presParOf" srcId="{7793AA6B-8EAF-4143-8546-A96D16B14B16}" destId="{E39F7449-158E-456C-8D18-A282FA3C9650}" srcOrd="5" destOrd="0" presId="urn:microsoft.com/office/officeart/2005/8/layout/vList2"/>
    <dgm:cxn modelId="{50A8852E-264C-476E-8B12-9062D2B0E0C4}" type="presParOf" srcId="{7793AA6B-8EAF-4143-8546-A96D16B14B16}" destId="{B535BC32-CC8F-4C01-8E32-F5C8E77C78C7}" srcOrd="6" destOrd="0" presId="urn:microsoft.com/office/officeart/2005/8/layout/vList2"/>
    <dgm:cxn modelId="{6F113D19-0018-49DB-BCC1-EC37C399C1A4}" type="presParOf" srcId="{7793AA6B-8EAF-4143-8546-A96D16B14B16}" destId="{8186A457-CFB0-458B-AE8B-36BAA7D98C7D}" srcOrd="7" destOrd="0" presId="urn:microsoft.com/office/officeart/2005/8/layout/vList2"/>
    <dgm:cxn modelId="{6D8AFCB6-5CEE-4550-A8D8-66F1A8F6FCF0}" type="presParOf" srcId="{7793AA6B-8EAF-4143-8546-A96D16B14B16}" destId="{1E262CE6-2126-47D5-BAD4-E8FE52E8D417}" srcOrd="8" destOrd="0" presId="urn:microsoft.com/office/officeart/2005/8/layout/vList2"/>
    <dgm:cxn modelId="{9B1AE833-1595-4AD4-BE75-3C50EA50E164}" type="presParOf" srcId="{7793AA6B-8EAF-4143-8546-A96D16B14B16}" destId="{49F8ABA7-2085-4566-9115-520E0E961CC1}" srcOrd="9" destOrd="0" presId="urn:microsoft.com/office/officeart/2005/8/layout/vList2"/>
    <dgm:cxn modelId="{31859917-36F5-4706-AB28-6FC9194DABF5}" type="presParOf" srcId="{7793AA6B-8EAF-4143-8546-A96D16B14B16}" destId="{CBDC2F98-D855-4841-ADC2-FB8DF400689C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96DC85-26AF-4B3F-B558-C0F32CCDEB0D}">
      <dsp:nvSpPr>
        <dsp:cNvPr id="0" name=""/>
        <dsp:cNvSpPr/>
      </dsp:nvSpPr>
      <dsp:spPr>
        <a:xfrm>
          <a:off x="0" y="12218"/>
          <a:ext cx="7239000" cy="1140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отбор, разработка, подготовка игр</a:t>
          </a:r>
          <a:endParaRPr lang="ru-RU" sz="3000" kern="1200"/>
        </a:p>
      </dsp:txBody>
      <dsp:txXfrm>
        <a:off x="0" y="12218"/>
        <a:ext cx="7239000" cy="1140750"/>
      </dsp:txXfrm>
    </dsp:sp>
    <dsp:sp modelId="{FF29E68A-9674-4F9E-9B25-44D34A893623}">
      <dsp:nvSpPr>
        <dsp:cNvPr id="0" name=""/>
        <dsp:cNvSpPr/>
      </dsp:nvSpPr>
      <dsp:spPr>
        <a:xfrm>
          <a:off x="0" y="1239368"/>
          <a:ext cx="7239000" cy="1140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включение детей в игровую деятельность</a:t>
          </a:r>
          <a:endParaRPr lang="ru-RU" sz="3000" kern="1200" dirty="0"/>
        </a:p>
      </dsp:txBody>
      <dsp:txXfrm>
        <a:off x="0" y="1239368"/>
        <a:ext cx="7239000" cy="1140750"/>
      </dsp:txXfrm>
    </dsp:sp>
    <dsp:sp modelId="{3D7D0356-02D2-4AE2-9FCE-A6C078197677}">
      <dsp:nvSpPr>
        <dsp:cNvPr id="0" name=""/>
        <dsp:cNvSpPr/>
      </dsp:nvSpPr>
      <dsp:spPr>
        <a:xfrm>
          <a:off x="0" y="2466519"/>
          <a:ext cx="7239000" cy="1140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осуществление самой игры</a:t>
          </a:r>
          <a:endParaRPr lang="ru-RU" sz="3000" kern="1200"/>
        </a:p>
      </dsp:txBody>
      <dsp:txXfrm>
        <a:off x="0" y="2466519"/>
        <a:ext cx="7239000" cy="1140750"/>
      </dsp:txXfrm>
    </dsp:sp>
    <dsp:sp modelId="{38EFE579-9055-4614-9E00-8221311A07EF}">
      <dsp:nvSpPr>
        <dsp:cNvPr id="0" name=""/>
        <dsp:cNvSpPr/>
      </dsp:nvSpPr>
      <dsp:spPr>
        <a:xfrm>
          <a:off x="0" y="3693669"/>
          <a:ext cx="7239000" cy="1140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подведение итогов, результатов игровой деятельности</a:t>
          </a:r>
          <a:endParaRPr lang="ru-RU" sz="3000" kern="1200"/>
        </a:p>
      </dsp:txBody>
      <dsp:txXfrm>
        <a:off x="0" y="3693669"/>
        <a:ext cx="7239000" cy="11407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8CD492-21AB-4F67-96DF-E0A505818EF5}">
      <dsp:nvSpPr>
        <dsp:cNvPr id="0" name=""/>
        <dsp:cNvSpPr/>
      </dsp:nvSpPr>
      <dsp:spPr>
        <a:xfrm>
          <a:off x="0" y="14244"/>
          <a:ext cx="7239000" cy="614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выбор игры – зависит от воспитательных задач, но должен выступать средством удовлетворения интересов и потребностей </a:t>
          </a:r>
          <a:endParaRPr lang="ru-RU" sz="1600" kern="1200" dirty="0"/>
        </a:p>
      </dsp:txBody>
      <dsp:txXfrm>
        <a:off x="0" y="14244"/>
        <a:ext cx="7239000" cy="614250"/>
      </dsp:txXfrm>
    </dsp:sp>
    <dsp:sp modelId="{E26CFFBD-CA61-409E-BB00-A6C8B8D59F2E}">
      <dsp:nvSpPr>
        <dsp:cNvPr id="0" name=""/>
        <dsp:cNvSpPr/>
      </dsp:nvSpPr>
      <dsp:spPr>
        <a:xfrm>
          <a:off x="0" y="714894"/>
          <a:ext cx="7239000" cy="614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предложение игры – создаётся игровая проблема</a:t>
          </a:r>
          <a:endParaRPr lang="ru-RU" sz="1600" kern="1200" dirty="0"/>
        </a:p>
      </dsp:txBody>
      <dsp:txXfrm>
        <a:off x="0" y="714894"/>
        <a:ext cx="7239000" cy="614250"/>
      </dsp:txXfrm>
    </dsp:sp>
    <dsp:sp modelId="{62F58C45-3A98-44E5-952F-252D00A6F840}">
      <dsp:nvSpPr>
        <dsp:cNvPr id="0" name=""/>
        <dsp:cNvSpPr/>
      </dsp:nvSpPr>
      <dsp:spPr>
        <a:xfrm>
          <a:off x="0" y="1415544"/>
          <a:ext cx="7239000" cy="614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объяснение игры – кратко, чётко</a:t>
          </a:r>
          <a:endParaRPr lang="ru-RU" sz="1600" kern="1200" dirty="0"/>
        </a:p>
      </dsp:txBody>
      <dsp:txXfrm>
        <a:off x="0" y="1415544"/>
        <a:ext cx="7239000" cy="614250"/>
      </dsp:txXfrm>
    </dsp:sp>
    <dsp:sp modelId="{0CBBB4DD-DE30-46C0-A917-FA8DC8FF2E8D}">
      <dsp:nvSpPr>
        <dsp:cNvPr id="0" name=""/>
        <dsp:cNvSpPr/>
      </dsp:nvSpPr>
      <dsp:spPr>
        <a:xfrm>
          <a:off x="0" y="2116194"/>
          <a:ext cx="7239000" cy="614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игровое оборудование – должно максимально соответствовать содержанию игры </a:t>
          </a:r>
          <a:endParaRPr lang="ru-RU" sz="1600" kern="1200" dirty="0"/>
        </a:p>
      </dsp:txBody>
      <dsp:txXfrm>
        <a:off x="0" y="2116194"/>
        <a:ext cx="7239000" cy="614250"/>
      </dsp:txXfrm>
    </dsp:sp>
    <dsp:sp modelId="{323ADCB5-C019-48F4-BBAB-3A47155413BA}">
      <dsp:nvSpPr>
        <dsp:cNvPr id="0" name=""/>
        <dsp:cNvSpPr/>
      </dsp:nvSpPr>
      <dsp:spPr>
        <a:xfrm>
          <a:off x="0" y="2816844"/>
          <a:ext cx="7239000" cy="614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организация игрового коллектива –  каждый ребёнок может проявить свою активность и организаторские умения</a:t>
          </a:r>
          <a:endParaRPr lang="ru-RU" sz="1600" kern="1200" dirty="0"/>
        </a:p>
      </dsp:txBody>
      <dsp:txXfrm>
        <a:off x="0" y="2816844"/>
        <a:ext cx="7239000" cy="614250"/>
      </dsp:txXfrm>
    </dsp:sp>
    <dsp:sp modelId="{59957473-E304-4A15-830B-CECB77E34C21}">
      <dsp:nvSpPr>
        <dsp:cNvPr id="0" name=""/>
        <dsp:cNvSpPr/>
      </dsp:nvSpPr>
      <dsp:spPr>
        <a:xfrm>
          <a:off x="0" y="3517494"/>
          <a:ext cx="7239000" cy="614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развитие игровой ситуации –   поддержание игровой атмосферы; взаимосвязь игровой и неигровой деятельности</a:t>
          </a:r>
          <a:endParaRPr lang="ru-RU" sz="1600" kern="1200" dirty="0"/>
        </a:p>
      </dsp:txBody>
      <dsp:txXfrm>
        <a:off x="0" y="3517494"/>
        <a:ext cx="7239000" cy="614250"/>
      </dsp:txXfrm>
    </dsp:sp>
    <dsp:sp modelId="{9683DFF7-8F27-4C1C-A6A8-068B56D83DB4}">
      <dsp:nvSpPr>
        <dsp:cNvPr id="0" name=""/>
        <dsp:cNvSpPr/>
      </dsp:nvSpPr>
      <dsp:spPr>
        <a:xfrm>
          <a:off x="0" y="4218144"/>
          <a:ext cx="7239000" cy="614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окончание игры – анализ результатов нацелен на практическое применение в реальной жизни</a:t>
          </a:r>
          <a:endParaRPr lang="ru-RU" sz="1600" kern="1200" dirty="0"/>
        </a:p>
      </dsp:txBody>
      <dsp:txXfrm>
        <a:off x="0" y="4218144"/>
        <a:ext cx="7239000" cy="61425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A010D0-3A31-422E-B16F-C7475E373175}">
      <dsp:nvSpPr>
        <dsp:cNvPr id="0" name=""/>
        <dsp:cNvSpPr/>
      </dsp:nvSpPr>
      <dsp:spPr>
        <a:xfrm>
          <a:off x="0" y="479904"/>
          <a:ext cx="7239000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 виду деятельности – двигательные, интеллектуальные, психологические  и т.д.</a:t>
          </a:r>
          <a:endParaRPr lang="ru-RU" sz="1900" kern="1200" dirty="0"/>
        </a:p>
      </dsp:txBody>
      <dsp:txXfrm>
        <a:off x="0" y="479904"/>
        <a:ext cx="7239000" cy="733590"/>
      </dsp:txXfrm>
    </dsp:sp>
    <dsp:sp modelId="{36B265D8-9F2D-48AF-A1D8-A1A1EC7A8908}">
      <dsp:nvSpPr>
        <dsp:cNvPr id="0" name=""/>
        <dsp:cNvSpPr/>
      </dsp:nvSpPr>
      <dsp:spPr>
        <a:xfrm>
          <a:off x="0" y="1268214"/>
          <a:ext cx="7239000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 характеру педагогического процесса – обучающие, познавательные, воспитательные, развивающие</a:t>
          </a:r>
          <a:endParaRPr lang="ru-RU" sz="1900" kern="1200" dirty="0"/>
        </a:p>
      </dsp:txBody>
      <dsp:txXfrm>
        <a:off x="0" y="1268214"/>
        <a:ext cx="7239000" cy="733590"/>
      </dsp:txXfrm>
    </dsp:sp>
    <dsp:sp modelId="{E18FF343-FB9B-4CE1-8530-95DA8B980D99}">
      <dsp:nvSpPr>
        <dsp:cNvPr id="0" name=""/>
        <dsp:cNvSpPr/>
      </dsp:nvSpPr>
      <dsp:spPr>
        <a:xfrm>
          <a:off x="0" y="2056524"/>
          <a:ext cx="7239000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 характеру игровой методики – игры с правилами; игры с правилами, устанавливаемыми по ходу игры </a:t>
          </a:r>
          <a:endParaRPr lang="ru-RU" sz="1900" kern="1200" dirty="0"/>
        </a:p>
      </dsp:txBody>
      <dsp:txXfrm>
        <a:off x="0" y="2056524"/>
        <a:ext cx="7239000" cy="733590"/>
      </dsp:txXfrm>
    </dsp:sp>
    <dsp:sp modelId="{88A2C7E2-2CCF-4F38-8DDD-6F93998D7D1A}">
      <dsp:nvSpPr>
        <dsp:cNvPr id="0" name=""/>
        <dsp:cNvSpPr/>
      </dsp:nvSpPr>
      <dsp:spPr>
        <a:xfrm>
          <a:off x="0" y="2844834"/>
          <a:ext cx="7239000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 содержанию – музыкальные, математические, социализирующие, логические и т.д.</a:t>
          </a:r>
          <a:endParaRPr lang="ru-RU" sz="1900" kern="1200" dirty="0"/>
        </a:p>
      </dsp:txBody>
      <dsp:txXfrm>
        <a:off x="0" y="2844834"/>
        <a:ext cx="7239000" cy="733590"/>
      </dsp:txXfrm>
    </dsp:sp>
    <dsp:sp modelId="{BB2AC5FD-3BBE-41F6-B263-79F4F3AD578D}">
      <dsp:nvSpPr>
        <dsp:cNvPr id="0" name=""/>
        <dsp:cNvSpPr/>
      </dsp:nvSpPr>
      <dsp:spPr>
        <a:xfrm>
          <a:off x="0" y="3633144"/>
          <a:ext cx="7239000" cy="7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По игровому оборудованию – настольные, компьютерные, театрализованные, сюжетно-ролевые, режиссёрские и т.д.</a:t>
          </a:r>
          <a:endParaRPr lang="ru-RU" sz="1900" kern="1200"/>
        </a:p>
      </dsp:txBody>
      <dsp:txXfrm>
        <a:off x="0" y="3633144"/>
        <a:ext cx="7239000" cy="7335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105122-3336-4111-A4F7-E474E3AA7A67}">
      <dsp:nvSpPr>
        <dsp:cNvPr id="0" name=""/>
        <dsp:cNvSpPr/>
      </dsp:nvSpPr>
      <dsp:spPr>
        <a:xfrm>
          <a:off x="0" y="434364"/>
          <a:ext cx="7239000" cy="9555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Игровые приёмы -  средства побуждения и стимулирования ребёнка к деятельности.</a:t>
          </a:r>
          <a:endParaRPr lang="ru-RU" sz="1800" kern="1200"/>
        </a:p>
      </dsp:txBody>
      <dsp:txXfrm>
        <a:off x="0" y="434364"/>
        <a:ext cx="7239000" cy="955597"/>
      </dsp:txXfrm>
    </dsp:sp>
    <dsp:sp modelId="{D74A2CBD-AA8F-40B6-867B-A20181162745}">
      <dsp:nvSpPr>
        <dsp:cNvPr id="0" name=""/>
        <dsp:cNvSpPr/>
      </dsp:nvSpPr>
      <dsp:spPr>
        <a:xfrm>
          <a:off x="0" y="1441801"/>
          <a:ext cx="7239000" cy="9555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Реализация педагогической игры осуществляется в следующей последовательности – дидактическая цель,    правила  игры; учебный материал  -средства игры;   игровой результат.</a:t>
          </a:r>
          <a:endParaRPr lang="ru-RU" sz="1800" kern="1200"/>
        </a:p>
      </dsp:txBody>
      <dsp:txXfrm>
        <a:off x="0" y="1441801"/>
        <a:ext cx="7239000" cy="955597"/>
      </dsp:txXfrm>
    </dsp:sp>
    <dsp:sp modelId="{5B7691C9-3466-43D7-9A1B-D5966BC49261}">
      <dsp:nvSpPr>
        <dsp:cNvPr id="0" name=""/>
        <dsp:cNvSpPr/>
      </dsp:nvSpPr>
      <dsp:spPr>
        <a:xfrm>
          <a:off x="0" y="2449239"/>
          <a:ext cx="7239000" cy="9555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Образовательный  процесс  объединён  общим содержанием, сюжетом, персонажем</a:t>
          </a:r>
          <a:endParaRPr lang="ru-RU" sz="1800" kern="1200" dirty="0"/>
        </a:p>
      </dsp:txBody>
      <dsp:txXfrm>
        <a:off x="0" y="2449239"/>
        <a:ext cx="7239000" cy="955597"/>
      </dsp:txXfrm>
    </dsp:sp>
    <dsp:sp modelId="{6857A3CF-1F0A-46B1-A816-0F7C01A9279E}">
      <dsp:nvSpPr>
        <dsp:cNvPr id="0" name=""/>
        <dsp:cNvSpPr/>
      </dsp:nvSpPr>
      <dsp:spPr>
        <a:xfrm>
          <a:off x="0" y="3456676"/>
          <a:ext cx="7239000" cy="9555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Игровой материал активизирует образовательный процесс , повышает эффективность освоения учебного материала</a:t>
          </a:r>
          <a:endParaRPr lang="ru-RU" sz="1800" kern="1200" dirty="0"/>
        </a:p>
      </dsp:txBody>
      <dsp:txXfrm>
        <a:off x="0" y="3456676"/>
        <a:ext cx="7239000" cy="9555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4B3B52-1B6C-44B6-8DB5-0329D6B84B41}">
      <dsp:nvSpPr>
        <dsp:cNvPr id="0" name=""/>
        <dsp:cNvSpPr/>
      </dsp:nvSpPr>
      <dsp:spPr>
        <a:xfrm>
          <a:off x="0" y="309887"/>
          <a:ext cx="8517632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Технологическая схема – описание технологического процесса с разделением на логически взаимосвязанные функциональные элементы</a:t>
          </a:r>
          <a:endParaRPr lang="ru-RU" sz="2000" kern="1200" dirty="0"/>
        </a:p>
      </dsp:txBody>
      <dsp:txXfrm>
        <a:off x="0" y="309887"/>
        <a:ext cx="8517632" cy="748800"/>
      </dsp:txXfrm>
    </dsp:sp>
    <dsp:sp modelId="{71C040D3-FCE4-4054-8416-41CBB2F12454}">
      <dsp:nvSpPr>
        <dsp:cNvPr id="0" name=""/>
        <dsp:cNvSpPr/>
      </dsp:nvSpPr>
      <dsp:spPr>
        <a:xfrm>
          <a:off x="0" y="1073087"/>
          <a:ext cx="8517632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Научная база – опора на определённую научную концепцию достижения образовательных целей</a:t>
          </a:r>
          <a:endParaRPr lang="ru-RU" sz="2000" kern="1200" dirty="0"/>
        </a:p>
      </dsp:txBody>
      <dsp:txXfrm>
        <a:off x="0" y="1073087"/>
        <a:ext cx="8517632" cy="748800"/>
      </dsp:txXfrm>
    </dsp:sp>
    <dsp:sp modelId="{2D336C46-8E67-4D40-AE85-0DDF5BA8A263}">
      <dsp:nvSpPr>
        <dsp:cNvPr id="0" name=""/>
        <dsp:cNvSpPr/>
      </dsp:nvSpPr>
      <dsp:spPr>
        <a:xfrm>
          <a:off x="0" y="1830849"/>
          <a:ext cx="8517632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Системность – технология должна обладать логикой, взаимосвязью всех частей, целостностью</a:t>
          </a:r>
          <a:endParaRPr lang="ru-RU" sz="2000" kern="1200" dirty="0"/>
        </a:p>
      </dsp:txBody>
      <dsp:txXfrm>
        <a:off x="0" y="1830849"/>
        <a:ext cx="8517632" cy="748800"/>
      </dsp:txXfrm>
    </dsp:sp>
    <dsp:sp modelId="{6581B54D-0D5D-478F-883B-DAA8A9015D99}">
      <dsp:nvSpPr>
        <dsp:cNvPr id="0" name=""/>
        <dsp:cNvSpPr/>
      </dsp:nvSpPr>
      <dsp:spPr>
        <a:xfrm>
          <a:off x="0" y="2599488"/>
          <a:ext cx="8517632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Управляемость – предполагается возможность целеполагания, планирования процесса обучения, поэтапной диагностики, варьирование средств и методов с целью коррекции результатов</a:t>
          </a:r>
          <a:endParaRPr lang="ru-RU" sz="2000" kern="1200" dirty="0"/>
        </a:p>
      </dsp:txBody>
      <dsp:txXfrm>
        <a:off x="0" y="2599488"/>
        <a:ext cx="8517632" cy="748800"/>
      </dsp:txXfrm>
    </dsp:sp>
    <dsp:sp modelId="{7F9D770C-26DE-4CBC-BEE9-42E2783AB131}">
      <dsp:nvSpPr>
        <dsp:cNvPr id="0" name=""/>
        <dsp:cNvSpPr/>
      </dsp:nvSpPr>
      <dsp:spPr>
        <a:xfrm>
          <a:off x="0" y="3362688"/>
          <a:ext cx="8517632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2000" kern="1200" dirty="0" smtClean="0"/>
            <a:t>Эффективность – должна гарантировать достижение определённого стандарта обучения. </a:t>
          </a:r>
          <a:endParaRPr lang="ru-RU" sz="2000" kern="1200" dirty="0"/>
        </a:p>
      </dsp:txBody>
      <dsp:txXfrm>
        <a:off x="0" y="3362688"/>
        <a:ext cx="8517632" cy="748800"/>
      </dsp:txXfrm>
    </dsp:sp>
    <dsp:sp modelId="{5E2ACF81-A199-4AAD-A510-DC2EAA2CA14C}">
      <dsp:nvSpPr>
        <dsp:cNvPr id="0" name=""/>
        <dsp:cNvSpPr/>
      </dsp:nvSpPr>
      <dsp:spPr>
        <a:xfrm>
          <a:off x="0" y="4125888"/>
          <a:ext cx="8517632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Воспроизводимость</a:t>
          </a:r>
          <a:r>
            <a:rPr lang="ru-RU" sz="2000" kern="1200" dirty="0" smtClean="0"/>
            <a:t> – применение в других образовательных учреждениях</a:t>
          </a:r>
          <a:endParaRPr lang="ru-RU" sz="2000" kern="1200" dirty="0"/>
        </a:p>
      </dsp:txBody>
      <dsp:txXfrm>
        <a:off x="0" y="4125888"/>
        <a:ext cx="8517632" cy="748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209C9F-40B0-4076-BC1C-E4723BF1AE71}">
      <dsp:nvSpPr>
        <dsp:cNvPr id="0" name=""/>
        <dsp:cNvSpPr/>
      </dsp:nvSpPr>
      <dsp:spPr>
        <a:xfrm>
          <a:off x="0" y="613491"/>
          <a:ext cx="7239000" cy="11428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Возможность «примерить» на себя важнейшие социальные роли</a:t>
          </a:r>
          <a:endParaRPr lang="ru-RU" sz="2800" kern="1200" dirty="0"/>
        </a:p>
      </dsp:txBody>
      <dsp:txXfrm>
        <a:off x="0" y="613491"/>
        <a:ext cx="7239000" cy="1142836"/>
      </dsp:txXfrm>
    </dsp:sp>
    <dsp:sp modelId="{40B87412-993F-46B5-AEF1-10B02C497280}">
      <dsp:nvSpPr>
        <dsp:cNvPr id="0" name=""/>
        <dsp:cNvSpPr/>
      </dsp:nvSpPr>
      <dsp:spPr>
        <a:xfrm>
          <a:off x="10351" y="1940648"/>
          <a:ext cx="7218296" cy="9904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Быть лично причастным к изучаемому явлению  </a:t>
          </a:r>
          <a:endParaRPr lang="ru-RU" sz="2800" kern="1200" dirty="0"/>
        </a:p>
      </dsp:txBody>
      <dsp:txXfrm>
        <a:off x="10351" y="1940648"/>
        <a:ext cx="7218296" cy="990452"/>
      </dsp:txXfrm>
    </dsp:sp>
    <dsp:sp modelId="{F2412C26-6F9B-47D5-B305-7C1507D04A13}">
      <dsp:nvSpPr>
        <dsp:cNvPr id="0" name=""/>
        <dsp:cNvSpPr/>
      </dsp:nvSpPr>
      <dsp:spPr>
        <a:xfrm>
          <a:off x="10351" y="3115421"/>
          <a:ext cx="7218296" cy="11177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Прожить некоторое время  в «реальных жизненных условиях»</a:t>
          </a:r>
          <a:endParaRPr lang="ru-RU" sz="2800" kern="1200" dirty="0"/>
        </a:p>
      </dsp:txBody>
      <dsp:txXfrm>
        <a:off x="10351" y="3115421"/>
        <a:ext cx="7218296" cy="11177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8FD668-97FC-409D-A927-B5C763E2BE01}">
      <dsp:nvSpPr>
        <dsp:cNvPr id="0" name=""/>
        <dsp:cNvSpPr/>
      </dsp:nvSpPr>
      <dsp:spPr>
        <a:xfrm>
          <a:off x="154371" y="35176"/>
          <a:ext cx="6930256" cy="9744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Способ развивающего  обучения</a:t>
          </a:r>
          <a:endParaRPr lang="ru-RU" sz="2800" kern="1200" dirty="0"/>
        </a:p>
      </dsp:txBody>
      <dsp:txXfrm>
        <a:off x="154371" y="35176"/>
        <a:ext cx="6930256" cy="974423"/>
      </dsp:txXfrm>
    </dsp:sp>
    <dsp:sp modelId="{F5E3D706-4D19-4567-A594-D6A3132AFCCC}">
      <dsp:nvSpPr>
        <dsp:cNvPr id="0" name=""/>
        <dsp:cNvSpPr/>
      </dsp:nvSpPr>
      <dsp:spPr>
        <a:xfrm>
          <a:off x="10351" y="1185280"/>
          <a:ext cx="7218296" cy="11311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Деятельность для реализации творчества ребёнка</a:t>
          </a:r>
          <a:endParaRPr lang="ru-RU" sz="2800" kern="1200" dirty="0"/>
        </a:p>
      </dsp:txBody>
      <dsp:txXfrm>
        <a:off x="10351" y="1185280"/>
        <a:ext cx="7218296" cy="1131163"/>
      </dsp:txXfrm>
    </dsp:sp>
    <dsp:sp modelId="{B0E86247-C213-4FA6-9F2E-7B6A45553172}">
      <dsp:nvSpPr>
        <dsp:cNvPr id="0" name=""/>
        <dsp:cNvSpPr/>
      </dsp:nvSpPr>
      <dsp:spPr>
        <a:xfrm>
          <a:off x="10351" y="2492123"/>
          <a:ext cx="7218296" cy="10328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Метод  терапии</a:t>
          </a:r>
          <a:endParaRPr lang="ru-RU" sz="2800" kern="1200" dirty="0"/>
        </a:p>
      </dsp:txBody>
      <dsp:txXfrm>
        <a:off x="10351" y="2492123"/>
        <a:ext cx="7218296" cy="1032866"/>
      </dsp:txXfrm>
    </dsp:sp>
    <dsp:sp modelId="{CD55EF54-6CBE-4E3B-8CA9-A2579E4F4BDE}">
      <dsp:nvSpPr>
        <dsp:cNvPr id="0" name=""/>
        <dsp:cNvSpPr/>
      </dsp:nvSpPr>
      <dsp:spPr>
        <a:xfrm>
          <a:off x="0" y="3700669"/>
          <a:ext cx="7239000" cy="11107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Первый шаг социализации ребёнка в обществе</a:t>
          </a:r>
          <a:endParaRPr lang="ru-RU" sz="2800" kern="1200" dirty="0"/>
        </a:p>
      </dsp:txBody>
      <dsp:txXfrm>
        <a:off x="0" y="3700669"/>
        <a:ext cx="7239000" cy="111079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10E171-B572-41D5-8BF9-8D7960C114D7}">
      <dsp:nvSpPr>
        <dsp:cNvPr id="0" name=""/>
        <dsp:cNvSpPr/>
      </dsp:nvSpPr>
      <dsp:spPr>
        <a:xfrm>
          <a:off x="0" y="30438"/>
          <a:ext cx="7239000" cy="15395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Владение  воспитателем методикой игровой деятельности</a:t>
          </a:r>
          <a:endParaRPr lang="ru-RU" sz="2900" kern="1200"/>
        </a:p>
      </dsp:txBody>
      <dsp:txXfrm>
        <a:off x="0" y="30438"/>
        <a:ext cx="7239000" cy="1539573"/>
      </dsp:txXfrm>
    </dsp:sp>
    <dsp:sp modelId="{740D75A1-D462-4564-871A-1C942EBDA5EB}">
      <dsp:nvSpPr>
        <dsp:cNvPr id="0" name=""/>
        <dsp:cNvSpPr/>
      </dsp:nvSpPr>
      <dsp:spPr>
        <a:xfrm>
          <a:off x="0" y="1653532"/>
          <a:ext cx="7239000" cy="15395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Профессиональное мастерство педагога при организации и руководства различными видами игр</a:t>
          </a:r>
          <a:endParaRPr lang="ru-RU" sz="2900" kern="1200"/>
        </a:p>
      </dsp:txBody>
      <dsp:txXfrm>
        <a:off x="0" y="1653532"/>
        <a:ext cx="7239000" cy="1539573"/>
      </dsp:txXfrm>
    </dsp:sp>
    <dsp:sp modelId="{6D6C33E9-8BC0-4D25-986B-7B5ACAC4A77F}">
      <dsp:nvSpPr>
        <dsp:cNvPr id="0" name=""/>
        <dsp:cNvSpPr/>
      </dsp:nvSpPr>
      <dsp:spPr>
        <a:xfrm>
          <a:off x="0" y="3276625"/>
          <a:ext cx="7239000" cy="15395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Учёт возрастных и индивидуальных возможностей детей</a:t>
          </a:r>
          <a:endParaRPr lang="ru-RU" sz="2900" kern="1200"/>
        </a:p>
      </dsp:txBody>
      <dsp:txXfrm>
        <a:off x="0" y="3276625"/>
        <a:ext cx="7239000" cy="153957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011094-CAD8-4730-9D8E-FE77945F4ADC}">
      <dsp:nvSpPr>
        <dsp:cNvPr id="0" name=""/>
        <dsp:cNvSpPr/>
      </dsp:nvSpPr>
      <dsp:spPr>
        <a:xfrm>
          <a:off x="0" y="846744"/>
          <a:ext cx="7239000" cy="14829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Для освоения темы или содержания изучаемого материала</a:t>
          </a:r>
          <a:endParaRPr lang="ru-RU" sz="2800" kern="1200" dirty="0"/>
        </a:p>
      </dsp:txBody>
      <dsp:txXfrm>
        <a:off x="0" y="846744"/>
        <a:ext cx="7239000" cy="1482974"/>
      </dsp:txXfrm>
    </dsp:sp>
    <dsp:sp modelId="{70E4072F-776F-4E2A-A635-747233D8D15F}">
      <dsp:nvSpPr>
        <dsp:cNvPr id="0" name=""/>
        <dsp:cNvSpPr/>
      </dsp:nvSpPr>
      <dsp:spPr>
        <a:xfrm>
          <a:off x="0" y="2516919"/>
          <a:ext cx="7239000" cy="14829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 качестве занятия или его части (введения, объяснения, закрепления, упражнения, контроля)</a:t>
          </a:r>
          <a:endParaRPr lang="ru-RU" sz="2800" kern="1200" dirty="0"/>
        </a:p>
      </dsp:txBody>
      <dsp:txXfrm>
        <a:off x="0" y="2516919"/>
        <a:ext cx="7239000" cy="1482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CA1FF-4EBF-4A30-9282-495508E93676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EC0FB-D1CA-40E2-A50E-D399FC18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34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SeptemberM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68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412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DF6120-F1F0-4C60-9FE9-39AC71A9C79D}" type="datetimeFigureOut">
              <a:rPr lang="en-US" smtClean="0"/>
              <a:pPr/>
              <a:t>5/27/2018</a:t>
            </a:fld>
            <a:endParaRPr lang="en-US" sz="1600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DF6120-F1F0-4C60-9FE9-39AC71A9C79D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DF6120-F1F0-4C60-9FE9-39AC71A9C79D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915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5781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737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79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453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517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5139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4525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SeptemberSlai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5/27/2018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4.xml"/><Relationship Id="rId5" Type="http://schemas.openxmlformats.org/officeDocument/2006/relationships/diagramColors" Target="../diagrams/colors13.xml"/><Relationship Id="rId10" Type="http://schemas.microsoft.com/office/2007/relationships/diagramDrawing" Target="../diagrams/drawing11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533400"/>
            <a:ext cx="4828962" cy="2538410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Квест</a:t>
            </a:r>
            <a:r>
              <a:rPr lang="ru-RU" sz="3600" b="1" dirty="0" smtClean="0"/>
              <a:t> как современная педагогическая технология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071942"/>
            <a:ext cx="6400800" cy="1057672"/>
          </a:xfrm>
        </p:spPr>
        <p:txBody>
          <a:bodyPr>
            <a:normAutofit fontScale="55000" lnSpcReduction="20000"/>
          </a:bodyPr>
          <a:lstStyle/>
          <a:p>
            <a:pPr algn="r"/>
            <a:endParaRPr lang="ru-RU" sz="2800" b="1" dirty="0">
              <a:solidFill>
                <a:schemeClr val="tx2"/>
              </a:solidFill>
            </a:endParaRPr>
          </a:p>
          <a:p>
            <a:pPr algn="r"/>
            <a:r>
              <a:rPr lang="ru-RU" sz="2800" dirty="0" smtClean="0"/>
              <a:t>Отчет по самообразованию</a:t>
            </a:r>
          </a:p>
          <a:p>
            <a:pPr algn="r"/>
            <a:r>
              <a:rPr lang="ru-RU" sz="2800" dirty="0" smtClean="0"/>
              <a:t>воспитателя</a:t>
            </a:r>
          </a:p>
          <a:p>
            <a:pPr algn="r"/>
            <a:r>
              <a:rPr lang="ru-RU" sz="2800" dirty="0" smtClean="0"/>
              <a:t> </a:t>
            </a:r>
            <a:r>
              <a:rPr lang="ru-RU" sz="2800" dirty="0" err="1" smtClean="0"/>
              <a:t>Балдук</a:t>
            </a:r>
            <a:r>
              <a:rPr lang="ru-RU" sz="2800" dirty="0" smtClean="0"/>
              <a:t> Светланы Анатольевны</a:t>
            </a:r>
          </a:p>
          <a:p>
            <a:pPr algn="r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4683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Алгоритм организации </a:t>
            </a:r>
            <a:r>
              <a:rPr lang="ru-RU" b="0" dirty="0" err="1" smtClean="0"/>
              <a:t>квеста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53364166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166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r>
              <a:rPr lang="ru-RU" dirty="0" smtClean="0"/>
              <a:t>Проведение игры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1056348"/>
              </p:ext>
            </p:extLst>
          </p:nvPr>
        </p:nvGraphicFramePr>
        <p:xfrm>
          <a:off x="457200" y="1609725"/>
          <a:ext cx="7258072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921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Достоинства </a:t>
            </a:r>
            <a:r>
              <a:rPr lang="ru-RU" b="0" dirty="0" err="1" smtClean="0"/>
              <a:t>квестов</a:t>
            </a:r>
            <a:r>
              <a:rPr lang="ru-RU" b="0" dirty="0" smtClean="0"/>
              <a:t> для детей дошкольного возраста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1032381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137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Проведенные </a:t>
            </a:r>
            <a:r>
              <a:rPr lang="ru-RU" dirty="0" err="1" smtClean="0"/>
              <a:t>квесты</a:t>
            </a:r>
            <a:r>
              <a:rPr lang="ru-RU" dirty="0" smtClean="0"/>
              <a:t> в течение года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dirty="0" smtClean="0"/>
              <a:t>«Осенний </a:t>
            </a:r>
            <a:r>
              <a:rPr lang="ru-RU" dirty="0" err="1" smtClean="0"/>
              <a:t>квест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9" name="Picture 5" descr="C:\Users\User\Desktop\презентация\image-0-02-01-6fd5f338291b5d3271a2e7b587532658d9fd8cac1456f0d2e7cc3083b65306c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2143140" cy="379947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User\Desktop\презентация\image-0-02-01-bda8ed66750ed87a835bc48ef37f04809cb2b6a9169e0e04804b0154a8642488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000504"/>
            <a:ext cx="4157477" cy="234507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User\Desktop\презентация\image-0-02-01-ff8de7b4f0981d92ee9ea2e1df34a4756d9cdfb0098be3c4fa8fc15af17bdafa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00174"/>
            <a:ext cx="4179420" cy="235745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r>
              <a:rPr lang="ru-RU" dirty="0" smtClean="0"/>
              <a:t>«Экологический </a:t>
            </a:r>
            <a:r>
              <a:rPr lang="ru-RU" dirty="0" err="1" smtClean="0"/>
              <a:t>квест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Users\User\Desktop\презентация\_DSC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3016" y="1629047"/>
            <a:ext cx="3893183" cy="258577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презентация\_DSC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9784"/>
            <a:ext cx="3929090" cy="260942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«Экологический </a:t>
            </a:r>
            <a:r>
              <a:rPr lang="ru-RU" dirty="0" err="1" smtClean="0"/>
              <a:t>квест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(для воспитателей)</a:t>
            </a:r>
            <a:endParaRPr lang="ru-RU" dirty="0"/>
          </a:p>
        </p:txBody>
      </p:sp>
      <p:pic>
        <p:nvPicPr>
          <p:cNvPr id="3074" name="Picture 2" descr="C:\Users\User\Desktop\презентация\_DSC0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9047"/>
            <a:ext cx="3971924" cy="263806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Desktop\презентация\_DSC0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689670"/>
            <a:ext cx="4330696" cy="287614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r>
              <a:rPr lang="ru-RU" dirty="0" smtClean="0"/>
              <a:t>«Поможем </a:t>
            </a:r>
            <a:r>
              <a:rPr lang="ru-RU" dirty="0" err="1" smtClean="0"/>
              <a:t>смешарикам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3570291" cy="236085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71612"/>
            <a:ext cx="3748087" cy="249560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0094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Список использованной </a:t>
            </a:r>
            <a:r>
              <a:rPr lang="ru-RU" b="0" dirty="0" smtClean="0"/>
              <a:t>литературы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27024977"/>
              </p:ext>
            </p:extLst>
          </p:nvPr>
        </p:nvGraphicFramePr>
        <p:xfrm>
          <a:off x="457200" y="1609725"/>
          <a:ext cx="7239000" cy="210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85762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714752"/>
            <a:ext cx="7239000" cy="71438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Список интернет источников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7024977"/>
              </p:ext>
            </p:extLst>
          </p:nvPr>
        </p:nvGraphicFramePr>
        <p:xfrm>
          <a:off x="428596" y="4572008"/>
          <a:ext cx="7239000" cy="210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42026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500306"/>
            <a:ext cx="5786478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39000" cy="1143000"/>
          </a:xfrm>
        </p:spPr>
        <p:txBody>
          <a:bodyPr/>
          <a:lstStyle/>
          <a:p>
            <a:r>
              <a:rPr lang="ru-RU" b="1" dirty="0" smtClean="0"/>
              <a:t>Что такое </a:t>
            </a:r>
            <a:r>
              <a:rPr lang="ru-RU" b="1" dirty="0" err="1" smtClean="0"/>
              <a:t>квест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92072215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050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b="1" dirty="0" smtClean="0"/>
              <a:t>Актуальность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57912169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36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7239000" cy="7858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Цель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31970239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073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ru-RU" b="1" dirty="0" smtClean="0"/>
              <a:t>Задачи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92072215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050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ru-RU" b="1" dirty="0" smtClean="0"/>
              <a:t>Этапы работы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92072215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050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Квесты</a:t>
            </a:r>
            <a:r>
              <a:rPr lang="ru-RU" sz="4000" dirty="0" smtClean="0"/>
              <a:t> подразделяются по </a:t>
            </a:r>
            <a:r>
              <a:rPr lang="ru-RU" sz="4000" b="0" dirty="0" smtClean="0"/>
              <a:t>структуре </a:t>
            </a:r>
            <a:r>
              <a:rPr lang="ru-RU" sz="4000" b="0" dirty="0" smtClean="0"/>
              <a:t>сюжетов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6617956"/>
              </p:ext>
            </p:extLst>
          </p:nvPr>
        </p:nvGraphicFramePr>
        <p:xfrm>
          <a:off x="323528" y="1857364"/>
          <a:ext cx="760605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593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7239000" cy="642942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Квесты</a:t>
            </a:r>
            <a:r>
              <a:rPr lang="ru-RU" sz="3600" dirty="0" smtClean="0"/>
              <a:t> подразделяются </a:t>
            </a:r>
            <a:r>
              <a:rPr lang="ru-RU" sz="3600" dirty="0" smtClean="0"/>
              <a:t>по </a:t>
            </a:r>
            <a:r>
              <a:rPr lang="ru-RU" b="0" dirty="0" smtClean="0"/>
              <a:t>форме </a:t>
            </a:r>
            <a:r>
              <a:rPr lang="ru-RU" b="0" dirty="0" smtClean="0"/>
              <a:t>проведения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5263749"/>
              </p:ext>
            </p:extLst>
          </p:nvPr>
        </p:nvGraphicFramePr>
        <p:xfrm>
          <a:off x="457200" y="2214554"/>
          <a:ext cx="723900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574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</a:t>
            </a:r>
            <a:r>
              <a:rPr lang="ru-RU" sz="3600" b="0" dirty="0" smtClean="0"/>
              <a:t>Заданий </a:t>
            </a:r>
            <a:r>
              <a:rPr lang="ru-RU" sz="3600" b="0" dirty="0" smtClean="0"/>
              <a:t>для </a:t>
            </a:r>
            <a:r>
              <a:rPr lang="ru-RU" sz="3600" b="0" dirty="0" err="1" smtClean="0"/>
              <a:t>квестов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2470884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114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558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Тема1</vt:lpstr>
      <vt:lpstr>Изящная</vt:lpstr>
      <vt:lpstr>Квест как современная педагогическая технология</vt:lpstr>
      <vt:lpstr>Что такое квест</vt:lpstr>
      <vt:lpstr>Актуальность</vt:lpstr>
      <vt:lpstr> Цель </vt:lpstr>
      <vt:lpstr>Задачи</vt:lpstr>
      <vt:lpstr>Этапы работы</vt:lpstr>
      <vt:lpstr>Квесты подразделяются по структуре сюжетов</vt:lpstr>
      <vt:lpstr>Квесты подразделяются по форме проведения</vt:lpstr>
      <vt:lpstr>Виды Заданий для квестов</vt:lpstr>
      <vt:lpstr>Алгоритм организации квеста</vt:lpstr>
      <vt:lpstr>Проведение игры</vt:lpstr>
      <vt:lpstr>Достоинства квестов для детей дошкольного возраста</vt:lpstr>
      <vt:lpstr>Проведенные квесты в течение года</vt:lpstr>
      <vt:lpstr>«Осенний квест»</vt:lpstr>
      <vt:lpstr>«Экологический квест»</vt:lpstr>
      <vt:lpstr>«Экологический квест»  (для воспитателей)</vt:lpstr>
      <vt:lpstr>«Поможем смешарикам»</vt:lpstr>
      <vt:lpstr>Список использованной литературы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в образовательном процессе ДОУ</dc:title>
  <dc:creator>user</dc:creator>
  <cp:lastModifiedBy>User</cp:lastModifiedBy>
  <cp:revision>33</cp:revision>
  <dcterms:created xsi:type="dcterms:W3CDTF">2015-03-03T09:27:18Z</dcterms:created>
  <dcterms:modified xsi:type="dcterms:W3CDTF">2018-05-27T12:24:29Z</dcterms:modified>
</cp:coreProperties>
</file>