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-30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04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6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40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28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535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18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68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64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84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3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89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A975-133D-4A59-B6CC-06345AE051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CFC3-DB5D-4CCF-9DEF-BC2AF444D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59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p\Downloads\gen-33.mp3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p\Downloads\zvuk-placha-cheloveka-iz-skazki-ili-multfilma-19648.mp3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8534400" y="4357512"/>
            <a:ext cx="2449689" cy="20884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Начало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2787" y="637396"/>
            <a:ext cx="7145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«Третий лишний»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hello_html_198c0e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8535" y="1864045"/>
            <a:ext cx="1517741" cy="2005825"/>
          </a:xfrm>
          <a:prstGeom prst="rect">
            <a:avLst/>
          </a:prstGeom>
        </p:spPr>
      </p:pic>
      <p:pic>
        <p:nvPicPr>
          <p:cNvPr id="6" name="Рисунок 5" descr="4053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7732" y="1619794"/>
            <a:ext cx="5129686" cy="2184344"/>
          </a:xfrm>
          <a:prstGeom prst="rect">
            <a:avLst/>
          </a:prstGeom>
        </p:spPr>
      </p:pic>
      <p:pic>
        <p:nvPicPr>
          <p:cNvPr id="7" name="Рисунок 6" descr="img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87" r="-128"/>
          <a:stretch>
            <a:fillRect/>
          </a:stretch>
        </p:blipFill>
        <p:spPr>
          <a:xfrm>
            <a:off x="3927565" y="4454434"/>
            <a:ext cx="3400698" cy="2050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41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203200" y="409221"/>
            <a:ext cx="1433690" cy="134337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934" y="2354259"/>
            <a:ext cx="1309511" cy="1290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58045" y="4849019"/>
            <a:ext cx="1422400" cy="13763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2280356" y="409221"/>
            <a:ext cx="2246488" cy="178082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 flipH="1">
            <a:off x="5813778" y="409220"/>
            <a:ext cx="1828800" cy="17808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279466" y="496711"/>
            <a:ext cx="1388533" cy="16933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12" y="496711"/>
            <a:ext cx="1391378" cy="1303257"/>
          </a:xfrm>
          <a:prstGeom prst="rect">
            <a:avLst/>
          </a:prstGeom>
        </p:spPr>
      </p:pic>
      <p:pic>
        <p:nvPicPr>
          <p:cNvPr id="11" name="Рисунок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17" y="575267"/>
            <a:ext cx="1388534" cy="1388534"/>
          </a:xfrm>
          <a:prstGeom prst="rect">
            <a:avLst/>
          </a:prstGeom>
        </p:spPr>
      </p:pic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88" y="657355"/>
            <a:ext cx="950288" cy="1255887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5803684" y="2808514"/>
            <a:ext cx="1596933" cy="1234440"/>
            <a:chOff x="5803684" y="2808514"/>
            <a:chExt cx="1596933" cy="1234440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5839097" y="2808514"/>
              <a:ext cx="1541417" cy="11887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Picture 4" descr="https://img2.freepng.ru/20180428/trq/kisspng-extended-family-clip-art-5ae4ab5f04b384.6575001515249355190193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3684" y="2978332"/>
              <a:ext cx="1596933" cy="1064622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8934994" y="2821578"/>
            <a:ext cx="1724297" cy="1136468"/>
            <a:chOff x="8934994" y="2821578"/>
            <a:chExt cx="1724297" cy="1136468"/>
          </a:xfrm>
        </p:grpSpPr>
        <p:sp>
          <p:nvSpPr>
            <p:cNvPr id="16" name="Равнобедренный треугольник 15"/>
            <p:cNvSpPr/>
            <p:nvPr/>
          </p:nvSpPr>
          <p:spPr>
            <a:xfrm>
              <a:off x="8934994" y="2821578"/>
              <a:ext cx="1724297" cy="113646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Picture 6" descr="https://megaboo.ru/upload/009/u948/6/c/uravnoveshennost-rebenka-zavisit-ot-atmosfery-v-seme-picture-no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222827" y="3075963"/>
              <a:ext cx="1247900" cy="831933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2859584" y="2847703"/>
            <a:ext cx="1268279" cy="1188720"/>
            <a:chOff x="2859584" y="2847703"/>
            <a:chExt cx="1268279" cy="1188720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952206" y="2847703"/>
              <a:ext cx="1175657" cy="11887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4" name="Picture 8" descr="https://avatars.mds.yandex.net/get-zen_doc/46847/pub_5d6ebdd346f4ff00af8b342f_5d70151c118d7f00af75be9d/scale_1200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59584" y="3076849"/>
              <a:ext cx="1237370" cy="896062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5701343" y="4957948"/>
            <a:ext cx="1881051" cy="1188720"/>
            <a:chOff x="5630091" y="5029200"/>
            <a:chExt cx="1881051" cy="1188720"/>
          </a:xfrm>
        </p:grpSpPr>
        <p:sp>
          <p:nvSpPr>
            <p:cNvPr id="18" name="Ромб 17"/>
            <p:cNvSpPr/>
            <p:nvPr/>
          </p:nvSpPr>
          <p:spPr>
            <a:xfrm>
              <a:off x="5630091" y="5029200"/>
              <a:ext cx="1881051" cy="118872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8" name="Picture 12" descr="https://main-cdn.goods.ru/hlr-system/1633903/100001315256b0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09616" y="5145205"/>
              <a:ext cx="940115" cy="975815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2586445" y="4833258"/>
            <a:ext cx="1502229" cy="1371600"/>
            <a:chOff x="2586445" y="4833258"/>
            <a:chExt cx="1502229" cy="1371600"/>
          </a:xfrm>
        </p:grpSpPr>
        <p:sp>
          <p:nvSpPr>
            <p:cNvPr id="17" name="Ромб 16"/>
            <p:cNvSpPr/>
            <p:nvPr/>
          </p:nvSpPr>
          <p:spPr>
            <a:xfrm>
              <a:off x="2586445" y="4833258"/>
              <a:ext cx="1502229" cy="13716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10" name="Picture 14" descr="https://umitoy.ru/upload/iblock/71b/71bbf670ae6bc806fa0a712f860cb8d4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1418" y="5069639"/>
              <a:ext cx="1041365" cy="832398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>
            <a:off x="9196252" y="4950824"/>
            <a:ext cx="1554480" cy="1384662"/>
            <a:chOff x="9196252" y="4950824"/>
            <a:chExt cx="1554480" cy="1384662"/>
          </a:xfrm>
        </p:grpSpPr>
        <p:sp>
          <p:nvSpPr>
            <p:cNvPr id="19" name="Ромб 18"/>
            <p:cNvSpPr/>
            <p:nvPr/>
          </p:nvSpPr>
          <p:spPr>
            <a:xfrm>
              <a:off x="9196252" y="4950824"/>
              <a:ext cx="1554480" cy="138466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12" name="Picture 16" descr="https://mim-tum.ru/components/com_mim/shop_image/product/71bd32bf3111c3dfc36c477d324ca711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74628" y="5140592"/>
              <a:ext cx="1248103" cy="9360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493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>
            <a:hlinkClick r:id="rId3" action="ppaction://hlinksldjump"/>
          </p:cNvPr>
          <p:cNvSpPr/>
          <p:nvPr/>
        </p:nvSpPr>
        <p:spPr>
          <a:xfrm>
            <a:off x="9335911" y="5576711"/>
            <a:ext cx="1930400" cy="812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://pekines.info/ipb/uploads/monthly_06_2018/post-11109-095526800%201528009024_thum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pekines.info/ipb/uploads/monthly_06_2018/post-11109-095526800%201528009024_thum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gen-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3078" name="Picture 6" descr="https://miranimashki.ru/_ph/74/2/4619535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3154" y="773442"/>
            <a:ext cx="5715000" cy="4486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33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>
            <a:hlinkClick r:id="rId3" action="ppaction://hlinksldjump"/>
          </p:cNvPr>
          <p:cNvSpPr/>
          <p:nvPr/>
        </p:nvSpPr>
        <p:spPr>
          <a:xfrm>
            <a:off x="8884356" y="4921956"/>
            <a:ext cx="1569155" cy="2472266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zvuk-placha-cheloveka-iz-skazki-ili-multfilma-1964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https://otvet.imgsmail.ru/download/u_4d10071b1a5c3cf32fd2eb1d0c323251_8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4363" y="855024"/>
            <a:ext cx="6871855" cy="5153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18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</Words>
  <Application>Microsoft Office PowerPoint</Application>
  <PresentationFormat>Произвольный</PresentationFormat>
  <Paragraphs>2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Пользователь Windows</cp:lastModifiedBy>
  <cp:revision>9</cp:revision>
  <dcterms:created xsi:type="dcterms:W3CDTF">2020-10-13T08:55:39Z</dcterms:created>
  <dcterms:modified xsi:type="dcterms:W3CDTF">2020-10-20T16:48:15Z</dcterms:modified>
</cp:coreProperties>
</file>