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61B5B39-0963-4E2C-9F01-254F00D2C7A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FC175FD-662B-44DE-BB55-1498AE073CE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476672"/>
            <a:ext cx="7543800" cy="1872208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3600" b="1" kern="18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Информационно – творческий проект «Таинственный космос»</a:t>
            </a:r>
            <a:r>
              <a:rPr lang="ru-RU" sz="36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000" kern="18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(для детей старшей группы)</a:t>
            </a:r>
            <a:r>
              <a:rPr lang="ru-RU" sz="20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8424936" cy="936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Разработала и провела воспитатель смешанной группы «Веснушки» МБДОУ «</a:t>
            </a:r>
            <a:r>
              <a:rPr lang="ru-RU" dirty="0" err="1" smtClean="0"/>
              <a:t>Колыванский</a:t>
            </a:r>
            <a:r>
              <a:rPr lang="ru-RU" dirty="0" smtClean="0"/>
              <a:t> детский сад «Радуга», НСО, </a:t>
            </a:r>
            <a:r>
              <a:rPr lang="ru-RU" dirty="0" err="1" smtClean="0"/>
              <a:t>р.п</a:t>
            </a:r>
            <a:r>
              <a:rPr lang="ru-RU" dirty="0" smtClean="0"/>
              <a:t>. Колывань, </a:t>
            </a:r>
            <a:r>
              <a:rPr lang="ru-RU" smtClean="0"/>
              <a:t>апрель </a:t>
            </a:r>
            <a:r>
              <a:rPr lang="ru-RU" smtClean="0"/>
              <a:t>2018г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C:\Users\GYGABITE\Pictures\проект космос и др\IMG_20170421_161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91683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720552"/>
          </a:xfrm>
        </p:spPr>
        <p:txBody>
          <a:bodyPr/>
          <a:lstStyle/>
          <a:p>
            <a:r>
              <a:rPr lang="ru-RU" sz="2000" dirty="0" smtClean="0"/>
              <a:t>Итог нашего проекта</a:t>
            </a:r>
            <a:r>
              <a:rPr lang="ru-RU" sz="2400" dirty="0" smtClean="0"/>
              <a:t>: </a:t>
            </a:r>
            <a:r>
              <a:rPr lang="ru-RU" sz="1400" dirty="0" smtClean="0">
                <a:solidFill>
                  <a:srgbClr val="00B0F0"/>
                </a:solidFill>
              </a:rPr>
              <a:t>выставка поделок ко дню космонавтики, модель солнечной системы для дальнейшего изучения и закрепления полученных знаний о космосе. Дети выучили стихотворения о планетах, знают перечень планет, их цвета, краткие характеристики, историю происхождения названий планет, что такое кометы, астероиды, млечный путь, основные созвездия нашей солнечной системы, названия космических летательных аппаратов, их предназначение, историю и имена первых космонавтов, покоривших космос, историю и клички животных, летавших </a:t>
            </a:r>
            <a:r>
              <a:rPr lang="ru-RU" sz="1400" dirty="0" err="1" smtClean="0">
                <a:solidFill>
                  <a:srgbClr val="00B0F0"/>
                </a:solidFill>
              </a:rPr>
              <a:t>вкосмос</a:t>
            </a:r>
            <a:r>
              <a:rPr lang="ru-RU" sz="1400" dirty="0" smtClean="0">
                <a:solidFill>
                  <a:srgbClr val="00B0F0"/>
                </a:solidFill>
              </a:rPr>
              <a:t>.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GYGABITE\Pictures\проект космос и др\IMG_20170425_093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0628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" y="764704"/>
            <a:ext cx="85847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6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435774"/>
            <a:ext cx="7543800" cy="101756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Спасибо за внимание 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GYGABITE\Pictures\проект космос и др\IMG_20170424_1033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8" r="-1482" b="4862"/>
          <a:stretch/>
        </p:blipFill>
        <p:spPr bwMode="auto">
          <a:xfrm>
            <a:off x="1691680" y="44624"/>
            <a:ext cx="5219700" cy="5391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3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08912" cy="669674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1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200" b="1" u="sng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Вид проекта:</a:t>
            </a: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 групповой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Продолжительность проекта: краткосрочный </a:t>
            </a:r>
            <a:r>
              <a:rPr lang="ru-RU" sz="1200" i="1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(2 недели)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b="1" u="sng" dirty="0">
                <a:effectLst/>
                <a:latin typeface="Arial"/>
                <a:ea typeface="Times New Roman"/>
                <a:cs typeface="Times New Roman"/>
              </a:rPr>
              <a:t>Участники проекта</a:t>
            </a:r>
            <a:r>
              <a:rPr lang="ru-RU" sz="1200" b="1" u="sng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:</a:t>
            </a: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 дети старшей группы (5-6 лет), воспитатели, родители воспитанников.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b="1" u="sng" dirty="0">
                <a:effectLst/>
                <a:latin typeface="Arial"/>
                <a:ea typeface="Times New Roman"/>
                <a:cs typeface="Times New Roman"/>
              </a:rPr>
              <a:t>По доминирующему методу</a:t>
            </a:r>
            <a:r>
              <a:rPr lang="ru-RU" sz="1200" b="1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:</a:t>
            </a: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 информационно-творческий.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b="1" u="sng" dirty="0">
                <a:effectLst/>
                <a:latin typeface="Arial"/>
                <a:ea typeface="Times New Roman"/>
                <a:cs typeface="Times New Roman"/>
              </a:rPr>
              <a:t>По содержанию</a:t>
            </a:r>
            <a:r>
              <a:rPr lang="ru-RU" sz="1200" b="1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:</a:t>
            </a: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 открытый, детско-взрослый, внутри группы; фронтальный, краткосрочный.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Цель проекта: углубление знаний детей о космосе.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b="1" u="sng" dirty="0">
                <a:effectLst/>
                <a:latin typeface="Arial"/>
                <a:ea typeface="Times New Roman"/>
                <a:cs typeface="Times New Roman"/>
              </a:rPr>
              <a:t>Задачи</a:t>
            </a:r>
            <a:r>
              <a:rPr lang="ru-RU" sz="1200" b="1" dirty="0">
                <a:effectLst/>
                <a:latin typeface="Arial"/>
                <a:ea typeface="Times New Roman"/>
                <a:cs typeface="Times New Roman"/>
              </a:rPr>
              <a:t>: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- формирование элементарных знаний о космосе;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- рассказать детям о замечательных людях, прославивших свою страну;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- рассказать детям о профессии </a:t>
            </a:r>
            <a:r>
              <a:rPr lang="ru-RU" sz="1200" i="1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«космонавт»</a:t>
            </a: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;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- развитие любознательности и расширение кругозора;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- уточнять представления о планетах, звездах;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- воспитывать чувство гордости за свою Родину, уважение к труду людей, работа, которых связанна с освоением космоса;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b="1" u="sng" dirty="0">
                <a:effectLst/>
                <a:latin typeface="Arial"/>
                <a:ea typeface="Times New Roman"/>
                <a:cs typeface="Times New Roman"/>
              </a:rPr>
              <a:t>Актуальность</a:t>
            </a:r>
            <a:r>
              <a:rPr lang="ru-RU" sz="1200" b="1" dirty="0">
                <a:effectLst/>
                <a:latin typeface="Arial"/>
                <a:ea typeface="Times New Roman"/>
                <a:cs typeface="Times New Roman"/>
              </a:rPr>
              <a:t>: 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Современные дети мало интересуются темой космоса, в нынешнее время стало привычным запуск ракет в космос, мальчишки больше не мечтают быть космонавтами. Побеседовав с детьми, мы узнали, что дети мало что знают о космосе. Данный проект поможет сформировать детям первоначальные представления о космосе, солнечной системе, о космонавтах.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b="1" u="sng" dirty="0">
                <a:effectLst/>
                <a:latin typeface="Arial"/>
                <a:ea typeface="Times New Roman"/>
                <a:cs typeface="Times New Roman"/>
              </a:rPr>
              <a:t>Предполагаемый результат</a:t>
            </a:r>
            <a:r>
              <a:rPr lang="ru-RU" sz="1200" b="1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: 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200" dirty="0">
                <a:solidFill>
                  <a:srgbClr val="00B0F0"/>
                </a:solidFill>
                <a:effectLst/>
                <a:latin typeface="Arial"/>
                <a:ea typeface="Times New Roman"/>
                <a:cs typeface="Times New Roman"/>
              </a:rPr>
              <a:t>Реализация проекта позволит сформировать у детей более точные представления об отечественной космонавтике. Дети узнают об ученых и исследователях в области космологии. Данный проект позволит развить творческую активность детей и родителей, воспитать патриотические чувства у ребенка, желание быть смелым, сильным и выносливым.</a:t>
            </a:r>
            <a: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229200"/>
            <a:ext cx="7971224" cy="144016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Практический этап.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Беседы с детьми на темы: «Первый космонавт – Юрий Гагарин», «Планеты солнечной системы», «Что такое космос и вселенная», «</a:t>
            </a:r>
            <a:r>
              <a:rPr lang="ru-RU" sz="1600" dirty="0">
                <a:solidFill>
                  <a:srgbClr val="00B0F0"/>
                </a:solidFill>
              </a:rPr>
              <a:t>К</a:t>
            </a:r>
            <a:r>
              <a:rPr lang="ru-RU" sz="1600" dirty="0" smtClean="0">
                <a:solidFill>
                  <a:srgbClr val="00B0F0"/>
                </a:solidFill>
              </a:rPr>
              <a:t>осмонавты России».</a:t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Рисование по цифрам на тему: «Планета Земля»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52865"/>
            <a:ext cx="3600400" cy="49049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152865"/>
            <a:ext cx="3672408" cy="49049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GYGABITE\Pictures\проект космос и др\IMG_20170410_104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33843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YGABITE\Pictures\проект космос и др\IMG_20170410_104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04" y="2428128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YGABITE\Pictures\проект космос и др\IMG_20170411_155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865"/>
            <a:ext cx="3552395" cy="24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YGABITE\Pictures\проект космос и др\IMG_20170411_160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564904"/>
            <a:ext cx="3552395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9080"/>
            <a:ext cx="4968552" cy="2304256"/>
          </a:xfrm>
        </p:spPr>
        <p:txBody>
          <a:bodyPr/>
          <a:lstStyle/>
          <a:p>
            <a:r>
              <a:rPr lang="ru-RU" sz="2000" dirty="0" smtClean="0"/>
              <a:t>Рассматривали мультимедийные презентации, видеофильм, мультфильмы о космосе и астрономии. Проводили НОД ФЦКМ на тему: «Первый космонавт – Юрий Гагарин» с применением </a:t>
            </a:r>
            <a:r>
              <a:rPr lang="ru-RU" sz="2000" dirty="0" err="1" smtClean="0"/>
              <a:t>полихудожественного</a:t>
            </a:r>
            <a:r>
              <a:rPr lang="ru-RU" sz="2000" dirty="0" smtClean="0"/>
              <a:t> подхода.</a:t>
            </a:r>
            <a:endParaRPr lang="ru-RU" sz="2000" dirty="0"/>
          </a:p>
        </p:txBody>
      </p:sp>
      <p:pic>
        <p:nvPicPr>
          <p:cNvPr id="3074" name="Picture 2" descr="C:\Users\GYGABITE\Pictures\проект космос и др\IMG_20170412_095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" y="53613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YGABITE\Pictures\проект космос и др\IMG_20170412_100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YGABITE\Pictures\проект космос и др\IMG_20170412_104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YGABITE\Pictures\проект космос и др\IMG_20170412_095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70" y="53612"/>
            <a:ext cx="3060356" cy="22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77072"/>
            <a:ext cx="4752528" cy="2376264"/>
          </a:xfrm>
        </p:spPr>
        <p:txBody>
          <a:bodyPr/>
          <a:lstStyle/>
          <a:p>
            <a:r>
              <a:rPr lang="ru-RU" sz="1800" dirty="0">
                <a:effectLst/>
              </a:rPr>
              <a:t>3. Проведение дидактических </a:t>
            </a:r>
            <a:r>
              <a:rPr lang="ru-RU" sz="1800" u="sng" dirty="0">
                <a:effectLst/>
              </a:rPr>
              <a:t>игр</a:t>
            </a:r>
            <a:r>
              <a:rPr lang="ru-RU" sz="1800" dirty="0">
                <a:effectLst/>
              </a:rPr>
              <a:t>: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 </a:t>
            </a:r>
            <a:r>
              <a:rPr lang="ru-RU" sz="1800" i="1" dirty="0">
                <a:effectLst/>
              </a:rPr>
              <a:t>«Продолжи логическую цепочку (космос)»</a:t>
            </a:r>
            <a:r>
              <a:rPr lang="ru-RU" sz="1800" dirty="0">
                <a:effectLst/>
              </a:rPr>
              <a:t>;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 </a:t>
            </a:r>
            <a:r>
              <a:rPr lang="ru-RU" sz="1800" i="1" dirty="0">
                <a:effectLst/>
              </a:rPr>
              <a:t>«Помоги ракетам добраться до планет»</a:t>
            </a:r>
            <a:r>
              <a:rPr lang="ru-RU" sz="1800" dirty="0">
                <a:effectLst/>
              </a:rPr>
              <a:t>;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 </a:t>
            </a:r>
            <a:r>
              <a:rPr lang="ru-RU" sz="1800" i="1" dirty="0">
                <a:effectLst/>
              </a:rPr>
              <a:t>«Восстанови порядок в солнечной системе»</a:t>
            </a:r>
            <a:r>
              <a:rPr lang="ru-RU" sz="1800" dirty="0">
                <a:effectLst/>
              </a:rPr>
              <a:t>;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  «</a:t>
            </a:r>
            <a:r>
              <a:rPr lang="ru-RU" sz="1800" i="1" dirty="0">
                <a:effectLst/>
              </a:rPr>
              <a:t>Отрежь лист по пунктирной линии. Дорога к планетам»;</a:t>
            </a:r>
            <a:br>
              <a:rPr lang="ru-RU" sz="1800" i="1" dirty="0">
                <a:effectLst/>
              </a:rPr>
            </a:br>
            <a:r>
              <a:rPr lang="ru-RU" sz="1800" i="1" dirty="0" smtClean="0">
                <a:effectLst/>
              </a:rPr>
              <a:t>- </a:t>
            </a:r>
            <a:r>
              <a:rPr lang="ru-RU" sz="1800" dirty="0" smtClean="0">
                <a:effectLst/>
              </a:rPr>
              <a:t>п/и</a:t>
            </a:r>
            <a:r>
              <a:rPr lang="ru-RU" sz="1800" i="1" dirty="0" smtClean="0">
                <a:effectLst/>
              </a:rPr>
              <a:t> «Дружат все планеты солнечной системы», «Космическое путешествие»</a:t>
            </a:r>
            <a:endParaRPr lang="ru-RU" sz="1800" i="1" dirty="0"/>
          </a:p>
        </p:txBody>
      </p:sp>
      <p:pic>
        <p:nvPicPr>
          <p:cNvPr id="4098" name="Picture 2" descr="C:\Users\GYGABITE\Pictures\проект космос и др\IMG_20170412_113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00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YGABITE\Pictures\проект космос и др\IMG_20170417_104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50996"/>
            <a:ext cx="3638084" cy="27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YGABITE\Pictures\проект космос и др\IMG_20170421_161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816424" cy="26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YGABITE\Pictures\проект космос и др\IMG_20170424_113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28" y="130562"/>
            <a:ext cx="2987823" cy="22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23" y="4725144"/>
            <a:ext cx="5269973" cy="14401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-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Нетрадиционное рисование </a:t>
            </a:r>
            <a:r>
              <a:rPr lang="ru-RU" sz="2000" i="1" dirty="0">
                <a:solidFill>
                  <a:schemeClr val="tx2">
                    <a:lumMod val="9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«</a:t>
            </a:r>
            <a:r>
              <a:rPr lang="ru-RU" sz="2000" i="1" dirty="0" smtClean="0">
                <a:solidFill>
                  <a:schemeClr val="tx2">
                    <a:lumMod val="9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Вселенная. Созвездие большой медведицы»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.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(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Набрызг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/>
                <a:latin typeface="Arial"/>
                <a:ea typeface="Times New Roman"/>
                <a:cs typeface="Times New Roman"/>
              </a:rPr>
              <a:t> с элементами лепки)</a:t>
            </a:r>
            <a:r>
              <a:rPr lang="ru-RU" sz="1200" dirty="0" smtClean="0">
                <a:solidFill>
                  <a:srgbClr val="333333"/>
                </a:solidFill>
                <a:effectLst/>
                <a:latin typeface="Arial"/>
                <a:ea typeface="Times New Roman"/>
                <a:cs typeface="Times New Roman"/>
              </a:rPr>
              <a:t>)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endParaRPr lang="ru-RU" sz="1200" dirty="0"/>
          </a:p>
        </p:txBody>
      </p:sp>
      <p:pic>
        <p:nvPicPr>
          <p:cNvPr id="5122" name="Picture 2" descr="C:\Users\GYGABITE\Pictures\проект космос и др\IMG_20170413_160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YGABITE\Pictures\проект космос и др\IMG_20170413_161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YGABITE\Pictures\проект космос и др\IMG_20170413_161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93604"/>
            <a:ext cx="3348880" cy="25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YGABITE\Pictures\проект космос и др\IMG_20170413_163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365104"/>
            <a:ext cx="5256584" cy="2232248"/>
          </a:xfrm>
        </p:spPr>
        <p:txBody>
          <a:bodyPr/>
          <a:lstStyle/>
          <a:p>
            <a:r>
              <a:rPr lang="ru-RU" sz="1800" dirty="0" smtClean="0"/>
              <a:t>- Изучение планет нашей солнечной системы. </a:t>
            </a:r>
            <a:br>
              <a:rPr lang="ru-RU" sz="1800" dirty="0" smtClean="0"/>
            </a:br>
            <a:r>
              <a:rPr lang="ru-RU" sz="1800" dirty="0" smtClean="0"/>
              <a:t>- Разучивание стихотворения А. Хайта «По порядку все планеты»</a:t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sz="1800" dirty="0">
                <a:effectLst/>
              </a:rPr>
              <a:t>Разгадывание кроссворда всей группой на тему «Космос</a:t>
            </a:r>
            <a:r>
              <a:rPr lang="ru-RU" sz="1800" dirty="0" smtClean="0">
                <a:effectLst/>
              </a:rPr>
              <a:t>»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- Лепка планет солнечной системы в процессе НОД по ХЭР</a:t>
            </a:r>
            <a:endParaRPr lang="ru-RU" sz="1800" dirty="0"/>
          </a:p>
        </p:txBody>
      </p:sp>
      <p:pic>
        <p:nvPicPr>
          <p:cNvPr id="6146" name="Picture 2" descr="C:\Users\GYGABITE\Pictures\проект космос и др\IMG_20170417_170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68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YGABITE\Pictures\проект космос и др\IMG_20170419_101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371867" cy="25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YGABITE\Pictures\проект космос и др\IMG_20170417_163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24" y="3789040"/>
            <a:ext cx="3527376" cy="26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YGABITE\Pictures\проект космос и др\IMG_20170417_1636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8336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61048"/>
            <a:ext cx="8568952" cy="237626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Итоговый этап проекта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>
                <a:effectLst/>
              </a:rPr>
              <a:t>1. Организация выставки детских творческих работ.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2. Организации выставки совместных работ </a:t>
            </a:r>
            <a:r>
              <a:rPr lang="ru-RU" sz="2000" i="1" dirty="0">
                <a:effectLst/>
              </a:rPr>
              <a:t>(дети + родители)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7171" name="Picture 3" descr="C:\Users\GYGABITE\Pictures\проект космос и др\IMG_20170426_143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584"/>
            <a:ext cx="4545888" cy="34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GYGABITE\Pictures\проект космос и др\IMG_20170428_1833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84" y="19584"/>
            <a:ext cx="4464496" cy="3409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4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48" y="4653136"/>
            <a:ext cx="4248472" cy="1899592"/>
          </a:xfrm>
        </p:spPr>
        <p:txBody>
          <a:bodyPr/>
          <a:lstStyle/>
          <a:p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Презентация модели </a:t>
            </a:r>
            <a:r>
              <a:rPr lang="ru-RU" sz="1800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«Солнечная система</a:t>
            </a:r>
            <a:r>
              <a:rPr lang="ru-R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»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.</a:t>
            </a:r>
            <a:b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Совместное изготовление модели солнечной системы.</a:t>
            </a:r>
            <a:b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Материалы: ДВП, техника </a:t>
            </a:r>
            <a:r>
              <a:rPr lang="ru-RU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набрызга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гуашью, пластил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ин</a:t>
            </a:r>
            <a:r>
              <a:rPr lang="ru-RU" sz="1200" dirty="0" smtClean="0">
                <a:effectLst/>
              </a:rPr>
              <a:t>.</a:t>
            </a:r>
            <a:endParaRPr lang="ru-RU" sz="1200" dirty="0"/>
          </a:p>
        </p:txBody>
      </p:sp>
      <p:pic>
        <p:nvPicPr>
          <p:cNvPr id="8194" name="Picture 2" descr="C:\Users\GYGABITE\Pictures\проект космос и др\IMG_20170421_154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11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YGABITE\Pictures\проект космос и др\IMG_20170421_154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GYGABITE\Pictures\проект космос и др\IMG_20170421_155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933056"/>
            <a:ext cx="3731907" cy="27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GYGABITE\Pictures\проект космос и др\IMG_20170421_161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9011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120</TotalTime>
  <Words>174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Информационно – творческий проект «Таинственный космос» (для детей старшей группы) </vt:lpstr>
      <vt:lpstr>  Вид проекта: групповой Продолжительность проекта: краткосрочный (2 недели)   Участники проекта: дети старшей группы (5-6 лет), воспитатели, родители воспитанников.   По доминирующему методу: информационно-творческий.   По содержанию: открытый, детско-взрослый, внутри группы; фронтальный, краткосрочный. Цель проекта: углубление знаний детей о космосе. Задачи: - формирование элементарных знаний о космосе; - рассказать детям о замечательных людях, прославивших свою страну; - рассказать детям о профессии «космонавт»; - развитие любознательности и расширение кругозора; - уточнять представления о планетах, звездах; - воспитывать чувство гордости за свою Родину, уважение к труду людей, работа, которых связанна с освоением космоса; Актуальность:  Современные дети мало интересуются темой космоса, в нынешнее время стало привычным запуск ракет в космос, мальчишки больше не мечтают быть космонавтами. Побеседовав с детьми, мы узнали, что дети мало что знают о космосе. Данный проект поможет сформировать детям первоначальные представления о космосе, солнечной системе, о космонавтах. Предполагаемый результат:  Реализация проекта позволит сформировать у детей более точные представления об отечественной космонавтике. Дети узнают об ученых и исследователях в области космологии. Данный проект позволит развить творческую активность детей и родителей, воспитать патриотические чувства у ребенка, желание быть смелым, сильным и выносливым. </vt:lpstr>
      <vt:lpstr>Практический этап. Беседы с детьми на темы: «Первый космонавт – Юрий Гагарин», «Планеты солнечной системы», «Что такое космос и вселенная», «Космонавты России». Рисование по цифрам на тему: «Планета Земля»</vt:lpstr>
      <vt:lpstr>Рассматривали мультимедийные презентации, видеофильм, мультфильмы о космосе и астрономии. Проводили НОД ФЦКМ на тему: «Первый космонавт – Юрий Гагарин» с применением полихудожественного подхода.</vt:lpstr>
      <vt:lpstr>3. Проведение дидактических игр: - «Продолжи логическую цепочку (космос)»; - «Помоги ракетам добраться до планет»; - «Восстанови порядок в солнечной системе»; -  «Отрежь лист по пунктирной линии. Дорога к планетам»; - п/и «Дружат все планеты солнечной системы», «Космическое путешествие»</vt:lpstr>
      <vt:lpstr>- Нетрадиционное рисование «Вселенная. Созвездие большой медведицы». (Набрызг с элементами лепки)) </vt:lpstr>
      <vt:lpstr>- Изучение планет нашей солнечной системы.  - Разучивание стихотворения А. Хайта «По порядку все планеты» - Разгадывание кроссворда всей группой на тему «Космос» - Лепка планет солнечной системы в процессе НОД по ХЭР</vt:lpstr>
      <vt:lpstr>Итоговый этап проекта  1. Организация выставки детских творческих работ. 2. Организации выставки совместных работ (дети + родители).  </vt:lpstr>
      <vt:lpstr>Презентация модели «Солнечная система». Совместное изготовление модели солнечной системы. Материалы: ДВП, техника набрызга гуашью, пластилин.</vt:lpstr>
      <vt:lpstr>Итог нашего проекта: выставка поделок ко дню космонавтики, модель солнечной системы для дальнейшего изучения и закрепления полученных знаний о космосе. Дети выучили стихотворения о планетах, знают перечень планет, их цвета, краткие характеристики, историю происхождения названий планет, что такое кометы, астероиды, млечный путь, основные созвездия нашей солнечной системы, названия космических летательных аппаратов, их предназначение, историю и имена первых космонавтов, покоривших космос, историю и клички животных, летавших вкосмос.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творческий проект «Таинственный космос» (для детей старшей группы)</dc:title>
  <dc:creator>GYGABITE</dc:creator>
  <cp:lastModifiedBy>ADMIN</cp:lastModifiedBy>
  <cp:revision>18</cp:revision>
  <dcterms:created xsi:type="dcterms:W3CDTF">2017-05-14T11:30:19Z</dcterms:created>
  <dcterms:modified xsi:type="dcterms:W3CDTF">2020-11-03T10:04:40Z</dcterms:modified>
</cp:coreProperties>
</file>