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37D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2DA36-0EAE-4790-ABCE-2FE9F904E99A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14414" y="1500174"/>
            <a:ext cx="6286544" cy="1827215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E937D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«Инновационные формы работы с родителями в ДОУ»</a:t>
            </a:r>
            <a:endParaRPr lang="ru-RU" sz="54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rgbClr val="E937D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43808" y="4077072"/>
            <a:ext cx="5544616" cy="19236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Составила </a:t>
            </a:r>
            <a:r>
              <a:rPr lang="ru-RU" sz="2400" b="1" dirty="0" smtClean="0">
                <a:solidFill>
                  <a:srgbClr val="00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воспитатель МБДОУ «Колыванский детский сад «Радуга»</a:t>
            </a:r>
            <a:endParaRPr lang="ru-RU" sz="2400" b="1" dirty="0" smtClean="0">
              <a:solidFill>
                <a:srgbClr val="0066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400" b="1" dirty="0" smtClean="0">
                <a:solidFill>
                  <a:srgbClr val="00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Соколова </a:t>
            </a:r>
            <a:r>
              <a:rPr lang="ru-RU" sz="2400" b="1" dirty="0" smtClean="0">
                <a:solidFill>
                  <a:srgbClr val="00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Ю</a:t>
            </a:r>
            <a:r>
              <a:rPr lang="ru-RU" sz="2400" b="1" dirty="0" smtClean="0">
                <a:solidFill>
                  <a:srgbClr val="00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.Э.</a:t>
            </a:r>
          </a:p>
          <a:p>
            <a:r>
              <a:rPr lang="ru-RU" sz="2400" b="1" dirty="0" smtClean="0">
                <a:solidFill>
                  <a:srgbClr val="00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НСО, </a:t>
            </a:r>
            <a:r>
              <a:rPr lang="ru-RU" sz="2400" b="1" dirty="0" err="1" smtClean="0">
                <a:solidFill>
                  <a:srgbClr val="00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р.п</a:t>
            </a:r>
            <a:r>
              <a:rPr lang="ru-RU" sz="2400" b="1" dirty="0" smtClean="0">
                <a:solidFill>
                  <a:srgbClr val="00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Колывань, 2021г.</a:t>
            </a:r>
            <a:endParaRPr lang="ru-RU" sz="2400" b="1" dirty="0" smtClean="0">
              <a:solidFill>
                <a:srgbClr val="0066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7072290"/>
          </a:xfrm>
          <a:prstGeom prst="rect">
            <a:avLst/>
          </a:prstGeom>
          <a:noFill/>
        </p:spPr>
      </p:pic>
      <p:pic>
        <p:nvPicPr>
          <p:cNvPr id="5" name="Picture 2" descr="&amp;Scy;&amp;kcy;&amp;rcy;&amp;acy;&amp;pcy;-&amp;ncy;&amp;acy;&amp;bcy;&amp;ocy;&amp;rcy; &quot;&amp;YAcy;&amp;rcy;&amp;kcy;&amp;icy;&amp;iecy; &amp;kcy;&amp;rcy;&amp;acy;&amp;scy;&amp;kcy;&amp;icy; &amp;vcy;&amp;iecy;&amp;scy;&amp;ncy;&amp;y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3596">
            <a:off x="0" y="214290"/>
            <a:ext cx="2143107" cy="1801698"/>
          </a:xfrm>
          <a:prstGeom prst="rect">
            <a:avLst/>
          </a:prstGeom>
          <a:noFill/>
        </p:spPr>
      </p:pic>
      <p:pic>
        <p:nvPicPr>
          <p:cNvPr id="6" name="Picture 8" descr="&amp;Bcy;&amp;acy;&amp;bcy;&amp;ocy;&amp;chcy;&amp;kcy;&amp;icy;. (2) &amp;Kcy;&amp;lcy;&amp;icy;&amp;pcy;&amp;acy;&amp;rcy;&amp;t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62198">
            <a:off x="7663837" y="5494318"/>
            <a:ext cx="1499439" cy="10438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51720" y="908720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indent="-384048">
              <a:defRPr/>
            </a:pPr>
            <a:r>
              <a:rPr lang="ru-RU" sz="3200" i="1" dirty="0" smtClean="0"/>
              <a:t> </a:t>
            </a:r>
            <a:endParaRPr lang="ru-RU" sz="3200" i="1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00810"/>
            <a:ext cx="7992888" cy="559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pic>
        <p:nvPicPr>
          <p:cNvPr id="9" name="Picture 6" descr="http://img-fotki.yandex.ru/get/5603/ladyo2004.1fa/0_5b321_9f8673d8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41716">
            <a:off x="214282" y="6215082"/>
            <a:ext cx="857256" cy="485779"/>
          </a:xfrm>
          <a:prstGeom prst="rect">
            <a:avLst/>
          </a:prstGeom>
          <a:noFill/>
        </p:spPr>
      </p:pic>
      <p:pic>
        <p:nvPicPr>
          <p:cNvPr id="12" name="Picture 8" descr="&amp;Bcy;&amp;acy;&amp;bcy;&amp;ocy;&amp;chcy;&amp;kcy;&amp;icy;. (2) &amp;Kcy;&amp;lcy;&amp;icy;&amp;pcy;&amp;acy;&amp;rcy;&amp;t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62198">
            <a:off x="7198027" y="412732"/>
            <a:ext cx="1934970" cy="1347049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3" y="294883"/>
            <a:ext cx="8329217" cy="616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pic>
        <p:nvPicPr>
          <p:cNvPr id="12" name="Picture 2" descr="&amp;Kcy;&amp;lcy;&amp;icy;&amp;pcy;&amp;acy;&amp;rcy;&amp;tcy;&amp;ycy; &amp;bcy;&amp;acy;&amp;bcy;&amp;ocy;&amp;ch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8184">
            <a:off x="0" y="428604"/>
            <a:ext cx="3143240" cy="6215105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63688" y="2945179"/>
            <a:ext cx="7380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02" y="438572"/>
            <a:ext cx="8684471" cy="60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pic>
        <p:nvPicPr>
          <p:cNvPr id="16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357298"/>
            <a:ext cx="1428750" cy="1200150"/>
          </a:xfrm>
          <a:prstGeom prst="rect">
            <a:avLst/>
          </a:prstGeom>
          <a:noFill/>
        </p:spPr>
      </p:pic>
      <p:pic>
        <p:nvPicPr>
          <p:cNvPr id="18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071810"/>
            <a:ext cx="1428750" cy="1200150"/>
          </a:xfrm>
          <a:prstGeom prst="rect">
            <a:avLst/>
          </a:prstGeom>
          <a:noFill/>
        </p:spPr>
      </p:pic>
      <p:pic>
        <p:nvPicPr>
          <p:cNvPr id="19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714884"/>
            <a:ext cx="1428750" cy="120015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8064896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pic>
        <p:nvPicPr>
          <p:cNvPr id="4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92696"/>
            <a:ext cx="1428750" cy="1200150"/>
          </a:xfrm>
          <a:prstGeom prst="rect">
            <a:avLst/>
          </a:prstGeom>
          <a:noFill/>
        </p:spPr>
      </p:pic>
      <p:pic>
        <p:nvPicPr>
          <p:cNvPr id="5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20888"/>
            <a:ext cx="1428750" cy="1200150"/>
          </a:xfrm>
          <a:prstGeom prst="rect">
            <a:avLst/>
          </a:prstGeom>
          <a:noFill/>
        </p:spPr>
      </p:pic>
      <p:pic>
        <p:nvPicPr>
          <p:cNvPr id="6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05064"/>
            <a:ext cx="1428750" cy="12001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59832" y="908720"/>
            <a:ext cx="54726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Нетрадиционные формы взаимодействия  детского сада с семьёй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7032"/>
            <a:ext cx="640871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39552" y="273050"/>
            <a:ext cx="8147248" cy="5853113"/>
          </a:xfrm>
        </p:spPr>
        <p:txBody>
          <a:bodyPr>
            <a:normAutofit fontScale="92500"/>
          </a:bodyPr>
          <a:lstStyle/>
          <a:p>
            <a:r>
              <a:rPr lang="ru-RU" i="1" dirty="0" smtClean="0"/>
              <a:t>социальный анализ </a:t>
            </a:r>
            <a:r>
              <a:rPr lang="ru-RU" i="1" dirty="0" smtClean="0"/>
              <a:t> </a:t>
            </a:r>
            <a:r>
              <a:rPr lang="ru-RU" i="1" dirty="0" smtClean="0"/>
              <a:t>семьи</a:t>
            </a:r>
            <a:r>
              <a:rPr lang="ru-RU" dirty="0" smtClean="0"/>
              <a:t> </a:t>
            </a:r>
            <a:r>
              <a:rPr lang="ru-RU" dirty="0" smtClean="0"/>
              <a:t>и семейного воспитания (опросы, анкетирование)</a:t>
            </a:r>
            <a:endParaRPr lang="ru-RU" dirty="0" smtClean="0"/>
          </a:p>
          <a:p>
            <a:r>
              <a:rPr lang="ru-RU" i="1" dirty="0" smtClean="0"/>
              <a:t>совместная </a:t>
            </a:r>
            <a:r>
              <a:rPr lang="ru-RU" i="1" dirty="0" smtClean="0"/>
              <a:t>работа родителей с детьми в индивидуальных </a:t>
            </a:r>
            <a:r>
              <a:rPr lang="ru-RU" i="1" dirty="0" smtClean="0"/>
              <a:t>дневниках</a:t>
            </a:r>
            <a:endParaRPr lang="ru-RU" dirty="0" smtClean="0"/>
          </a:p>
          <a:p>
            <a:r>
              <a:rPr lang="ru-RU" i="1" dirty="0" smtClean="0"/>
              <a:t>день открытых дверей</a:t>
            </a:r>
            <a:r>
              <a:rPr lang="ru-RU" dirty="0" smtClean="0"/>
              <a:t> </a:t>
            </a:r>
          </a:p>
          <a:p>
            <a:r>
              <a:rPr lang="ru-RU" i="1" dirty="0" smtClean="0"/>
              <a:t>«Круглый стол</a:t>
            </a:r>
            <a:r>
              <a:rPr lang="ru-RU" i="1" dirty="0" smtClean="0"/>
              <a:t>» (вечера вопросов и ответов)</a:t>
            </a:r>
            <a:endParaRPr lang="ru-RU" i="1" dirty="0" smtClean="0"/>
          </a:p>
          <a:p>
            <a:r>
              <a:rPr lang="ru-RU" i="1" dirty="0" smtClean="0"/>
              <a:t>интерактивные – досуговые </a:t>
            </a:r>
            <a:r>
              <a:rPr lang="ru-RU" i="1" dirty="0" smtClean="0"/>
              <a:t>мероприятия</a:t>
            </a:r>
          </a:p>
          <a:p>
            <a:r>
              <a:rPr lang="ru-RU" i="1" dirty="0" smtClean="0"/>
              <a:t>Родительская почта</a:t>
            </a:r>
          </a:p>
          <a:p>
            <a:r>
              <a:rPr lang="ru-RU" i="1" dirty="0" smtClean="0"/>
              <a:t>Записки</a:t>
            </a:r>
          </a:p>
          <a:p>
            <a:r>
              <a:rPr lang="ru-RU" i="1" dirty="0" smtClean="0"/>
              <a:t>Фотовыставки</a:t>
            </a:r>
          </a:p>
          <a:p>
            <a:pPr marL="0" indent="0">
              <a:buNone/>
            </a:pPr>
            <a:endParaRPr lang="ru-RU" i="1" dirty="0" smtClean="0"/>
          </a:p>
        </p:txBody>
      </p:sp>
      <p:pic>
        <p:nvPicPr>
          <p:cNvPr id="12" name="Picture 8" descr="&amp;Dcy;&amp;icy;&amp;zcy;&amp;acy;&amp;jcy;&amp;ncy; &amp;scy;&amp;tcy;&amp;ucy;&amp;dcy;&amp;icy;&amp;yacy; Aedus Design. &amp;Kcy;&amp;ocy;&amp;mcy;&amp;pcy;&amp;lcy;&amp;iecy;&amp;kcy;&amp;scy;&amp;ncy;&amp;ycy;&amp;iecy; &amp;dcy;&amp;icy;&amp;zcy;&amp;acy;&amp;jcy;&amp;ncy;&amp;iecy;&amp;rcy;&amp;scy;&amp;kcy;&amp;icy;&amp;iecy; &amp;rcy;&amp;iecy;&amp;shcy;&amp;iecy;&amp;ncy;&amp;icy;&amp;yacy; &amp;vcy; &amp;pcy;&amp;ocy;&amp;lcy;&amp;icy;&amp;gcy;&amp;rcy;&amp;acy;&amp;fcy;&amp;icy;&amp;icy; &amp;icy; &amp;icy;&amp;ncy;&amp;tcy;&amp;iecy;&amp;rcy;&amp;ncy;&amp;iecy;&amp;tcy;: &amp;scy;&amp;ocy;&amp;zcy;&amp;dcy;&amp;acy;&amp;ncy;&amp;icy;&amp;iecy; web &amp;scy;&amp;acy;&amp;jcy;&amp;tcy;&amp;ocy;&amp;vcy;, &amp;dcy;&amp;icy;&amp;zcy;&amp;acy;&amp;jcy;&amp;ncy; &amp;kcy;&amp;acy;&amp;tcy;&amp;acy;&amp;lcy;&amp;ocy;&amp;gcy;&amp;ocy;&amp;vcy; &amp;icy; &amp;k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78264">
            <a:off x="5595923" y="4160378"/>
            <a:ext cx="3370599" cy="2703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Вывод: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00034" y="1268760"/>
            <a:ext cx="8229600" cy="518600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1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98485">
            <a:off x="-44076" y="259771"/>
            <a:ext cx="2388984" cy="1714488"/>
          </a:xfrm>
          <a:prstGeom prst="rect">
            <a:avLst/>
          </a:prstGeom>
          <a:noFill/>
        </p:spPr>
      </p:pic>
      <p:pic>
        <p:nvPicPr>
          <p:cNvPr id="12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03744">
            <a:off x="7338611" y="5156963"/>
            <a:ext cx="1917011" cy="137577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205595"/>
            <a:ext cx="8352928" cy="472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Основная цель всех форм и видов взаимодействия ДОУ с семьёй установление доверительных отношений между детьми, родителями и педагогами, воспитание потребности делиться друг с другом своими проблемами  и совместно их решать. </a:t>
            </a:r>
            <a:endParaRPr lang="ru-RU" sz="2800" i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E937D0"/>
                </a:solidFill>
                <a:latin typeface="Times New Roman"/>
                <a:ea typeface="Calibri"/>
                <a:cs typeface="Times New Roman"/>
              </a:rPr>
              <a:t>Ведущая роль в общении между воспитателем и родителями принадлежит воспитателю, как специалисту!</a:t>
            </a:r>
            <a:endParaRPr lang="ru-RU" sz="2000" dirty="0">
              <a:solidFill>
                <a:srgbClr val="E937D0"/>
              </a:solidFill>
              <a:ea typeface="Calibri"/>
              <a:cs typeface="Times New Roman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90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«Инновационные формы работы с родителями в ДОУ»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U2</dc:creator>
  <cp:lastModifiedBy>ADMIN</cp:lastModifiedBy>
  <cp:revision>30</cp:revision>
  <dcterms:created xsi:type="dcterms:W3CDTF">2015-03-03T19:22:52Z</dcterms:created>
  <dcterms:modified xsi:type="dcterms:W3CDTF">2021-04-26T08:44:36Z</dcterms:modified>
</cp:coreProperties>
</file>