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332657"/>
            <a:ext cx="7772400" cy="57606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ru-RU" dirty="0" smtClean="0"/>
              <a:t>Растительный мир НСО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23528" y="908720"/>
            <a:ext cx="8424936" cy="5688632"/>
          </a:xfrm>
        </p:spPr>
        <p:txBody>
          <a:bodyPr/>
          <a:lstStyle>
            <a:lvl1pPr marL="0" indent="0" algn="l">
              <a:buNone/>
              <a:defRPr baseline="0"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Какие ягоды растут в лесах и борах нашего края?</a:t>
            </a:r>
          </a:p>
          <a:p>
            <a:r>
              <a:rPr lang="ru-RU" dirty="0" smtClean="0"/>
              <a:t>Черника, брусника, костяника, малина, голубика, земляника.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45719" cy="96986"/>
          </a:xfrm>
          <a:prstGeom prst="rect">
            <a:avLst/>
          </a:prstGeom>
        </p:spPr>
        <p:txBody>
          <a:bodyPr/>
          <a:lstStyle/>
          <a:p>
            <a:fld id="{BD10DBAE-D6BA-484C-AF0C-A091C2F3C218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9019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2268537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700808"/>
            <a:ext cx="2248296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40"/>
            <a:ext cx="21764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21088"/>
            <a:ext cx="24749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65105"/>
            <a:ext cx="2723090" cy="204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47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45719" cy="96986"/>
          </a:xfrm>
          <a:prstGeom prst="rect">
            <a:avLst/>
          </a:prstGeom>
        </p:spPr>
        <p:txBody>
          <a:bodyPr/>
          <a:lstStyle/>
          <a:p>
            <a:fld id="{BD10DBAE-D6BA-484C-AF0C-A091C2F3C218}" type="slidenum">
              <a:rPr lang="ru-RU" smtClean="0"/>
              <a:t>‹#›</a:t>
            </a:fld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873196" cy="590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2509"/>
            <a:ext cx="139065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44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45719" cy="96986"/>
          </a:xfrm>
          <a:prstGeom prst="rect">
            <a:avLst/>
          </a:prstGeom>
        </p:spPr>
        <p:txBody>
          <a:bodyPr/>
          <a:lstStyle/>
          <a:p>
            <a:fld id="{BD10DBAE-D6BA-484C-AF0C-A091C2F3C218}" type="slidenum">
              <a:rPr lang="ru-RU" smtClean="0"/>
              <a:t>‹#›</a:t>
            </a:fld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993604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98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У каких деревьев наших лесов есть иголочки?</a:t>
            </a:r>
            <a:br>
              <a:rPr lang="ru-RU" dirty="0" smtClean="0"/>
            </a:br>
            <a:r>
              <a:rPr lang="ru-RU" dirty="0" smtClean="0"/>
              <a:t>Ель, пихта, сосна, кедр, лиственница (хвойные деревья)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77321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45719" cy="96986"/>
          </a:xfrm>
          <a:prstGeom prst="rect">
            <a:avLst/>
          </a:prstGeom>
        </p:spPr>
        <p:txBody>
          <a:bodyPr/>
          <a:lstStyle/>
          <a:p>
            <a:fld id="{BD10DBAE-D6BA-484C-AF0C-A091C2F3C218}" type="slidenum">
              <a:rPr lang="ru-RU" smtClean="0"/>
              <a:t>‹#›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86462"/>
            <a:ext cx="2521769" cy="337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23653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2313466" cy="406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1" y="4293096"/>
            <a:ext cx="23844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89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099177" cy="5400600"/>
          </a:xfrm>
        </p:spPr>
        <p:txBody>
          <a:bodyPr anchor="t"/>
          <a:lstStyle>
            <a:lvl1pPr algn="l">
              <a:defRPr sz="4000" b="1" cap="all">
                <a:solidFill>
                  <a:srgbClr val="7030A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722313" y="188641"/>
            <a:ext cx="7772400" cy="792087"/>
          </a:xfrm>
        </p:spPr>
        <p:txBody>
          <a:bodyPr anchor="b">
            <a:normAutofit/>
          </a:bodyPr>
          <a:lstStyle>
            <a:lvl1pPr marL="0" indent="0">
              <a:buNone/>
              <a:defRPr sz="2800" baseline="0">
                <a:solidFill>
                  <a:srgbClr val="FF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Какие грибы есть нельзя?</a:t>
            </a:r>
          </a:p>
          <a:p>
            <a:pPr lvl="0"/>
            <a:r>
              <a:rPr lang="ru-RU" dirty="0" smtClean="0"/>
              <a:t>Мухоморы, ложные опята, поганки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45719" cy="96986"/>
          </a:xfrm>
          <a:prstGeom prst="rect">
            <a:avLst/>
          </a:prstGeom>
        </p:spPr>
        <p:txBody>
          <a:bodyPr/>
          <a:lstStyle/>
          <a:p>
            <a:fld id="{BD10DBAE-D6BA-484C-AF0C-A091C2F3C218}" type="slidenum">
              <a:rPr lang="ru-RU" smtClean="0"/>
              <a:t>‹#›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7"/>
            <a:ext cx="3316213" cy="248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71089"/>
            <a:ext cx="2592288" cy="255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3" y="3649535"/>
            <a:ext cx="3721340" cy="222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2" y="3649535"/>
            <a:ext cx="3160318" cy="236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26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Какая ягода бывает чёрной, белой, красной?</a:t>
            </a:r>
            <a:br>
              <a:rPr lang="ru-RU" dirty="0" smtClean="0"/>
            </a:br>
            <a:r>
              <a:rPr lang="ru-RU" dirty="0" smtClean="0"/>
              <a:t>смородина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219256" cy="4525963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ru-RU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04" y="1559743"/>
            <a:ext cx="6841048" cy="455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15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Дерево – символ нашей родины</a:t>
            </a:r>
            <a:br>
              <a:rPr lang="ru-RU" dirty="0" smtClean="0"/>
            </a:br>
            <a:r>
              <a:rPr lang="ru-RU" dirty="0" smtClean="0"/>
              <a:t>берёза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51720" y="1916832"/>
            <a:ext cx="4608512" cy="47525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63418"/>
            <a:ext cx="3960440" cy="539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07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88640"/>
            <a:ext cx="8229600" cy="1440160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Название какого растения подсказывает, где оно живёт?</a:t>
            </a:r>
            <a:br>
              <a:rPr lang="ru-RU" dirty="0" smtClean="0"/>
            </a:br>
            <a:r>
              <a:rPr lang="ru-RU" dirty="0" smtClean="0"/>
              <a:t>(подорожник)</a:t>
            </a:r>
            <a:br>
              <a:rPr lang="ru-RU" dirty="0" smtClean="0"/>
            </a:br>
            <a:r>
              <a:rPr lang="ru-RU" dirty="0" smtClean="0"/>
              <a:t>Названия каких грибов говорят, где они растут?</a:t>
            </a:r>
            <a:br>
              <a:rPr lang="ru-RU" dirty="0" smtClean="0"/>
            </a:br>
            <a:r>
              <a:rPr lang="ru-RU" dirty="0" smtClean="0"/>
              <a:t> (опята, подберёзовик, подосиновик)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45719" cy="96986"/>
          </a:xfrm>
          <a:prstGeom prst="rect">
            <a:avLst/>
          </a:prstGeom>
        </p:spPr>
        <p:txBody>
          <a:bodyPr/>
          <a:lstStyle/>
          <a:p>
            <a:fld id="{BD10DBAE-D6BA-484C-AF0C-A091C2F3C218}" type="slidenum">
              <a:rPr lang="ru-RU" smtClean="0"/>
              <a:t>‹#›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4" y="1786561"/>
            <a:ext cx="3168352" cy="243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869379"/>
            <a:ext cx="3600401" cy="2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91478"/>
            <a:ext cx="3240360" cy="216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02191"/>
            <a:ext cx="3024336" cy="227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1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45719" cy="96986"/>
          </a:xfrm>
          <a:prstGeom prst="rect">
            <a:avLst/>
          </a:prstGeom>
        </p:spPr>
        <p:txBody>
          <a:bodyPr/>
          <a:lstStyle/>
          <a:p>
            <a:fld id="{BD10DBAE-D6BA-484C-AF0C-A091C2F3C21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467544" y="836712"/>
            <a:ext cx="7848872" cy="10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У каких деревьев осенью листья красные?</a:t>
            </a:r>
            <a:endParaRPr lang="ru-RU" sz="240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Клён, рябина</a:t>
            </a:r>
            <a:endParaRPr lang="ru-RU" sz="2400" dirty="0">
              <a:effectLst/>
              <a:latin typeface="+mn-lt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85921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98266"/>
            <a:ext cx="36724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68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67544" y="332656"/>
            <a:ext cx="7920880" cy="6264696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 marL="1371600" indent="0">
              <a:buNone/>
              <a:defRPr sz="2800" b="1">
                <a:solidFill>
                  <a:srgbClr val="FF0000"/>
                </a:solidFill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3"/>
            <a:r>
              <a:rPr lang="ru-RU" dirty="0" smtClean="0"/>
              <a:t>Какую лесную ягоду есть нельзя? </a:t>
            </a:r>
          </a:p>
          <a:p>
            <a:pPr lvl="3"/>
            <a:r>
              <a:rPr lang="ru-RU" dirty="0" smtClean="0"/>
              <a:t>(волчье лыко, вороний глаз)</a:t>
            </a:r>
          </a:p>
          <a:p>
            <a:pPr lvl="3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12776"/>
            <a:ext cx="443101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41" y="3356992"/>
            <a:ext cx="43719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2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323528" y="332656"/>
            <a:ext cx="8208912" cy="6120679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rgbClr val="7030A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Животные мир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45719" cy="96986"/>
          </a:xfrm>
          <a:prstGeom prst="rect">
            <a:avLst/>
          </a:prstGeom>
        </p:spPr>
        <p:txBody>
          <a:bodyPr/>
          <a:lstStyle/>
          <a:p>
            <a:fld id="{BD10DBAE-D6BA-484C-AF0C-A091C2F3C218}" type="slidenum">
              <a:rPr lang="ru-RU" smtClean="0"/>
              <a:t>‹#›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7900"/>
            <a:ext cx="8064896" cy="582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86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  <a14:imgEffect>
                      <a14:sharpenSoften amount="-11000"/>
                    </a14:imgEffect>
                    <a14:imgEffect>
                      <a14:colorTemperature colorTemp="7250"/>
                    </a14:imgEffect>
                    <a14:imgEffect>
                      <a14:saturation sat="131000"/>
                    </a14:imgEffect>
                    <a14:imgEffect>
                      <a14:brightnessContrast bright="6000" contrast="-29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Викторина для детей старшей группы «Знатоки природы родного края»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Цель: формирование бережного отношения к природе, любви к родному краю.</a:t>
            </a:r>
          </a:p>
          <a:p>
            <a:pPr lvl="0"/>
            <a:r>
              <a:rPr lang="ru-RU" dirty="0" smtClean="0"/>
              <a:t>Задачи: </a:t>
            </a:r>
          </a:p>
          <a:p>
            <a:pPr lvl="0"/>
            <a:r>
              <a:rPr lang="ru-RU" dirty="0" smtClean="0"/>
              <a:t>Формирование экологической культуры, чувства ответственности;</a:t>
            </a:r>
          </a:p>
          <a:p>
            <a:pPr lvl="0"/>
            <a:r>
              <a:rPr lang="ru-RU" dirty="0" smtClean="0"/>
              <a:t>Воспитание сознательного отношения к природе, умение вести себя в соответствии с правилами.</a:t>
            </a:r>
          </a:p>
          <a:p>
            <a:pPr lvl="0"/>
            <a:r>
              <a:rPr lang="ru-RU" dirty="0" smtClean="0"/>
              <a:t>Развитие познавательных компетенций дошкольников.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Составила: воспитатель Соколова Ю.Э.</a:t>
            </a:r>
          </a:p>
          <a:p>
            <a:pPr lvl="0"/>
            <a:r>
              <a:rPr lang="ru-RU" dirty="0" smtClean="0"/>
              <a:t>МБДОУ «</a:t>
            </a:r>
            <a:r>
              <a:rPr lang="ru-RU" dirty="0" err="1" smtClean="0"/>
              <a:t>Колыванский</a:t>
            </a:r>
            <a:r>
              <a:rPr lang="ru-RU" dirty="0" smtClean="0"/>
              <a:t> детский сад «Радуга»</a:t>
            </a:r>
          </a:p>
          <a:p>
            <a:pPr lvl="0"/>
            <a:r>
              <a:rPr lang="ru-RU" dirty="0" err="1" smtClean="0"/>
              <a:t>р.п</a:t>
            </a:r>
            <a:r>
              <a:rPr lang="ru-RU" dirty="0" smtClean="0"/>
              <a:t>. Колывань, 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23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Char char="•"/>
        <a:defRPr sz="2000" b="1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Экран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2020-02-27T14:45:16Z</dcterms:created>
  <dcterms:modified xsi:type="dcterms:W3CDTF">2020-02-27T19:16:10Z</dcterms:modified>
</cp:coreProperties>
</file>