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0" r:id="rId7"/>
    <p:sldId id="25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762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732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0025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6335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200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7120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1782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2423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102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04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694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6124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3.jpeg"/><Relationship Id="rId12" Type="http://schemas.openxmlformats.org/officeDocument/2006/relationships/slide" Target="slide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image" Target="../media/image5.jpeg"/><Relationship Id="rId5" Type="http://schemas.openxmlformats.org/officeDocument/2006/relationships/image" Target="../media/image2.jpeg"/><Relationship Id="rId10" Type="http://schemas.openxmlformats.org/officeDocument/2006/relationships/slide" Target="slide6.xml"/><Relationship Id="rId4" Type="http://schemas.openxmlformats.org/officeDocument/2006/relationships/slide" Target="slide4.xml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image" Target="../media/image4.jpeg"/><Relationship Id="rId18" Type="http://schemas.openxmlformats.org/officeDocument/2006/relationships/image" Target="../media/image7.png"/><Relationship Id="rId3" Type="http://schemas.microsoft.com/office/2007/relationships/media" Target="../media/media2.mp4"/><Relationship Id="rId7" Type="http://schemas.openxmlformats.org/officeDocument/2006/relationships/image" Target="../media/image1.png"/><Relationship Id="rId12" Type="http://schemas.openxmlformats.org/officeDocument/2006/relationships/slide" Target="slide5.xml"/><Relationship Id="rId17" Type="http://schemas.openxmlformats.org/officeDocument/2006/relationships/image" Target="../media/image6.jpeg"/><Relationship Id="rId2" Type="http://schemas.openxmlformats.org/officeDocument/2006/relationships/video" Target="../media/media1.mp4"/><Relationship Id="rId16" Type="http://schemas.openxmlformats.org/officeDocument/2006/relationships/slide" Target="slide7.xml"/><Relationship Id="rId1" Type="http://schemas.microsoft.com/office/2007/relationships/media" Target="../media/media1.mp4"/><Relationship Id="rId6" Type="http://schemas.openxmlformats.org/officeDocument/2006/relationships/slide" Target="slide2.xml"/><Relationship Id="rId11" Type="http://schemas.openxmlformats.org/officeDocument/2006/relationships/image" Target="../media/image3.jpeg"/><Relationship Id="rId5" Type="http://schemas.openxmlformats.org/officeDocument/2006/relationships/slideLayout" Target="../slideLayouts/slideLayout4.xml"/><Relationship Id="rId15" Type="http://schemas.openxmlformats.org/officeDocument/2006/relationships/image" Target="../media/image5.jpeg"/><Relationship Id="rId10" Type="http://schemas.openxmlformats.org/officeDocument/2006/relationships/slide" Target="slide3.xml"/><Relationship Id="rId19" Type="http://schemas.openxmlformats.org/officeDocument/2006/relationships/image" Target="../media/image8.png"/><Relationship Id="rId4" Type="http://schemas.openxmlformats.org/officeDocument/2006/relationships/video" Target="../media/media2.mp4"/><Relationship Id="rId9" Type="http://schemas.openxmlformats.org/officeDocument/2006/relationships/image" Target="../media/image2.jpeg"/><Relationship Id="rId14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3.jpeg"/><Relationship Id="rId12" Type="http://schemas.openxmlformats.org/officeDocument/2006/relationships/slide" Target="slide7.xml"/><Relationship Id="rId2" Type="http://schemas.openxmlformats.org/officeDocument/2006/relationships/slide" Target="slide2.xml"/><Relationship Id="rId16" Type="http://schemas.openxmlformats.org/officeDocument/2006/relationships/image" Target="../media/image10.jpg"/><Relationship Id="rId1" Type="http://schemas.openxmlformats.org/officeDocument/2006/relationships/slideLayout" Target="../slideLayouts/slideLayout4.xml"/><Relationship Id="rId6" Type="http://schemas.openxmlformats.org/officeDocument/2006/relationships/slide" Target="slide3.xml"/><Relationship Id="rId11" Type="http://schemas.openxmlformats.org/officeDocument/2006/relationships/image" Target="../media/image5.jpeg"/><Relationship Id="rId5" Type="http://schemas.openxmlformats.org/officeDocument/2006/relationships/image" Target="../media/image2.jpeg"/><Relationship Id="rId15" Type="http://schemas.openxmlformats.org/officeDocument/2006/relationships/image" Target="../media/image9.jpeg"/><Relationship Id="rId10" Type="http://schemas.openxmlformats.org/officeDocument/2006/relationships/slide" Target="slide6.xml"/><Relationship Id="rId4" Type="http://schemas.openxmlformats.org/officeDocument/2006/relationships/slide" Target="slide4.xml"/><Relationship Id="rId9" Type="http://schemas.openxmlformats.org/officeDocument/2006/relationships/image" Target="../media/image4.jpeg"/><Relationship Id="rId14" Type="http://schemas.openxmlformats.org/officeDocument/2006/relationships/hyperlink" Target="https://learningapps.org/view4816816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openxmlformats.org/officeDocument/2006/relationships/slide" Target="slide6.xml"/><Relationship Id="rId3" Type="http://schemas.openxmlformats.org/officeDocument/2006/relationships/slideLayout" Target="../slideLayouts/slideLayout4.xml"/><Relationship Id="rId7" Type="http://schemas.openxmlformats.org/officeDocument/2006/relationships/slide" Target="slide4.xml"/><Relationship Id="rId12" Type="http://schemas.openxmlformats.org/officeDocument/2006/relationships/image" Target="../media/image4.jpeg"/><Relationship Id="rId17" Type="http://schemas.openxmlformats.org/officeDocument/2006/relationships/hyperlink" Target="https://learningapps.org/view9248645" TargetMode="External"/><Relationship Id="rId2" Type="http://schemas.openxmlformats.org/officeDocument/2006/relationships/video" Target="../media/media3.mp4"/><Relationship Id="rId16" Type="http://schemas.openxmlformats.org/officeDocument/2006/relationships/image" Target="../media/image6.jpeg"/><Relationship Id="rId1" Type="http://schemas.microsoft.com/office/2007/relationships/media" Target="../media/media3.mp4"/><Relationship Id="rId6" Type="http://schemas.openxmlformats.org/officeDocument/2006/relationships/image" Target="../media/image1.png"/><Relationship Id="rId11" Type="http://schemas.openxmlformats.org/officeDocument/2006/relationships/slide" Target="slide5.xml"/><Relationship Id="rId5" Type="http://schemas.openxmlformats.org/officeDocument/2006/relationships/slide" Target="slide2.xml"/><Relationship Id="rId15" Type="http://schemas.openxmlformats.org/officeDocument/2006/relationships/slide" Target="slide7.xml"/><Relationship Id="rId10" Type="http://schemas.openxmlformats.org/officeDocument/2006/relationships/image" Target="../media/image3.jpeg"/><Relationship Id="rId4" Type="http://schemas.openxmlformats.org/officeDocument/2006/relationships/image" Target="../media/image11.png"/><Relationship Id="rId9" Type="http://schemas.openxmlformats.org/officeDocument/2006/relationships/slide" Target="slide3.xml"/><Relationship Id="rId1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3.jpeg"/><Relationship Id="rId12" Type="http://schemas.openxmlformats.org/officeDocument/2006/relationships/slide" Target="slide7.xml"/><Relationship Id="rId17" Type="http://schemas.microsoft.com/office/2007/relationships/hdphoto" Target="../media/hdphoto1.wdp"/><Relationship Id="rId2" Type="http://schemas.openxmlformats.org/officeDocument/2006/relationships/slide" Target="slide2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11" Type="http://schemas.openxmlformats.org/officeDocument/2006/relationships/image" Target="../media/image5.jpeg"/><Relationship Id="rId5" Type="http://schemas.openxmlformats.org/officeDocument/2006/relationships/image" Target="../media/image2.jpeg"/><Relationship Id="rId15" Type="http://schemas.openxmlformats.org/officeDocument/2006/relationships/hyperlink" Target="https://learningapps.org/view9364323" TargetMode="External"/><Relationship Id="rId10" Type="http://schemas.openxmlformats.org/officeDocument/2006/relationships/slide" Target="slide6.xml"/><Relationship Id="rId4" Type="http://schemas.openxmlformats.org/officeDocument/2006/relationships/slide" Target="slide4.xml"/><Relationship Id="rId9" Type="http://schemas.openxmlformats.org/officeDocument/2006/relationships/image" Target="../media/image4.jpeg"/><Relationship Id="rId14" Type="http://schemas.openxmlformats.org/officeDocument/2006/relationships/hyperlink" Target="https://learningapps.org/view2239675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3.jpeg"/><Relationship Id="rId12" Type="http://schemas.openxmlformats.org/officeDocument/2006/relationships/slide" Target="slide7.xml"/><Relationship Id="rId2" Type="http://schemas.openxmlformats.org/officeDocument/2006/relationships/slide" Target="slide2.xml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11" Type="http://schemas.openxmlformats.org/officeDocument/2006/relationships/image" Target="../media/image5.jpeg"/><Relationship Id="rId5" Type="http://schemas.openxmlformats.org/officeDocument/2006/relationships/image" Target="../media/image2.jpeg"/><Relationship Id="rId15" Type="http://schemas.openxmlformats.org/officeDocument/2006/relationships/image" Target="../media/image14.jpg"/><Relationship Id="rId10" Type="http://schemas.openxmlformats.org/officeDocument/2006/relationships/slide" Target="slide6.xml"/><Relationship Id="rId4" Type="http://schemas.openxmlformats.org/officeDocument/2006/relationships/slide" Target="slide4.xml"/><Relationship Id="rId9" Type="http://schemas.openxmlformats.org/officeDocument/2006/relationships/image" Target="../media/image4.jpeg"/><Relationship Id="rId1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3.jpeg"/><Relationship Id="rId12" Type="http://schemas.openxmlformats.org/officeDocument/2006/relationships/slide" Target="slide7.xml"/><Relationship Id="rId2" Type="http://schemas.openxmlformats.org/officeDocument/2006/relationships/slide" Target="slide2.xml"/><Relationship Id="rId16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11" Type="http://schemas.openxmlformats.org/officeDocument/2006/relationships/image" Target="../media/image5.jpeg"/><Relationship Id="rId5" Type="http://schemas.openxmlformats.org/officeDocument/2006/relationships/image" Target="../media/image2.jpeg"/><Relationship Id="rId15" Type="http://schemas.openxmlformats.org/officeDocument/2006/relationships/image" Target="../media/image17.png"/><Relationship Id="rId10" Type="http://schemas.openxmlformats.org/officeDocument/2006/relationships/slide" Target="slide6.xml"/><Relationship Id="rId4" Type="http://schemas.openxmlformats.org/officeDocument/2006/relationships/slide" Target="slide4.xml"/><Relationship Id="rId9" Type="http://schemas.openxmlformats.org/officeDocument/2006/relationships/image" Target="../media/image4.jpeg"/><Relationship Id="rId1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40595" y="764704"/>
            <a:ext cx="1994520" cy="145276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472915" y="908720"/>
            <a:ext cx="6359781" cy="424847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83767" y="116633"/>
            <a:ext cx="6348929" cy="648072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  <a:t>Осенние истории</a:t>
            </a:r>
          </a:p>
        </p:txBody>
      </p:sp>
      <p:pic>
        <p:nvPicPr>
          <p:cNvPr id="5" name="Рисунок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22" y="903294"/>
            <a:ext cx="1722465" cy="1175582"/>
          </a:xfrm>
          <a:prstGeom prst="rect">
            <a:avLst/>
          </a:prstGeom>
        </p:spPr>
      </p:pic>
      <p:sp>
        <p:nvSpPr>
          <p:cNvPr id="13" name="Скругленный прямоугольник 12"/>
          <p:cNvSpPr/>
          <p:nvPr/>
        </p:nvSpPr>
        <p:spPr>
          <a:xfrm>
            <a:off x="151857" y="2426314"/>
            <a:ext cx="2083258" cy="143473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51857" y="4077072"/>
            <a:ext cx="2083258" cy="144016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339752" y="5373216"/>
            <a:ext cx="2016223" cy="136303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499992" y="5373216"/>
            <a:ext cx="2088232" cy="13630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804248" y="5373216"/>
            <a:ext cx="2028448" cy="13630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57" y="4166299"/>
            <a:ext cx="1682273" cy="1261705"/>
          </a:xfrm>
          <a:prstGeom prst="rect">
            <a:avLst/>
          </a:prstGeom>
        </p:spPr>
      </p:pic>
      <p:pic>
        <p:nvPicPr>
          <p:cNvPr id="19" name="Рисунок 18">
            <a:hlinkClick r:id="rId6" action="ppaction://hlinksldjump"/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7" t="6666" r="4872" b="6838"/>
          <a:stretch/>
        </p:blipFill>
        <p:spPr>
          <a:xfrm>
            <a:off x="342579" y="2527738"/>
            <a:ext cx="1736984" cy="1231885"/>
          </a:xfrm>
          <a:prstGeom prst="rect">
            <a:avLst/>
          </a:prstGeom>
        </p:spPr>
      </p:pic>
      <p:pic>
        <p:nvPicPr>
          <p:cNvPr id="20" name="Рисунок 19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785" y="5471297"/>
            <a:ext cx="1610155" cy="1207616"/>
          </a:xfrm>
          <a:prstGeom prst="rect">
            <a:avLst/>
          </a:prstGeom>
        </p:spPr>
      </p:pic>
      <p:pic>
        <p:nvPicPr>
          <p:cNvPr id="21" name="Рисунок 20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620" y="5463077"/>
            <a:ext cx="1688976" cy="1183314"/>
          </a:xfrm>
          <a:prstGeom prst="rect">
            <a:avLst/>
          </a:prstGeom>
        </p:spPr>
      </p:pic>
      <p:pic>
        <p:nvPicPr>
          <p:cNvPr id="22" name="Рисунок 21">
            <a:hlinkClick r:id="rId12" action="ppaction://hlinksldjump"/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5" t="5702" r="3391" b="7246"/>
          <a:stretch/>
        </p:blipFill>
        <p:spPr>
          <a:xfrm>
            <a:off x="6978229" y="5428004"/>
            <a:ext cx="1717209" cy="120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11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472915" y="908720"/>
            <a:ext cx="6359781" cy="424847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40595" y="764704"/>
            <a:ext cx="1994520" cy="145276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483767" y="116633"/>
            <a:ext cx="6348929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  <a:t>Осенние истории</a:t>
            </a:r>
          </a:p>
        </p:txBody>
      </p:sp>
      <p:pic>
        <p:nvPicPr>
          <p:cNvPr id="7" name="Рисунок 6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22" y="903294"/>
            <a:ext cx="1722465" cy="117558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51857" y="2426314"/>
            <a:ext cx="2083258" cy="143473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51857" y="4077072"/>
            <a:ext cx="2083258" cy="144016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339752" y="5373216"/>
            <a:ext cx="2016223" cy="136303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499992" y="5373216"/>
            <a:ext cx="2088232" cy="13630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804248" y="5373216"/>
            <a:ext cx="2028448" cy="13630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57" y="4166299"/>
            <a:ext cx="1682273" cy="1261705"/>
          </a:xfrm>
          <a:prstGeom prst="rect">
            <a:avLst/>
          </a:prstGeom>
        </p:spPr>
      </p:pic>
      <p:pic>
        <p:nvPicPr>
          <p:cNvPr id="14" name="Рисунок 13">
            <a:hlinkClick r:id="rId10" action="ppaction://hlinksldjump"/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7" t="6666" r="4872" b="6838"/>
          <a:stretch/>
        </p:blipFill>
        <p:spPr>
          <a:xfrm>
            <a:off x="342579" y="2527738"/>
            <a:ext cx="1736984" cy="1231885"/>
          </a:xfrm>
          <a:prstGeom prst="rect">
            <a:avLst/>
          </a:prstGeom>
        </p:spPr>
      </p:pic>
      <p:pic>
        <p:nvPicPr>
          <p:cNvPr id="15" name="Рисунок 14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785" y="5471297"/>
            <a:ext cx="1610155" cy="1207616"/>
          </a:xfrm>
          <a:prstGeom prst="rect">
            <a:avLst/>
          </a:prstGeom>
        </p:spPr>
      </p:pic>
      <p:pic>
        <p:nvPicPr>
          <p:cNvPr id="16" name="Рисунок 15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620" y="5463077"/>
            <a:ext cx="1688976" cy="1183314"/>
          </a:xfrm>
          <a:prstGeom prst="rect">
            <a:avLst/>
          </a:prstGeom>
        </p:spPr>
      </p:pic>
      <p:pic>
        <p:nvPicPr>
          <p:cNvPr id="17" name="Рисунок 16">
            <a:hlinkClick r:id="rId16" action="ppaction://hlinksldjump"/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5" t="5702" r="3391" b="7246"/>
          <a:stretch/>
        </p:blipFill>
        <p:spPr>
          <a:xfrm>
            <a:off x="6978229" y="5428004"/>
            <a:ext cx="1717209" cy="1206915"/>
          </a:xfrm>
          <a:prstGeom prst="rect">
            <a:avLst/>
          </a:prstGeom>
        </p:spPr>
      </p:pic>
      <p:pic>
        <p:nvPicPr>
          <p:cNvPr id="20" name="Развивающие мультфильмы Совы - Времена Года - Октябрь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4552950" y="3414713"/>
            <a:ext cx="38100" cy="28575"/>
          </a:xfrm>
          <a:prstGeom prst="rect">
            <a:avLst/>
          </a:prstGeom>
        </p:spPr>
      </p:pic>
      <p:pic>
        <p:nvPicPr>
          <p:cNvPr id="21" name="осень.mp4">
            <a:hlinkClick r:id="" action="ppaction://media"/>
          </p:cNvPr>
          <p:cNvPicPr>
            <a:picLocks noGrp="1" noChangeAspect="1"/>
          </p:cNvPicPr>
          <p:nvPr>
            <p:ph sz="half" idx="1"/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2856995" y="1340768"/>
            <a:ext cx="5591619" cy="3143088"/>
          </a:xfrm>
          <a:prstGeom prst="roundRect">
            <a:avLst/>
          </a:prstGeom>
          <a:ln w="5715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262347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3663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0"/>
                </p:tgtEl>
              </p:cMediaNode>
            </p:video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472915" y="908720"/>
            <a:ext cx="6359781" cy="424847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40595" y="764704"/>
            <a:ext cx="1994520" cy="145276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483767" y="116633"/>
            <a:ext cx="6348929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  <a:t>Осенние истории</a:t>
            </a:r>
          </a:p>
        </p:txBody>
      </p:sp>
      <p:pic>
        <p:nvPicPr>
          <p:cNvPr id="7" name="Рисунок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22" y="903294"/>
            <a:ext cx="1722465" cy="117558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51857" y="2426314"/>
            <a:ext cx="2083258" cy="143473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51857" y="4077072"/>
            <a:ext cx="2083258" cy="144016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339752" y="5373216"/>
            <a:ext cx="2016223" cy="136303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499992" y="5373216"/>
            <a:ext cx="2088232" cy="13630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804248" y="5373216"/>
            <a:ext cx="2028448" cy="13630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57" y="4166299"/>
            <a:ext cx="1682273" cy="1261705"/>
          </a:xfrm>
          <a:prstGeom prst="rect">
            <a:avLst/>
          </a:prstGeom>
        </p:spPr>
      </p:pic>
      <p:pic>
        <p:nvPicPr>
          <p:cNvPr id="14" name="Рисунок 13">
            <a:hlinkClick r:id="rId6" action="ppaction://hlinksldjump"/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7" t="6666" r="4872" b="6838"/>
          <a:stretch/>
        </p:blipFill>
        <p:spPr>
          <a:xfrm>
            <a:off x="342579" y="2527738"/>
            <a:ext cx="1736984" cy="1231885"/>
          </a:xfrm>
          <a:prstGeom prst="rect">
            <a:avLst/>
          </a:prstGeom>
        </p:spPr>
      </p:pic>
      <p:pic>
        <p:nvPicPr>
          <p:cNvPr id="15" name="Рисунок 14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785" y="5471297"/>
            <a:ext cx="1610155" cy="1207616"/>
          </a:xfrm>
          <a:prstGeom prst="rect">
            <a:avLst/>
          </a:prstGeom>
        </p:spPr>
      </p:pic>
      <p:pic>
        <p:nvPicPr>
          <p:cNvPr id="16" name="Рисунок 15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620" y="5463077"/>
            <a:ext cx="1688976" cy="1183314"/>
          </a:xfrm>
          <a:prstGeom prst="rect">
            <a:avLst/>
          </a:prstGeom>
        </p:spPr>
      </p:pic>
      <p:pic>
        <p:nvPicPr>
          <p:cNvPr id="17" name="Рисунок 16">
            <a:hlinkClick r:id="rId12" action="ppaction://hlinksldjump"/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5" t="5702" r="3391" b="7246"/>
          <a:stretch/>
        </p:blipFill>
        <p:spPr>
          <a:xfrm>
            <a:off x="6978229" y="5428004"/>
            <a:ext cx="1717209" cy="1206915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5771539" y="3427758"/>
            <a:ext cx="2875572" cy="86657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  <a:hlinkClick r:id="rId14"/>
              </a:rPr>
              <a:t>Д/игра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  <a:hlinkClick r:id="rId14"/>
              </a:rPr>
              <a:t>«Когда это бывает?»</a:t>
            </a:r>
            <a:endParaRPr lang="ru-RU" sz="2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" t="5735" r="3405" b="3571"/>
          <a:stretch/>
        </p:blipFill>
        <p:spPr>
          <a:xfrm>
            <a:off x="2758459" y="3104366"/>
            <a:ext cx="2757762" cy="186321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55" b="5288"/>
          <a:stretch/>
        </p:blipFill>
        <p:spPr>
          <a:xfrm>
            <a:off x="3131840" y="1025975"/>
            <a:ext cx="4824535" cy="19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22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472915" y="908720"/>
            <a:ext cx="6359781" cy="424847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3" name="Мультик про дерево Учим деревья.mp4">
            <a:hlinkClick r:id="" action="ppaction://media"/>
          </p:cNvPr>
          <p:cNvPicPr>
            <a:picLocks noGrp="1" noChangeAspect="1"/>
          </p:cNvPicPr>
          <p:nvPr>
            <p:ph sz="half" idx="2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975781" y="1127883"/>
            <a:ext cx="3136653" cy="2179165"/>
          </a:xfrm>
          <a:ln w="57150">
            <a:solidFill>
              <a:srgbClr val="FF0000"/>
            </a:solidFill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240595" y="764704"/>
            <a:ext cx="1994520" cy="145276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483767" y="116633"/>
            <a:ext cx="6348929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  <a:t>Осенние истории</a:t>
            </a:r>
          </a:p>
        </p:txBody>
      </p:sp>
      <p:pic>
        <p:nvPicPr>
          <p:cNvPr id="7" name="Рисунок 6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22" y="903294"/>
            <a:ext cx="1722465" cy="117558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51857" y="2426314"/>
            <a:ext cx="2083258" cy="143473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51857" y="4077072"/>
            <a:ext cx="2083258" cy="144016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339752" y="5373216"/>
            <a:ext cx="2016223" cy="136303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499992" y="5373216"/>
            <a:ext cx="2088232" cy="13630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804248" y="5373216"/>
            <a:ext cx="2028448" cy="13630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57" y="4166299"/>
            <a:ext cx="1682273" cy="1261705"/>
          </a:xfrm>
          <a:prstGeom prst="rect">
            <a:avLst/>
          </a:prstGeom>
        </p:spPr>
      </p:pic>
      <p:pic>
        <p:nvPicPr>
          <p:cNvPr id="14" name="Рисунок 13">
            <a:hlinkClick r:id="rId9" action="ppaction://hlinksldjump"/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7" t="6666" r="4872" b="6838"/>
          <a:stretch/>
        </p:blipFill>
        <p:spPr>
          <a:xfrm>
            <a:off x="342579" y="2527738"/>
            <a:ext cx="1736984" cy="1231885"/>
          </a:xfrm>
          <a:prstGeom prst="rect">
            <a:avLst/>
          </a:prstGeom>
        </p:spPr>
      </p:pic>
      <p:pic>
        <p:nvPicPr>
          <p:cNvPr id="15" name="Рисунок 14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785" y="5471297"/>
            <a:ext cx="1610155" cy="1207616"/>
          </a:xfrm>
          <a:prstGeom prst="rect">
            <a:avLst/>
          </a:prstGeom>
        </p:spPr>
      </p:pic>
      <p:pic>
        <p:nvPicPr>
          <p:cNvPr id="16" name="Рисунок 15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620" y="5463077"/>
            <a:ext cx="1688976" cy="1183314"/>
          </a:xfrm>
          <a:prstGeom prst="rect">
            <a:avLst/>
          </a:prstGeom>
        </p:spPr>
      </p:pic>
      <p:pic>
        <p:nvPicPr>
          <p:cNvPr id="17" name="Рисунок 16">
            <a:hlinkClick r:id="rId15" action="ppaction://hlinksldjump"/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5" t="5702" r="3391" b="7246"/>
          <a:stretch/>
        </p:blipFill>
        <p:spPr>
          <a:xfrm>
            <a:off x="6978229" y="5428004"/>
            <a:ext cx="1717209" cy="1206915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3900529" y="3976746"/>
            <a:ext cx="3515404" cy="89351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  <a:hlinkClick r:id="rId17"/>
              </a:rPr>
              <a:t>Д/игра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  <a:hlinkClick r:id="rId17"/>
              </a:rPr>
              <a:t>«Найди дереву листик»</a:t>
            </a:r>
            <a:endParaRPr lang="ru-RU" sz="2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716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3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472915" y="908720"/>
            <a:ext cx="6359781" cy="424847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40595" y="764704"/>
            <a:ext cx="1994520" cy="145276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483767" y="116633"/>
            <a:ext cx="6348929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  <a:t>Осенние истории</a:t>
            </a:r>
          </a:p>
        </p:txBody>
      </p:sp>
      <p:pic>
        <p:nvPicPr>
          <p:cNvPr id="7" name="Рисунок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22" y="903294"/>
            <a:ext cx="1722465" cy="117558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51857" y="2426314"/>
            <a:ext cx="2083258" cy="143473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51857" y="4077072"/>
            <a:ext cx="2083258" cy="144016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339752" y="5373216"/>
            <a:ext cx="2016223" cy="136303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499992" y="5373216"/>
            <a:ext cx="2088232" cy="13630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804248" y="5373216"/>
            <a:ext cx="2028448" cy="13630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57" y="4166299"/>
            <a:ext cx="1682273" cy="1261705"/>
          </a:xfrm>
          <a:prstGeom prst="rect">
            <a:avLst/>
          </a:prstGeom>
        </p:spPr>
      </p:pic>
      <p:pic>
        <p:nvPicPr>
          <p:cNvPr id="14" name="Рисунок 13">
            <a:hlinkClick r:id="rId6" action="ppaction://hlinksldjump"/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7" t="6666" r="4872" b="6838"/>
          <a:stretch/>
        </p:blipFill>
        <p:spPr>
          <a:xfrm>
            <a:off x="342579" y="2527738"/>
            <a:ext cx="1736984" cy="1231885"/>
          </a:xfrm>
          <a:prstGeom prst="rect">
            <a:avLst/>
          </a:prstGeom>
        </p:spPr>
      </p:pic>
      <p:pic>
        <p:nvPicPr>
          <p:cNvPr id="15" name="Рисунок 14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785" y="5471297"/>
            <a:ext cx="1610155" cy="1207616"/>
          </a:xfrm>
          <a:prstGeom prst="rect">
            <a:avLst/>
          </a:prstGeom>
        </p:spPr>
      </p:pic>
      <p:pic>
        <p:nvPicPr>
          <p:cNvPr id="16" name="Рисунок 15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620" y="5463077"/>
            <a:ext cx="1688976" cy="1183314"/>
          </a:xfrm>
          <a:prstGeom prst="rect">
            <a:avLst/>
          </a:prstGeom>
        </p:spPr>
      </p:pic>
      <p:pic>
        <p:nvPicPr>
          <p:cNvPr id="17" name="Рисунок 16">
            <a:hlinkClick r:id="rId12" action="ppaction://hlinksldjump"/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5" t="5702" r="3391" b="7246"/>
          <a:stretch/>
        </p:blipFill>
        <p:spPr>
          <a:xfrm>
            <a:off x="6978229" y="5428004"/>
            <a:ext cx="1717209" cy="1206915"/>
          </a:xfrm>
          <a:prstGeom prst="rect">
            <a:avLst/>
          </a:prstGeom>
        </p:spPr>
      </p:pic>
      <p:sp>
        <p:nvSpPr>
          <p:cNvPr id="18" name="Скругленный прямоугольник 17">
            <a:hlinkClick r:id="rId14"/>
          </p:cNvPr>
          <p:cNvSpPr/>
          <p:nvPr/>
        </p:nvSpPr>
        <p:spPr>
          <a:xfrm>
            <a:off x="5843273" y="3849600"/>
            <a:ext cx="2852165" cy="94169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Д/игра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«Разложи фрукты»</a:t>
            </a:r>
            <a:endParaRPr lang="ru-RU" sz="2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2" name="Скругленный прямоугольник 1">
            <a:hlinkClick r:id="rId15"/>
          </p:cNvPr>
          <p:cNvSpPr/>
          <p:nvPr/>
        </p:nvSpPr>
        <p:spPr>
          <a:xfrm>
            <a:off x="5843273" y="1459437"/>
            <a:ext cx="2827293" cy="94169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Д/игра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«Во саду ли , в огороде? »</a:t>
            </a:r>
            <a:endParaRPr lang="ru-RU" sz="2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714" b="95429" l="2571" r="964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553"/>
          <a:stretch/>
        </p:blipFill>
        <p:spPr>
          <a:xfrm>
            <a:off x="2672651" y="1733295"/>
            <a:ext cx="3153576" cy="282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44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472915" y="908720"/>
            <a:ext cx="6359781" cy="424847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40595" y="764704"/>
            <a:ext cx="1994520" cy="145276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483767" y="116633"/>
            <a:ext cx="6348929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  <a:t>Осенние истории</a:t>
            </a:r>
          </a:p>
        </p:txBody>
      </p:sp>
      <p:pic>
        <p:nvPicPr>
          <p:cNvPr id="7" name="Рисунок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22" y="903294"/>
            <a:ext cx="1722465" cy="117558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51857" y="2426314"/>
            <a:ext cx="2083258" cy="143473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51857" y="4077072"/>
            <a:ext cx="2083258" cy="144016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339752" y="5373216"/>
            <a:ext cx="2016223" cy="136303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499992" y="5373216"/>
            <a:ext cx="2088232" cy="13630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804248" y="5373216"/>
            <a:ext cx="2028448" cy="13630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57" y="4166299"/>
            <a:ext cx="1682273" cy="1261705"/>
          </a:xfrm>
          <a:prstGeom prst="rect">
            <a:avLst/>
          </a:prstGeom>
        </p:spPr>
      </p:pic>
      <p:pic>
        <p:nvPicPr>
          <p:cNvPr id="14" name="Рисунок 13">
            <a:hlinkClick r:id="rId6" action="ppaction://hlinksldjump"/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7" t="6666" r="4872" b="6838"/>
          <a:stretch/>
        </p:blipFill>
        <p:spPr>
          <a:xfrm>
            <a:off x="342579" y="2527738"/>
            <a:ext cx="1736984" cy="1231885"/>
          </a:xfrm>
          <a:prstGeom prst="rect">
            <a:avLst/>
          </a:prstGeom>
        </p:spPr>
      </p:pic>
      <p:pic>
        <p:nvPicPr>
          <p:cNvPr id="15" name="Рисунок 14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785" y="5471297"/>
            <a:ext cx="1610155" cy="1207616"/>
          </a:xfrm>
          <a:prstGeom prst="rect">
            <a:avLst/>
          </a:prstGeom>
        </p:spPr>
      </p:pic>
      <p:pic>
        <p:nvPicPr>
          <p:cNvPr id="16" name="Рисунок 15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620" y="5463077"/>
            <a:ext cx="1688976" cy="1183314"/>
          </a:xfrm>
          <a:prstGeom prst="rect">
            <a:avLst/>
          </a:prstGeom>
        </p:spPr>
      </p:pic>
      <p:pic>
        <p:nvPicPr>
          <p:cNvPr id="17" name="Рисунок 16">
            <a:hlinkClick r:id="rId12" action="ppaction://hlinksldjump"/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5" t="5702" r="3391" b="7246"/>
          <a:stretch/>
        </p:blipFill>
        <p:spPr>
          <a:xfrm>
            <a:off x="6978229" y="5428004"/>
            <a:ext cx="1717209" cy="120691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" t="4040" b="4849"/>
          <a:stretch/>
        </p:blipFill>
        <p:spPr>
          <a:xfrm>
            <a:off x="2755735" y="1058348"/>
            <a:ext cx="2755403" cy="193373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9" t="1701" r="2801" b="3252"/>
          <a:stretch/>
        </p:blipFill>
        <p:spPr>
          <a:xfrm>
            <a:off x="5775064" y="1744606"/>
            <a:ext cx="2832785" cy="279814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11"/>
          <a:stretch/>
        </p:blipFill>
        <p:spPr>
          <a:xfrm>
            <a:off x="2775238" y="3070779"/>
            <a:ext cx="2755403" cy="201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0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40595" y="764704"/>
            <a:ext cx="1994520" cy="145276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472915" y="908720"/>
            <a:ext cx="6359781" cy="424847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483767" y="116633"/>
            <a:ext cx="6348929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  <a:t>Осенние истории</a:t>
            </a:r>
          </a:p>
        </p:txBody>
      </p:sp>
      <p:pic>
        <p:nvPicPr>
          <p:cNvPr id="7" name="Рисунок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22" y="903294"/>
            <a:ext cx="1722465" cy="117558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51857" y="2426314"/>
            <a:ext cx="2083258" cy="143473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51857" y="4077072"/>
            <a:ext cx="2083258" cy="144016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339752" y="5373216"/>
            <a:ext cx="2016223" cy="136303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499992" y="5373216"/>
            <a:ext cx="2088232" cy="13630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804248" y="5373216"/>
            <a:ext cx="2028448" cy="13630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57" y="4166299"/>
            <a:ext cx="1682273" cy="1261705"/>
          </a:xfrm>
          <a:prstGeom prst="rect">
            <a:avLst/>
          </a:prstGeom>
        </p:spPr>
      </p:pic>
      <p:pic>
        <p:nvPicPr>
          <p:cNvPr id="14" name="Рисунок 13">
            <a:hlinkClick r:id="rId6" action="ppaction://hlinksldjump"/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7" t="6666" r="4872" b="6838"/>
          <a:stretch/>
        </p:blipFill>
        <p:spPr>
          <a:xfrm>
            <a:off x="342579" y="2527738"/>
            <a:ext cx="1736984" cy="1231885"/>
          </a:xfrm>
          <a:prstGeom prst="rect">
            <a:avLst/>
          </a:prstGeom>
        </p:spPr>
      </p:pic>
      <p:pic>
        <p:nvPicPr>
          <p:cNvPr id="15" name="Рисунок 14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785" y="5471297"/>
            <a:ext cx="1610155" cy="1207616"/>
          </a:xfrm>
          <a:prstGeom prst="rect">
            <a:avLst/>
          </a:prstGeom>
        </p:spPr>
      </p:pic>
      <p:pic>
        <p:nvPicPr>
          <p:cNvPr id="16" name="Рисунок 15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620" y="5463077"/>
            <a:ext cx="1688976" cy="1183314"/>
          </a:xfrm>
          <a:prstGeom prst="rect">
            <a:avLst/>
          </a:prstGeom>
        </p:spPr>
      </p:pic>
      <p:pic>
        <p:nvPicPr>
          <p:cNvPr id="17" name="Рисунок 16">
            <a:hlinkClick r:id="rId12" action="ppaction://hlinksldjump"/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5" t="5702" r="3391" b="7246"/>
          <a:stretch/>
        </p:blipFill>
        <p:spPr>
          <a:xfrm>
            <a:off x="6978229" y="5428004"/>
            <a:ext cx="1717209" cy="120691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052736"/>
            <a:ext cx="2755404" cy="183406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105300"/>
            <a:ext cx="2648673" cy="178150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8" t="6425" r="4904" b="32525"/>
          <a:stretch/>
        </p:blipFill>
        <p:spPr>
          <a:xfrm>
            <a:off x="3712793" y="2982579"/>
            <a:ext cx="3955712" cy="2023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22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41</Words>
  <Application>Microsoft Office PowerPoint</Application>
  <PresentationFormat>Экран (4:3)</PresentationFormat>
  <Paragraphs>15</Paragraphs>
  <Slides>7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Осенние истории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Матвей</dc:creator>
  <cp:lastModifiedBy>Матвей</cp:lastModifiedBy>
  <cp:revision>68</cp:revision>
  <dcterms:created xsi:type="dcterms:W3CDTF">2020-09-17T14:31:13Z</dcterms:created>
  <dcterms:modified xsi:type="dcterms:W3CDTF">2020-10-15T03:52:35Z</dcterms:modified>
</cp:coreProperties>
</file>