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1" r:id="rId7"/>
    <p:sldId id="260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8F61D-4C62-4993-A68D-95A818617926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FF9F-4A33-4965-87C6-9EF153316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762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8F61D-4C62-4993-A68D-95A818617926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FF9F-4A33-4965-87C6-9EF153316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4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8F61D-4C62-4993-A68D-95A818617926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FF9F-4A33-4965-87C6-9EF153316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694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8F61D-4C62-4993-A68D-95A818617926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FF9F-4A33-4965-87C6-9EF153316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732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8F61D-4C62-4993-A68D-95A818617926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FF9F-4A33-4965-87C6-9EF153316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02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8F61D-4C62-4993-A68D-95A818617926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FF9F-4A33-4965-87C6-9EF153316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335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8F61D-4C62-4993-A68D-95A818617926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FF9F-4A33-4965-87C6-9EF153316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200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8F61D-4C62-4993-A68D-95A818617926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FF9F-4A33-4965-87C6-9EF153316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120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8F61D-4C62-4993-A68D-95A818617926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FF9F-4A33-4965-87C6-9EF153316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782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8F61D-4C62-4993-A68D-95A818617926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FF9F-4A33-4965-87C6-9EF153316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423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8F61D-4C62-4993-A68D-95A818617926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FF9F-4A33-4965-87C6-9EF153316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102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8F61D-4C62-4993-A68D-95A818617926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2FF9F-4A33-4965-87C6-9EF153316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2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gif"/><Relationship Id="rId4" Type="http://schemas.openxmlformats.org/officeDocument/2006/relationships/image" Target="../media/image8.pn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hyperlink" Target="https://learningapps.org/view516914" TargetMode="Externa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72915" y="908720"/>
            <a:ext cx="6359781" cy="42484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3767" y="116633"/>
            <a:ext cx="6348929" cy="648072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Весенние истории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4499992" y="5373216"/>
            <a:ext cx="2088232" cy="1363038"/>
            <a:chOff x="4499992" y="5373216"/>
            <a:chExt cx="2088232" cy="1363038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4499992" y="5373216"/>
              <a:ext cx="2088232" cy="13630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1" r="6212"/>
            <a:stretch/>
          </p:blipFill>
          <p:spPr>
            <a:xfrm>
              <a:off x="4747371" y="5423227"/>
              <a:ext cx="1593474" cy="1246028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151857" y="2426314"/>
            <a:ext cx="2083258" cy="1434734"/>
            <a:chOff x="151857" y="2426314"/>
            <a:chExt cx="2083258" cy="1434734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151857" y="2426314"/>
              <a:ext cx="2083258" cy="143473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25" b="5310"/>
            <a:stretch/>
          </p:blipFill>
          <p:spPr>
            <a:xfrm>
              <a:off x="368688" y="2534170"/>
              <a:ext cx="1649596" cy="1219021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151857" y="4077072"/>
            <a:ext cx="2083258" cy="1440160"/>
            <a:chOff x="151857" y="4077072"/>
            <a:chExt cx="2083258" cy="1440160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51857" y="4077072"/>
              <a:ext cx="2083258" cy="144016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43" y="4179167"/>
              <a:ext cx="1719149" cy="1258417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2339752" y="5373216"/>
            <a:ext cx="2016223" cy="1363037"/>
            <a:chOff x="2339752" y="5373216"/>
            <a:chExt cx="2016223" cy="1363037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2339752" y="5373216"/>
              <a:ext cx="2016223" cy="136303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3" t="3336" r="2728" b="3779"/>
            <a:stretch/>
          </p:blipFill>
          <p:spPr>
            <a:xfrm>
              <a:off x="2585976" y="5440215"/>
              <a:ext cx="1523774" cy="1229040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240595" y="764704"/>
            <a:ext cx="1994520" cy="1452762"/>
            <a:chOff x="240595" y="764704"/>
            <a:chExt cx="1994520" cy="1452762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240595" y="764704"/>
              <a:ext cx="1994520" cy="145276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1" b="7474"/>
            <a:stretch/>
          </p:blipFill>
          <p:spPr>
            <a:xfrm>
              <a:off x="405949" y="843012"/>
              <a:ext cx="1575073" cy="1296145"/>
            </a:xfrm>
            <a:prstGeom prst="rect">
              <a:avLst/>
            </a:prstGeom>
          </p:spPr>
        </p:pic>
      </p:grpSp>
      <p:grpSp>
        <p:nvGrpSpPr>
          <p:cNvPr id="22" name="Группа 21"/>
          <p:cNvGrpSpPr/>
          <p:nvPr/>
        </p:nvGrpSpPr>
        <p:grpSpPr>
          <a:xfrm>
            <a:off x="6804248" y="5373216"/>
            <a:ext cx="2028448" cy="1363038"/>
            <a:chOff x="6804248" y="5373216"/>
            <a:chExt cx="2028448" cy="1363038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804248" y="5373216"/>
              <a:ext cx="2028448" cy="13630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818"/>
            <a:stretch/>
          </p:blipFill>
          <p:spPr>
            <a:xfrm>
              <a:off x="6948264" y="5472502"/>
              <a:ext cx="772946" cy="1052842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6" t="6666" r="9376" b="8486"/>
            <a:stretch/>
          </p:blipFill>
          <p:spPr>
            <a:xfrm>
              <a:off x="7864143" y="5573729"/>
              <a:ext cx="774789" cy="1095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411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611"/>
            <a:ext cx="8613315" cy="683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азвивающие мультфильмы Совы - Времена Года - Мар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3808" y="1340768"/>
            <a:ext cx="2376264" cy="1782198"/>
          </a:xfrm>
          <a:prstGeom prst="rect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322149"/>
            <a:ext cx="2376264" cy="178219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436" y="1314146"/>
            <a:ext cx="2411760" cy="18088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3344840"/>
            <a:ext cx="2448272" cy="183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7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13314" cy="683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64619"/>
            <a:ext cx="2635994" cy="3562154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540" y="2237940"/>
            <a:ext cx="2699792" cy="190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6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Что делают животные весной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7238" y="3424238"/>
            <a:ext cx="9525" cy="9525"/>
          </a:xfrm>
          <a:prstGeom prst="rect">
            <a:avLst/>
          </a:prstGeom>
        </p:spPr>
      </p:pic>
      <p:pic>
        <p:nvPicPr>
          <p:cNvPr id="7" name="Что делают животные весной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7238" y="3424238"/>
            <a:ext cx="9525" cy="95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001" y="3445733"/>
            <a:ext cx="2444294" cy="1728192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001" y="1386432"/>
            <a:ext cx="2440489" cy="1830366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1240160"/>
            <a:ext cx="2520280" cy="18902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629" y="3267315"/>
            <a:ext cx="2710991" cy="189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1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433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396" y="1412776"/>
            <a:ext cx="2037962" cy="1440160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560" y="3501008"/>
            <a:ext cx="1963634" cy="1472725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501008"/>
            <a:ext cx="2470200" cy="1480010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268760"/>
            <a:ext cx="2591569" cy="194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5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433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193" y="3378921"/>
            <a:ext cx="2505075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96752"/>
            <a:ext cx="25781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Равнобедренный треугольник 4"/>
          <p:cNvSpPr/>
          <p:nvPr/>
        </p:nvSpPr>
        <p:spPr>
          <a:xfrm>
            <a:off x="2771800" y="3501008"/>
            <a:ext cx="3148542" cy="1418456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hlinkClick r:id="rId5"/>
              </a:rPr>
              <a:t>Д/игра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hlinkClick r:id="rId5"/>
              </a:rPr>
              <a:t>«Одежда»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sz="24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373" y="1321374"/>
            <a:ext cx="2743396" cy="205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5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3"/>
            <a:ext cx="8640960" cy="685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02" y="1373478"/>
            <a:ext cx="2596917" cy="3672408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342290"/>
            <a:ext cx="2592288" cy="19416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842" y="3300829"/>
            <a:ext cx="2930252" cy="18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5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6</Words>
  <Application>Microsoft Office PowerPoint</Application>
  <PresentationFormat>Экран (4:3)</PresentationFormat>
  <Paragraphs>3</Paragraphs>
  <Slides>7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Весенние истории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Матвей</dc:creator>
  <cp:lastModifiedBy>Матвей</cp:lastModifiedBy>
  <cp:revision>125</cp:revision>
  <dcterms:created xsi:type="dcterms:W3CDTF">2020-09-17T14:31:13Z</dcterms:created>
  <dcterms:modified xsi:type="dcterms:W3CDTF">2020-10-15T04:23:52Z</dcterms:modified>
</cp:coreProperties>
</file>