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2" r:id="rId5"/>
    <p:sldId id="261" r:id="rId6"/>
    <p:sldId id="260" r:id="rId7"/>
    <p:sldId id="258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762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732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025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335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200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120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782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423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102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04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694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8F61D-4C62-4993-A68D-95A818617926}" type="datetimeFigureOut">
              <a:rPr lang="ru-RU" smtClean="0"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2FF9F-4A33-4965-87C6-9EF1533167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6124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media" Target="../media/media2.mp4"/><Relationship Id="rId7" Type="http://schemas.openxmlformats.org/officeDocument/2006/relationships/image" Target="../media/image8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7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1.jpeg"/><Relationship Id="rId4" Type="http://schemas.openxmlformats.org/officeDocument/2006/relationships/video" Target="../media/media2.mp4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view1322467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hyperlink" Target="https://learningapps.org/view5333901" TargetMode="External"/><Relationship Id="rId4" Type="http://schemas.openxmlformats.org/officeDocument/2006/relationships/hyperlink" Target="https://learningapps.org/view8143491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jpe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learningapps.org/view2902574" TargetMode="Externa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hyperlink" Target="https://learningapps.org/view3027860" TargetMode="External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18.jpg"/><Relationship Id="rId5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72915" y="908720"/>
            <a:ext cx="6359781" cy="42484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7" y="116633"/>
            <a:ext cx="6348929" cy="648072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Зимние истории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240595" y="764704"/>
            <a:ext cx="1994520" cy="1452762"/>
            <a:chOff x="240595" y="764704"/>
            <a:chExt cx="1994520" cy="1452762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40595" y="764704"/>
              <a:ext cx="1994520" cy="145276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6622" y="903218"/>
              <a:ext cx="1722465" cy="1175582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151857" y="2426314"/>
            <a:ext cx="2083258" cy="1434734"/>
            <a:chOff x="151857" y="2426314"/>
            <a:chExt cx="2083258" cy="1434734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51857" y="2426314"/>
              <a:ext cx="2083258" cy="1434734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49"/>
            <a:stretch/>
          </p:blipFill>
          <p:spPr>
            <a:xfrm>
              <a:off x="312123" y="2525144"/>
              <a:ext cx="1762726" cy="1237073"/>
            </a:xfrm>
            <a:prstGeom prst="rect">
              <a:avLst/>
            </a:prstGeom>
          </p:spPr>
        </p:pic>
      </p:grpSp>
      <p:grpSp>
        <p:nvGrpSpPr>
          <p:cNvPr id="23" name="Группа 22"/>
          <p:cNvGrpSpPr/>
          <p:nvPr/>
        </p:nvGrpSpPr>
        <p:grpSpPr>
          <a:xfrm>
            <a:off x="151857" y="4077072"/>
            <a:ext cx="2083258" cy="1440160"/>
            <a:chOff x="151857" y="4077072"/>
            <a:chExt cx="2083258" cy="1440160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151857" y="4077072"/>
              <a:ext cx="2083258" cy="1440160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 flipV="1">
              <a:off x="336672" y="4184816"/>
              <a:ext cx="1713627" cy="1224672"/>
            </a:xfrm>
            <a:prstGeom prst="rect">
              <a:avLst/>
            </a:prstGeom>
          </p:spPr>
        </p:pic>
      </p:grpSp>
      <p:grpSp>
        <p:nvGrpSpPr>
          <p:cNvPr id="24" name="Группа 23"/>
          <p:cNvGrpSpPr/>
          <p:nvPr/>
        </p:nvGrpSpPr>
        <p:grpSpPr>
          <a:xfrm>
            <a:off x="2339752" y="5373216"/>
            <a:ext cx="2016223" cy="1363037"/>
            <a:chOff x="2339752" y="5373216"/>
            <a:chExt cx="2016223" cy="1363037"/>
          </a:xfrm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2339752" y="5373216"/>
              <a:ext cx="2016223" cy="1363037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1035" y="5473371"/>
              <a:ext cx="1653656" cy="1162727"/>
            </a:xfrm>
            <a:prstGeom prst="rect">
              <a:avLst/>
            </a:prstGeom>
          </p:spPr>
        </p:pic>
      </p:grpSp>
      <p:grpSp>
        <p:nvGrpSpPr>
          <p:cNvPr id="25" name="Группа 24"/>
          <p:cNvGrpSpPr/>
          <p:nvPr/>
        </p:nvGrpSpPr>
        <p:grpSpPr>
          <a:xfrm>
            <a:off x="4499992" y="5373216"/>
            <a:ext cx="2088232" cy="1363038"/>
            <a:chOff x="4499992" y="5373216"/>
            <a:chExt cx="2088232" cy="1363038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4499992" y="5373216"/>
              <a:ext cx="2088232" cy="1363038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1979" y="5443136"/>
              <a:ext cx="1604257" cy="1217293"/>
            </a:xfrm>
            <a:prstGeom prst="rect">
              <a:avLst/>
            </a:prstGeom>
          </p:spPr>
        </p:pic>
      </p:grpSp>
      <p:grpSp>
        <p:nvGrpSpPr>
          <p:cNvPr id="26" name="Группа 25"/>
          <p:cNvGrpSpPr/>
          <p:nvPr/>
        </p:nvGrpSpPr>
        <p:grpSpPr>
          <a:xfrm>
            <a:off x="6804248" y="5373216"/>
            <a:ext cx="2028448" cy="1363038"/>
            <a:chOff x="6804248" y="5373216"/>
            <a:chExt cx="2028448" cy="1363038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6804248" y="5373216"/>
              <a:ext cx="2028448" cy="1363038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6665" y="5443136"/>
              <a:ext cx="1561176" cy="125666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2411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8391336" cy="665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Что такое зима Мультик для детей про зиму. Времена года для малышей (1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552950" y="3414713"/>
            <a:ext cx="38100" cy="28575"/>
          </a:xfrm>
          <a:prstGeom prst="rect">
            <a:avLst/>
          </a:prstGeom>
        </p:spPr>
      </p:pic>
      <p:pic>
        <p:nvPicPr>
          <p:cNvPr id="5" name="Развивающие мультфильмы Совы - Времена года Серия - Февраль.mp4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699792" y="2049089"/>
            <a:ext cx="2773918" cy="1925645"/>
          </a:xfrm>
          <a:prstGeom prst="rect">
            <a:avLst/>
          </a:prstGeom>
          <a:ln w="57150">
            <a:solidFill>
              <a:schemeClr val="accent4">
                <a:lumMod val="75000"/>
              </a:schemeClr>
            </a:solidFill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268760"/>
            <a:ext cx="2494062" cy="1560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6" t="3233" r="3788" b="4646"/>
          <a:stretch/>
        </p:blipFill>
        <p:spPr>
          <a:xfrm>
            <a:off x="5796137" y="3142432"/>
            <a:ext cx="2494062" cy="186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540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90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0832"/>
            <a:ext cx="8554098" cy="6787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вал 3"/>
          <p:cNvSpPr/>
          <p:nvPr/>
        </p:nvSpPr>
        <p:spPr>
          <a:xfrm>
            <a:off x="6040823" y="1268760"/>
            <a:ext cx="2592288" cy="105841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Monotype Corsiva" pitchFamily="66" charset="0"/>
                <a:hlinkClick r:id="rId3"/>
              </a:rPr>
              <a:t>Д/игра </a:t>
            </a:r>
          </a:p>
          <a:p>
            <a:pPr algn="ctr"/>
            <a:r>
              <a:rPr lang="ru-RU" sz="2400" b="1" dirty="0" smtClean="0">
                <a:latin typeface="Monotype Corsiva" pitchFamily="66" charset="0"/>
                <a:hlinkClick r:id="rId3"/>
              </a:rPr>
              <a:t>«Когда это бывает?»</a:t>
            </a:r>
            <a:endParaRPr lang="ru-RU" sz="2400" b="1" dirty="0">
              <a:latin typeface="Monotype Corsiva" pitchFamily="66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6040823" y="2583418"/>
            <a:ext cx="2592288" cy="1205622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Monotype Corsiva" pitchFamily="66" charset="0"/>
                <a:hlinkClick r:id="rId4"/>
              </a:rPr>
              <a:t>Д/игра «Признаки зимы»</a:t>
            </a:r>
            <a:endParaRPr lang="ru-RU" sz="2400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040823" y="4077072"/>
            <a:ext cx="2592288" cy="1113312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  <a:hlinkClick r:id="rId5"/>
              </a:rPr>
              <a:t>Д/  игра «Зимние месяцы»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675" y="2038479"/>
            <a:ext cx="3246286" cy="2295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80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-22092"/>
            <a:ext cx="8637097" cy="6853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Что такое зима Мультик для детей про зиму. Времена года для малышей (1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71800" y="1950909"/>
            <a:ext cx="3024335" cy="2268251"/>
          </a:xfrm>
          <a:prstGeom prst="rect">
            <a:avLst/>
          </a:prstGeom>
          <a:ln w="57150">
            <a:solidFill>
              <a:schemeClr val="accent4">
                <a:lumMod val="75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" t="2656" r="1818" b="2656"/>
          <a:stretch/>
        </p:blipFill>
        <p:spPr>
          <a:xfrm>
            <a:off x="5975959" y="1322591"/>
            <a:ext cx="2467526" cy="174637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9" t="11768" r="3257" b="3801"/>
          <a:stretch/>
        </p:blipFill>
        <p:spPr>
          <a:xfrm>
            <a:off x="5928438" y="3356991"/>
            <a:ext cx="2533836" cy="1724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72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66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820473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Зимующие птицы. Обучающее видео для малышей [Детям TV]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067944" y="1334464"/>
            <a:ext cx="3456385" cy="1944216"/>
          </a:xfrm>
          <a:prstGeom prst="rect">
            <a:avLst/>
          </a:prstGeom>
          <a:ln w="57150">
            <a:solidFill>
              <a:schemeClr val="accent4">
                <a:lumMod val="75000"/>
              </a:schemeClr>
            </a:solidFill>
          </a:ln>
        </p:spPr>
      </p:pic>
      <p:sp>
        <p:nvSpPr>
          <p:cNvPr id="3" name="Овал 2"/>
          <p:cNvSpPr/>
          <p:nvPr/>
        </p:nvSpPr>
        <p:spPr>
          <a:xfrm>
            <a:off x="2771800" y="3835896"/>
            <a:ext cx="2592288" cy="1105272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  <a:hlinkClick r:id="rId6"/>
              </a:rPr>
              <a:t>Д/игра «Зимующие птицы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012160" y="3835896"/>
            <a:ext cx="2664296" cy="1105272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  <a:hlinkClick r:id="rId7"/>
              </a:rPr>
              <a:t>Д/игра «Зимующие птицы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322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0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31"/>
            <a:ext cx="882047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азвивающий мультфильм про зиму Наступила зима. Зимний мультик для детей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71801" y="2060848"/>
            <a:ext cx="3138674" cy="1765503"/>
          </a:xfrm>
          <a:prstGeom prst="rect">
            <a:avLst/>
          </a:prstGeom>
          <a:ln w="57150">
            <a:solidFill>
              <a:schemeClr val="accent4">
                <a:lumMod val="75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6" t="5078" r="15456" b="3747"/>
          <a:stretch/>
        </p:blipFill>
        <p:spPr>
          <a:xfrm>
            <a:off x="6156176" y="1556791"/>
            <a:ext cx="2543533" cy="3190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790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9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71686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179" y="1287341"/>
            <a:ext cx="2804321" cy="18481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855" y="3284984"/>
            <a:ext cx="2823646" cy="18607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024" y="1287341"/>
            <a:ext cx="2803277" cy="18481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776" y="3388930"/>
            <a:ext cx="2203772" cy="1652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25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28</Words>
  <Application>Microsoft Office PowerPoint</Application>
  <PresentationFormat>Экран (4:3)</PresentationFormat>
  <Paragraphs>7</Paragraphs>
  <Slides>7</Slides>
  <Notes>0</Notes>
  <HiddenSlides>0</HiddenSlides>
  <MMClips>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Зимние истории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Матвей</dc:creator>
  <cp:lastModifiedBy>Матвей</cp:lastModifiedBy>
  <cp:revision>87</cp:revision>
  <dcterms:created xsi:type="dcterms:W3CDTF">2020-09-17T14:31:13Z</dcterms:created>
  <dcterms:modified xsi:type="dcterms:W3CDTF">2020-10-15T04:06:29Z</dcterms:modified>
</cp:coreProperties>
</file>