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9" r:id="rId2"/>
    <p:sldId id="262" r:id="rId3"/>
    <p:sldId id="258" r:id="rId4"/>
    <p:sldId id="264" r:id="rId5"/>
    <p:sldId id="265" r:id="rId6"/>
    <p:sldId id="270" r:id="rId7"/>
    <p:sldId id="266" r:id="rId8"/>
    <p:sldId id="268" r:id="rId9"/>
    <p:sldId id="269" r:id="rId10"/>
    <p:sldId id="267" r:id="rId11"/>
    <p:sldId id="281" r:id="rId12"/>
    <p:sldId id="282" r:id="rId13"/>
    <p:sldId id="273" r:id="rId14"/>
    <p:sldId id="283" r:id="rId15"/>
    <p:sldId id="274" r:id="rId16"/>
    <p:sldId id="305" r:id="rId17"/>
    <p:sldId id="299" r:id="rId18"/>
    <p:sldId id="275" r:id="rId19"/>
    <p:sldId id="306" r:id="rId20"/>
    <p:sldId id="303" r:id="rId21"/>
    <p:sldId id="290" r:id="rId22"/>
    <p:sldId id="276" r:id="rId23"/>
    <p:sldId id="289" r:id="rId24"/>
    <p:sldId id="280" r:id="rId25"/>
    <p:sldId id="287" r:id="rId26"/>
    <p:sldId id="292" r:id="rId27"/>
    <p:sldId id="298" r:id="rId28"/>
    <p:sldId id="295" r:id="rId29"/>
    <p:sldId id="301" r:id="rId30"/>
    <p:sldId id="296" r:id="rId31"/>
    <p:sldId id="30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2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6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7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5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1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6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A00A-0484-4077-A5B4-0DBFB19501E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9140-A90D-492D-8A4E-42F0A751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/>
        </p:blipFill>
        <p:spPr>
          <a:xfrm>
            <a:off x="-27709" y="7397"/>
            <a:ext cx="12192000" cy="72458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3926" y="3128359"/>
            <a:ext cx="102385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«Белеет парус одинокой…»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6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25" y="52928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ru-RU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нашего времени»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6989" y="561325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героев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века»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"/>
          <a:stretch/>
        </p:blipFill>
        <p:spPr>
          <a:xfrm>
            <a:off x="4837026" y="1676401"/>
            <a:ext cx="2470926" cy="31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r="16965"/>
          <a:stretch/>
        </p:blipFill>
        <p:spPr>
          <a:xfrm>
            <a:off x="7128638" y="1818078"/>
            <a:ext cx="5063362" cy="5039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2754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Предисловия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311" y="2029029"/>
            <a:ext cx="8582890" cy="4194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Времени, милостивые государи мои, точно, портрет, но не одного человека: это портрет, составленный из пороков всего нашего поколения, в полном их 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развитии».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r="16965"/>
          <a:stretch/>
        </p:blipFill>
        <p:spPr>
          <a:xfrm>
            <a:off x="7128638" y="1818078"/>
            <a:ext cx="5063362" cy="5039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8" y="312869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Предисловия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5" y="1821211"/>
            <a:ext cx="8582890" cy="4194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Времени, милостивые государи мои, точно, портрет, но не одного человека: это портрет, </a:t>
            </a:r>
            <a:r>
              <a:rPr lang="ru-RU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составленный из пороков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нашего поколения, в полном их 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развитии».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53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762" y="-1142914"/>
            <a:ext cx="15415761" cy="103980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330" y="4092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Печорина.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149" y="1746320"/>
            <a:ext cx="6991350" cy="36109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«Может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быть, некоторые читатели захотят узнать мое мнение о характере Печорина?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ответ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заглавие этой книги. «Да это злая ирония!»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скажут они.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знаю».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762" y="-1142914"/>
            <a:ext cx="15415761" cy="103980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330" y="4092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Печорина.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149" y="1746320"/>
            <a:ext cx="6991350" cy="36109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«Может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быть, некоторые читатели захотят узнать мое мнение о характере Печорина?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ответ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заглавие этой книги. «Да это </a:t>
            </a:r>
            <a:r>
              <a:rPr lang="ru-RU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злая ирония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скажут они.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знаю».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7032"/>
          <a:stretch/>
        </p:blipFill>
        <p:spPr>
          <a:xfrm rot="757940">
            <a:off x="8110424" y="2221511"/>
            <a:ext cx="4064587" cy="4486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0387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</a:t>
            </a:r>
            <a:endParaRPr lang="ru-RU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31365"/>
            <a:ext cx="7619999" cy="27582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не знаю языка лучше, чем у Лермонтова. Я бы так сделал: взял его рассказ и разбирал бы, как разбирают в школах, по предложениям, по частям предложения… Так бы и учился писать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2833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92076"/>
            <a:ext cx="12192000" cy="6950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0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492" y="1256374"/>
            <a:ext cx="111113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 точно, </a:t>
            </a:r>
            <a:r>
              <a:rPr lang="ru-RU" sz="34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ru-RU" sz="3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направо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висели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нашими головами </a:t>
            </a:r>
            <a:r>
              <a:rPr lang="ru-RU" sz="34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груды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снега,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кажется, при первом порыве ветра оборваться в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ущелье;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узкая </a:t>
            </a:r>
            <a:r>
              <a:rPr lang="ru-RU" sz="34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частию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 покрыта</a:t>
            </a:r>
            <a:r>
              <a:rPr lang="ru-RU" sz="3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снегом, </a:t>
            </a:r>
            <a:r>
              <a:rPr lang="ru-RU" sz="34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иных местах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проваливался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 ногами, в других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превращался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лед от действия солнечных лучей и ночных морозов, так что с трудом </a:t>
            </a:r>
            <a:r>
              <a:rPr lang="ru-RU" sz="34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пробирались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4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лошади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u="db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падали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налево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зияла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глубокая </a:t>
            </a:r>
            <a:r>
              <a:rPr lang="ru-RU" sz="34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расселина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3400" b="1" u="dbl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катился</a:t>
            </a:r>
            <a:r>
              <a:rPr lang="ru-RU" sz="3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поток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скрываясь под ледяною </a:t>
            </a:r>
            <a:r>
              <a:rPr lang="ru-RU" sz="3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корою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пеною прыгая по черным 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камням».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255" y="33741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синтаксиса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228665"/>
            <a:ext cx="114022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 точно, дорога опасная: направо висели над нашими головами груды снега, </a:t>
            </a:r>
            <a:r>
              <a:rPr lang="en-US" sz="3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400" b="1" u="wavy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готовые, кажется, при первом порыве ветра оборваться в ущелье</a:t>
            </a:r>
            <a:r>
              <a:rPr lang="en-US" sz="3400" b="1" u="wavy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узкая дорога </a:t>
            </a:r>
            <a:r>
              <a:rPr lang="ru-RU" sz="3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частию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была покрыта снегом, который в иных местах проваливался под ногами, в других превращался в лед от действия солнечных лучей и ночных морозов, так что с трудом мы сами пробирались; лошади падали; налево зияла глубокая расселина, где катился поток, </a:t>
            </a:r>
            <a:r>
              <a:rPr lang="en-US" sz="3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400" b="1" u="wavy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скрываясь под ледяною </a:t>
            </a:r>
            <a:r>
              <a:rPr lang="ru-RU" sz="3400" b="1" u="wavy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корою</a:t>
            </a:r>
            <a:r>
              <a:rPr lang="en-US" sz="3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400" b="1" u="wavy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с пеною прыгая по черным камням</a:t>
            </a:r>
            <a:r>
              <a:rPr lang="en-US" sz="3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19201" y="323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синтаксиса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92076"/>
            <a:ext cx="12192000" cy="6950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r="2948" b="6224"/>
          <a:stretch/>
        </p:blipFill>
        <p:spPr>
          <a:xfrm>
            <a:off x="6719455" y="665018"/>
            <a:ext cx="5472545" cy="47415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65725" y="201135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Белеет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 одинокой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тумане моря голубом!..</a:t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ищет он в стране далекой?</a:t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кинул он в краю родном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?..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655" y="1102243"/>
            <a:ext cx="80230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 Лермонтов «Парус» (1832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3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128" y="5086588"/>
            <a:ext cx="118226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Парус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одноименного стихотворения М.Ю. Лермонтова – устойчивый символ 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одиночества.</a:t>
            </a: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71512"/>
              </p:ext>
            </p:extLst>
          </p:nvPr>
        </p:nvGraphicFramePr>
        <p:xfrm>
          <a:off x="623453" y="1968213"/>
          <a:ext cx="11249892" cy="334940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848769">
                  <a:extLst>
                    <a:ext uri="{9D8B030D-6E8A-4147-A177-3AD203B41FA5}">
                      <a16:colId xmlns:a16="http://schemas.microsoft.com/office/drawing/2014/main" val="1717162341"/>
                    </a:ext>
                  </a:extLst>
                </a:gridCol>
                <a:gridCol w="3438903">
                  <a:extLst>
                    <a:ext uri="{9D8B030D-6E8A-4147-A177-3AD203B41FA5}">
                      <a16:colId xmlns:a16="http://schemas.microsoft.com/office/drawing/2014/main" val="1921171570"/>
                    </a:ext>
                  </a:extLst>
                </a:gridCol>
                <a:gridCol w="3962220">
                  <a:extLst>
                    <a:ext uri="{9D8B030D-6E8A-4147-A177-3AD203B41FA5}">
                      <a16:colId xmlns:a16="http://schemas.microsoft.com/office/drawing/2014/main" val="4145986727"/>
                    </a:ext>
                  </a:extLst>
                </a:gridCol>
              </a:tblGrid>
              <a:tr h="1260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РАССКАЗЧИКОВ В ЛИТЕРАТУРЕ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16038"/>
                  </a:ext>
                </a:extLst>
              </a:tr>
              <a:tr h="1230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Штабс-капитан Максим </a:t>
                      </a:r>
                      <a:r>
                        <a:rPr lang="ru-RU" sz="2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Максимыч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Странствующий офицер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Григорий Александрович Печорин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302317"/>
                  </a:ext>
                </a:extLst>
              </a:tr>
              <a:tr h="84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80593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23453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 эталону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2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847" y="6313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(по выбору)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 1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93" y="1371356"/>
            <a:ext cx="12145108" cy="5519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романа смотрит на Печорина в «перевёрнутый бинокль»? Почему?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91" t="50321" r="22199" b="205"/>
          <a:stretch/>
        </p:blipFill>
        <p:spPr>
          <a:xfrm>
            <a:off x="5278581" y="2120971"/>
            <a:ext cx="6483927" cy="31442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156" y="41691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 2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5493" y="5462880"/>
            <a:ext cx="11916507" cy="551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тип рассказчика представлен в повести «Бэла»? Можно ли сказать, что его взгляд на Печорина объективен?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607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 глазами Максим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Максимыча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81634"/>
            <a:ext cx="10972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«Славный был малый, смею вас уверить; только немножко странен. Ведь, например, в дождик, в холод целый день на охоте; все иззябнут, устанут, – а ему ничего. А другой раз сидит у себя в комнате, ветер пахнёт, уверяет, что простудился; ставнем стукнет, он вздрогнет и побледнеет; а при мне ходил на кабана один на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один…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Да-с, с большими был странностями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72357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084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429490"/>
            <a:ext cx="11395365" cy="5666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«Славный был малый, смею вас уверить; только 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немножко странен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Ведь, например, в дождик, в холод целый день на охоте; все иззябнут, устанут, – а ему ничего. А другой раз сидит у себя в комнате, ветер пахнёт, уверяет, что простудился; ставнем стукнет, он вздрогнет и побледнеет; а при мне ходил на кабана один на один… Да-с, 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большими был странностями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466" y="4963362"/>
            <a:ext cx="122426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называем человека или его поведение </a:t>
            </a: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странным</a:t>
            </a: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сказать, что это </a:t>
            </a: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исчерпывающая</a:t>
            </a: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характеристика?</a:t>
            </a:r>
          </a:p>
        </p:txBody>
      </p:sp>
    </p:spTree>
    <p:extLst>
      <p:ext uri="{BB962C8B-B14F-4D97-AF65-F5344CB8AC3E}">
        <p14:creationId xmlns:p14="http://schemas.microsoft.com/office/powerpoint/2010/main" val="2498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52" t="28089" r="28911" b="39197"/>
          <a:stretch/>
        </p:blipFill>
        <p:spPr>
          <a:xfrm>
            <a:off x="1527995" y="4305579"/>
            <a:ext cx="9073662" cy="23931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2600" y="1589332"/>
            <a:ext cx="1176410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3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глазах я должен сказать еще несколько слов. Во-первых, они не смеялись, когда он смеялся! Вам не случалось замечать такой странности у некоторых людей?.. Это признак – или злого нрава, или глубокой постоянной грусти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7026" y="5818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 глазами странствующего офицера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026" y="166392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8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318" y="702641"/>
            <a:ext cx="117641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  <a: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 я должен сказать еще несколько слов. Во-первых, они 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смеялись, когда он смеялся</a:t>
            </a:r>
            <a: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Вам не случалось замечать такой странности у некоторых людей?.. Это признак – или 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злого нрава</a:t>
            </a:r>
            <a: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глубокой</a:t>
            </a:r>
            <a: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постоянной 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грусти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52" t="28089" r="28911" b="39197"/>
          <a:stretch/>
        </p:blipFill>
        <p:spPr>
          <a:xfrm>
            <a:off x="1666541" y="4148342"/>
            <a:ext cx="9073662" cy="23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106" y="4715626"/>
            <a:ext cx="11101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«Ведь этот журнал пишу я для себя, и, следовательно, все, что я в него ни брошу, будет со временем для меня __________________________».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106" y="1690688"/>
            <a:ext cx="10991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«У меня остались ваши бумаги, Григорий Александрович... я их таскаю с собой... думал найти вас в Грузии, а вот где бог дал свидеться... Что мне с ними делать?..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Что хотите!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отвечал Печорин.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Прощайте...».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026" y="227948"/>
            <a:ext cx="3178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07026" y="681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Печорина к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дневнику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106" y="4507807"/>
            <a:ext cx="11101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«Ведь этот журнал пишу я для себя, и, следовательно, все, что я в него ни брошу, будет со временем для меня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драгоценным воспоминанием</a:t>
            </a:r>
            <a:r>
              <a:rPr lang="ru-RU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106" y="1449017"/>
            <a:ext cx="10991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«У меня остались ваши бумаги, Григорий Александрович... я их таскаю с собой... думал найти вас в Грузии, а вот где бог дал свидеться... Что мне с ними делать?..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Что хотите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отвечал Печорин.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Прощайте...».</a:t>
            </a:r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5106" y="202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Печорина к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дневнику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443" y="1564023"/>
            <a:ext cx="10811614" cy="34374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«Есть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необъятное наслаждение в обладании молодой, едва распустившейся души! Она как цветок, которого лучший аромат испаряется навстречу первому лучу солнца; его надо сорвать в эту минуту и, подышав им досыта, бросить на дороге: авось кто-нибудь поднимет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48450" y="41293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«…у меня несчастный характер: воспитание ли меня сделало таким, Бог ли так меня создал, не знаю; знаю только то, что если я причиною несчастия других, то и сам не менее несчастлив; разумеется, это им плохое утешение – только дело в том, что это так».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9205" y="3908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принадлежат высказывания?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205" y="28257"/>
            <a:ext cx="3178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9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832" y="387927"/>
            <a:ext cx="11540836" cy="46689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«Есть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необъятное наслаждение в обладании молодой, едва распустившейся души! Она как цветок, которого лучший аромат испаряется навстречу первому лучу солнца; его надо сорвать в эту минуту и,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подышав им досыта, бросить на дороге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авось кто-нибудь поднимет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5940" y="3741425"/>
            <a:ext cx="113607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«…у меня несчастный характер: воспитание ли меня сделало таким, Бог ли так меня создал, не знаю; знаю только то, что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причиною несчастия других, то и сам не менее несчастлив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разумеется, это им плохое утешение – только дело в том, что это так».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83" y="1521063"/>
            <a:ext cx="4960553" cy="5336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033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БЕСТУЖЕВ (МАРЛИНСКИЙ)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«АНДРЕЙ – КНЯЗЬ ПЕРЕЯСЛАВСКИЙ» (1828 г.)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745" y="2030149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Белеет парус одинокий</a:t>
            </a:r>
            <a:r>
              <a:rPr lang="ru-RU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ru-RU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 лебединое крыло,</a:t>
            </a:r>
          </a:p>
          <a:p>
            <a:pPr algn="ctr"/>
            <a:r>
              <a:rPr lang="ru-RU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грустен путник ясноокий,</a:t>
            </a:r>
          </a:p>
          <a:p>
            <a:pPr algn="ctr"/>
            <a:r>
              <a:rPr lang="ru-RU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ног колчан, в руке весло.</a:t>
            </a:r>
            <a:endParaRPr lang="ru-RU" sz="400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914" y="2057244"/>
            <a:ext cx="1153497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взвешиваю, разбираю свои собственные страсти и поступки с строгим любопытством, но без участия. </a:t>
            </a:r>
            <a:r>
              <a:rPr lang="ru-RU" sz="4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мне два человека</a:t>
            </a:r>
            <a:r>
              <a:rPr lang="ru-RU" sz="4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один живет в полном смысле этого слова, другой мыслит и судит его…»</a:t>
            </a:r>
            <a:endParaRPr lang="ru-RU" sz="4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6914" y="377006"/>
            <a:ext cx="11534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главная особенность характера Печорина, его главная 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942237"/>
            <a:ext cx="113330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</a:t>
            </a:r>
            <a:r>
              <a:rPr lang="ru-RU" sz="37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 человеческой, </a:t>
            </a:r>
            <a:r>
              <a:rPr lang="ru-RU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самой мелкой души</a:t>
            </a:r>
            <a:r>
              <a:rPr lang="ru-RU" sz="37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едва ли не </a:t>
            </a:r>
            <a:r>
              <a:rPr lang="ru-RU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любопытнее </a:t>
            </a:r>
            <a:r>
              <a:rPr lang="ru-RU" sz="37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полезнее</a:t>
            </a:r>
            <a:r>
              <a:rPr lang="ru-RU" sz="37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истории целого народа, особенно когда она </a:t>
            </a:r>
            <a:r>
              <a:rPr lang="ru-RU" sz="37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наблюдений ума зрелого над самим собою </a:t>
            </a:r>
            <a:r>
              <a:rPr lang="ru-RU" sz="37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когда она писана </a:t>
            </a:r>
            <a:r>
              <a:rPr lang="ru-RU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тщеславного желания </a:t>
            </a:r>
            <a:r>
              <a:rPr lang="ru-RU" sz="37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возбудить участие или </a:t>
            </a:r>
            <a:r>
              <a:rPr lang="ru-RU" sz="37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удивление».</a:t>
            </a:r>
            <a:endParaRPr lang="ru-RU" sz="3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416" y="625825"/>
            <a:ext cx="10715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высказыванием? Почему?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233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168579"/>
              </p:ext>
            </p:extLst>
          </p:nvPr>
        </p:nvGraphicFramePr>
        <p:xfrm>
          <a:off x="200891" y="1425947"/>
          <a:ext cx="11783292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91646">
                  <a:extLst>
                    <a:ext uri="{9D8B030D-6E8A-4147-A177-3AD203B41FA5}">
                      <a16:colId xmlns:a16="http://schemas.microsoft.com/office/drawing/2014/main" val="4248614551"/>
                    </a:ext>
                  </a:extLst>
                </a:gridCol>
                <a:gridCol w="5891646">
                  <a:extLst>
                    <a:ext uri="{9D8B030D-6E8A-4147-A177-3AD203B41FA5}">
                      <a16:colId xmlns:a16="http://schemas.microsoft.com/office/drawing/2014/main" val="2193277694"/>
                    </a:ext>
                  </a:extLst>
                </a:gridCol>
              </a:tblGrid>
              <a:tr h="1049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М.Ю. Лермонтов, </a:t>
                      </a:r>
                      <a:endParaRPr lang="en-US" sz="320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А.А. Бестужев (Марлинский), 1828 г.</a:t>
                      </a:r>
                      <a:endParaRPr lang="ru-RU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88786"/>
                  </a:ext>
                </a:extLst>
              </a:tr>
              <a:tr h="2008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Белеет парус одинокой</a:t>
                      </a:r>
                      <a:br>
                        <a:rPr lang="ru-RU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тумане моря голубом!..</a:t>
                      </a:r>
                      <a:br>
                        <a:rPr lang="ru-RU" sz="3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ищет он в стране далекой?</a:t>
                      </a:r>
                      <a:br>
                        <a:rPr lang="ru-RU" sz="3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кинул он в краю родном?..</a:t>
                      </a:r>
                      <a:endParaRPr lang="ru-RU" sz="3200" b="0" i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Белеет парус одинокий,</a:t>
                      </a:r>
                    </a:p>
                    <a:p>
                      <a:pPr algn="ctr"/>
                      <a:r>
                        <a:rPr lang="ru-RU" sz="3200" b="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лебединое крыло,</a:t>
                      </a:r>
                    </a:p>
                    <a:p>
                      <a:pPr algn="ctr"/>
                      <a:r>
                        <a:rPr lang="ru-RU" sz="3200" b="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грустен путник ясноокий,</a:t>
                      </a:r>
                    </a:p>
                    <a:p>
                      <a:pPr algn="ctr"/>
                      <a:r>
                        <a:rPr lang="ru-RU" sz="3200" b="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ног колчан, в руке весло.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8373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0891" y="4959026"/>
            <a:ext cx="117902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 Лермонтов сумел не только удачно 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заимствовать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по-своему 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художественный образ.</a:t>
            </a:r>
            <a:endParaRPr lang="ru-RU" sz="3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2358" y="386275"/>
            <a:ext cx="95072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СРАВНИТЕЛЬНОГО АНАЛИЗА</a:t>
            </a:r>
            <a:endParaRPr lang="ru-RU" sz="3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7455" r="14074" b="9879"/>
          <a:stretch/>
        </p:blipFill>
        <p:spPr>
          <a:xfrm>
            <a:off x="7160342" y="235527"/>
            <a:ext cx="4712983" cy="64285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949" y="436870"/>
            <a:ext cx="68203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ФОРМУЛИРУЕМ СОВМЕСТНО</a:t>
            </a:r>
            <a:endParaRPr lang="ru-RU" sz="3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7807" y="2484872"/>
            <a:ext cx="10688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 Лермонтов. «Герой нашего времени».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7455" r="14074" b="9879"/>
          <a:stretch/>
        </p:blipFill>
        <p:spPr>
          <a:xfrm>
            <a:off x="7160342" y="235527"/>
            <a:ext cx="4712983" cy="64285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49" y="2349301"/>
            <a:ext cx="11353287" cy="14082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 Лермонтов. «Герой нашего времени». Загадки образа Печорина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949" y="369085"/>
            <a:ext cx="68203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ФОРМУЛИРУЕМ СОВМЕСТНО</a:t>
            </a:r>
            <a:endParaRPr lang="ru-RU" sz="3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66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ru-RU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нашего времени»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t="5888" r="9799" b="3946"/>
          <a:stretch/>
        </p:blipFill>
        <p:spPr>
          <a:xfrm>
            <a:off x="10030691" y="41564"/>
            <a:ext cx="1911928" cy="29701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1823" y="3399685"/>
            <a:ext cx="11270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значения есть у слова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из значений это слово употреблено в названии?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22448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№1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657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671" y="51708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нашего времени»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1000" y="1013619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из героев начала века»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"/>
          <a:stretch/>
        </p:blipFill>
        <p:spPr>
          <a:xfrm>
            <a:off x="4934008" y="1881982"/>
            <a:ext cx="2470926" cy="31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689" y="53246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</a:t>
            </a:r>
            <a:r>
              <a:rPr lang="ru-RU" sz="7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времени</a:t>
            </a:r>
            <a:r>
              <a:rPr lang="ru-RU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6989" y="667681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из героев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века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"/>
          <a:stretch/>
        </p:blipFill>
        <p:spPr>
          <a:xfrm>
            <a:off x="4837026" y="1676401"/>
            <a:ext cx="2470926" cy="31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870</TotalTime>
  <Words>1178</Words>
  <Application>Microsoft Office PowerPoint</Application>
  <PresentationFormat>Широкоэкранный</PresentationFormat>
  <Paragraphs>90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А.А. БЕСТУЖЕВ (МАРЛИНСКИЙ)  «АНДРЕЙ – КНЯЗЬ ПЕРЕЯСЛАВСКИЙ» (1828 г.) </vt:lpstr>
      <vt:lpstr>Презентация PowerPoint</vt:lpstr>
      <vt:lpstr>Презентация PowerPoint</vt:lpstr>
      <vt:lpstr>Тема урока:  М.Ю. Лермонтов. «Герой нашего времени». Загадки образа Печорина</vt:lpstr>
      <vt:lpstr>«Герой нашего времени» </vt:lpstr>
      <vt:lpstr>«Герой нашего времени» </vt:lpstr>
      <vt:lpstr>«Герой нашего времени» </vt:lpstr>
      <vt:lpstr>«Герой нашего времени» </vt:lpstr>
      <vt:lpstr>Из Предисловия</vt:lpstr>
      <vt:lpstr>Из Предисловия</vt:lpstr>
      <vt:lpstr>Журнал Печорина.  Предисловие </vt:lpstr>
      <vt:lpstr>Журнал Печорина.  Предисловие </vt:lpstr>
      <vt:lpstr>Цитата</vt:lpstr>
      <vt:lpstr>Презентация PowerPoint</vt:lpstr>
      <vt:lpstr>Особенности синтаксиса </vt:lpstr>
      <vt:lpstr>Презентация PowerPoint</vt:lpstr>
      <vt:lpstr>Презентация PowerPoint</vt:lpstr>
      <vt:lpstr>Презентация PowerPoint</vt:lpstr>
      <vt:lpstr>Домашнее задание (по выбору)  Вариант № 1</vt:lpstr>
      <vt:lpstr>Печорин глазами Максим Максимыча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Янковский</dc:creator>
  <cp:lastModifiedBy>Олег Янковский</cp:lastModifiedBy>
  <cp:revision>48</cp:revision>
  <dcterms:created xsi:type="dcterms:W3CDTF">2020-01-24T12:58:37Z</dcterms:created>
  <dcterms:modified xsi:type="dcterms:W3CDTF">2020-01-26T16:52:03Z</dcterms:modified>
</cp:coreProperties>
</file>