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9" r:id="rId4"/>
    <p:sldId id="271" r:id="rId5"/>
    <p:sldId id="272" r:id="rId6"/>
    <p:sldId id="274" r:id="rId7"/>
    <p:sldId id="27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A05B"/>
    <a:srgbClr val="6EFD5F"/>
    <a:srgbClr val="00602B"/>
    <a:srgbClr val="BFEB7A"/>
    <a:srgbClr val="FBCEC9"/>
    <a:srgbClr val="D23C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>
        <p:scale>
          <a:sx n="90" d="100"/>
          <a:sy n="90" d="100"/>
        </p:scale>
        <p:origin x="-91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572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65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482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64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934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6107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186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613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705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99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340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CE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8A92FF-B84C-4C80-A6D6-102EAA1FBF3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18D08-E1AA-4D0E-B09C-237FC748B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580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microsoft.com/office/2007/relationships/hdphoto" Target="../media/hdphoto1.wdp"/><Relationship Id="rId18" Type="http://schemas.microsoft.com/office/2007/relationships/hdphoto" Target="../media/hdphoto2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17" Type="http://schemas.openxmlformats.org/officeDocument/2006/relationships/image" Target="../media/image8.png"/><Relationship Id="rId2" Type="http://schemas.openxmlformats.org/officeDocument/2006/relationships/video" Target="../media/media1.mp4"/><Relationship Id="rId16" Type="http://schemas.openxmlformats.org/officeDocument/2006/relationships/slide" Target="slide5.xml"/><Relationship Id="rId1" Type="http://schemas.microsoft.com/office/2007/relationships/media" Target="../media/media1.mp4"/><Relationship Id="rId6" Type="http://schemas.openxmlformats.org/officeDocument/2006/relationships/slide" Target="slide3.xml"/><Relationship Id="rId11" Type="http://schemas.openxmlformats.org/officeDocument/2006/relationships/slide" Target="slide6.xml"/><Relationship Id="rId5" Type="http://schemas.openxmlformats.org/officeDocument/2006/relationships/slide" Target="slide2.xml"/><Relationship Id="rId15" Type="http://schemas.openxmlformats.org/officeDocument/2006/relationships/image" Target="../media/image7.pn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4.jpeg"/><Relationship Id="rId1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13" Type="http://schemas.microsoft.com/office/2007/relationships/media" Target="../media/media7.mp3"/><Relationship Id="rId18" Type="http://schemas.openxmlformats.org/officeDocument/2006/relationships/slide" Target="slide2.xml"/><Relationship Id="rId26" Type="http://schemas.openxmlformats.org/officeDocument/2006/relationships/image" Target="../media/image8.png"/><Relationship Id="rId39" Type="http://schemas.openxmlformats.org/officeDocument/2006/relationships/image" Target="../media/image20.png"/><Relationship Id="rId3" Type="http://schemas.microsoft.com/office/2007/relationships/media" Target="../media/media2.mp3"/><Relationship Id="rId21" Type="http://schemas.openxmlformats.org/officeDocument/2006/relationships/slide" Target="slide3.xml"/><Relationship Id="rId34" Type="http://schemas.openxmlformats.org/officeDocument/2006/relationships/image" Target="../media/image15.png"/><Relationship Id="rId42" Type="http://schemas.openxmlformats.org/officeDocument/2006/relationships/image" Target="../media/image23.png"/><Relationship Id="rId7" Type="http://schemas.microsoft.com/office/2007/relationships/media" Target="../media/media4.mp3"/><Relationship Id="rId12" Type="http://schemas.openxmlformats.org/officeDocument/2006/relationships/audio" Target="../media/media6.mp3"/><Relationship Id="rId17" Type="http://schemas.openxmlformats.org/officeDocument/2006/relationships/image" Target="../media/image2.png"/><Relationship Id="rId25" Type="http://schemas.openxmlformats.org/officeDocument/2006/relationships/image" Target="../media/image7.png"/><Relationship Id="rId33" Type="http://schemas.openxmlformats.org/officeDocument/2006/relationships/image" Target="../media/image14.png"/><Relationship Id="rId38" Type="http://schemas.openxmlformats.org/officeDocument/2006/relationships/image" Target="../media/image19.png"/><Relationship Id="rId2" Type="http://schemas.openxmlformats.org/officeDocument/2006/relationships/video" Target="../media/media1.mp4"/><Relationship Id="rId16" Type="http://schemas.openxmlformats.org/officeDocument/2006/relationships/image" Target="../media/image3.png"/><Relationship Id="rId20" Type="http://schemas.openxmlformats.org/officeDocument/2006/relationships/image" Target="../media/image4.jpeg"/><Relationship Id="rId29" Type="http://schemas.openxmlformats.org/officeDocument/2006/relationships/image" Target="../media/image10.png"/><Relationship Id="rId41" Type="http://schemas.openxmlformats.org/officeDocument/2006/relationships/image" Target="../media/image22.png"/><Relationship Id="rId1" Type="http://schemas.microsoft.com/office/2007/relationships/media" Target="../media/media1.mp4"/><Relationship Id="rId6" Type="http://schemas.openxmlformats.org/officeDocument/2006/relationships/audio" Target="../media/media3.mp3"/><Relationship Id="rId11" Type="http://schemas.microsoft.com/office/2007/relationships/media" Target="../media/media6.mp3"/><Relationship Id="rId24" Type="http://schemas.microsoft.com/office/2007/relationships/hdphoto" Target="../media/hdphoto1.wdp"/><Relationship Id="rId32" Type="http://schemas.openxmlformats.org/officeDocument/2006/relationships/image" Target="../media/image13.png"/><Relationship Id="rId37" Type="http://schemas.openxmlformats.org/officeDocument/2006/relationships/image" Target="../media/image18.png"/><Relationship Id="rId40" Type="http://schemas.openxmlformats.org/officeDocument/2006/relationships/image" Target="../media/image21.png"/><Relationship Id="rId5" Type="http://schemas.microsoft.com/office/2007/relationships/media" Target="../media/media3.mp3"/><Relationship Id="rId15" Type="http://schemas.openxmlformats.org/officeDocument/2006/relationships/slideLayout" Target="../slideLayouts/slideLayout2.xml"/><Relationship Id="rId23" Type="http://schemas.openxmlformats.org/officeDocument/2006/relationships/image" Target="../media/image6.png"/><Relationship Id="rId28" Type="http://schemas.openxmlformats.org/officeDocument/2006/relationships/image" Target="../media/image9.png"/><Relationship Id="rId36" Type="http://schemas.openxmlformats.org/officeDocument/2006/relationships/image" Target="../media/image17.png"/><Relationship Id="rId10" Type="http://schemas.openxmlformats.org/officeDocument/2006/relationships/audio" Target="../media/media5.mp3"/><Relationship Id="rId19" Type="http://schemas.openxmlformats.org/officeDocument/2006/relationships/slide" Target="slide4.xml"/><Relationship Id="rId31" Type="http://schemas.openxmlformats.org/officeDocument/2006/relationships/image" Target="../media/image12.png"/><Relationship Id="rId4" Type="http://schemas.openxmlformats.org/officeDocument/2006/relationships/audio" Target="../media/media2.mp3"/><Relationship Id="rId9" Type="http://schemas.microsoft.com/office/2007/relationships/media" Target="../media/media5.mp3"/><Relationship Id="rId14" Type="http://schemas.openxmlformats.org/officeDocument/2006/relationships/audio" Target="../media/media7.mp3"/><Relationship Id="rId22" Type="http://schemas.openxmlformats.org/officeDocument/2006/relationships/image" Target="../media/image5.png"/><Relationship Id="rId27" Type="http://schemas.microsoft.com/office/2007/relationships/hdphoto" Target="../media/hdphoto2.wdp"/><Relationship Id="rId30" Type="http://schemas.openxmlformats.org/officeDocument/2006/relationships/image" Target="../media/image11.png"/><Relationship Id="rId35" Type="http://schemas.openxmlformats.org/officeDocument/2006/relationships/image" Target="../media/image16.png"/><Relationship Id="rId43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5.png"/><Relationship Id="rId18" Type="http://schemas.microsoft.com/office/2007/relationships/hdphoto" Target="../media/hdphoto2.wdp"/><Relationship Id="rId3" Type="http://schemas.openxmlformats.org/officeDocument/2006/relationships/slideLayout" Target="../slideLayouts/slideLayout2.xml"/><Relationship Id="rId7" Type="http://schemas.openxmlformats.org/officeDocument/2006/relationships/slide" Target="slide3.xml"/><Relationship Id="rId12" Type="http://schemas.openxmlformats.org/officeDocument/2006/relationships/image" Target="../media/image4.jpeg"/><Relationship Id="rId17" Type="http://schemas.openxmlformats.org/officeDocument/2006/relationships/image" Target="../media/image8.png"/><Relationship Id="rId2" Type="http://schemas.openxmlformats.org/officeDocument/2006/relationships/video" Target="../media/media1.mp4"/><Relationship Id="rId16" Type="http://schemas.openxmlformats.org/officeDocument/2006/relationships/image" Target="../media/image7.png"/><Relationship Id="rId20" Type="http://schemas.openxmlformats.org/officeDocument/2006/relationships/image" Target="../media/image25.jpg"/><Relationship Id="rId1" Type="http://schemas.microsoft.com/office/2007/relationships/media" Target="../media/media1.mp4"/><Relationship Id="rId6" Type="http://schemas.openxmlformats.org/officeDocument/2006/relationships/slide" Target="slide5.xml"/><Relationship Id="rId11" Type="http://schemas.openxmlformats.org/officeDocument/2006/relationships/slide" Target="slide6.xml"/><Relationship Id="rId5" Type="http://schemas.openxmlformats.org/officeDocument/2006/relationships/slide" Target="slide2.xml"/><Relationship Id="rId15" Type="http://schemas.microsoft.com/office/2007/relationships/hdphoto" Target="../media/hdphoto1.wdp"/><Relationship Id="rId10" Type="http://schemas.openxmlformats.org/officeDocument/2006/relationships/slide" Target="slide7.xml"/><Relationship Id="rId19" Type="http://schemas.openxmlformats.org/officeDocument/2006/relationships/hyperlink" Target="https://learningapps.org/view13276606" TargetMode="External"/><Relationship Id="rId4" Type="http://schemas.openxmlformats.org/officeDocument/2006/relationships/image" Target="../media/image2.png"/><Relationship Id="rId9" Type="http://schemas.openxmlformats.org/officeDocument/2006/relationships/slide" Target="slide4.xml"/><Relationship Id="rId1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7.png"/><Relationship Id="rId18" Type="http://schemas.openxmlformats.org/officeDocument/2006/relationships/image" Target="../media/image28.jpg"/><Relationship Id="rId3" Type="http://schemas.openxmlformats.org/officeDocument/2006/relationships/slide" Target="slide5.xml"/><Relationship Id="rId21" Type="http://schemas.openxmlformats.org/officeDocument/2006/relationships/image" Target="../media/image31.jpg"/><Relationship Id="rId7" Type="http://schemas.openxmlformats.org/officeDocument/2006/relationships/slide" Target="slide7.xml"/><Relationship Id="rId12" Type="http://schemas.microsoft.com/office/2007/relationships/hdphoto" Target="../media/hdphoto1.wdp"/><Relationship Id="rId17" Type="http://schemas.openxmlformats.org/officeDocument/2006/relationships/image" Target="../media/image27.jpg"/><Relationship Id="rId2" Type="http://schemas.openxmlformats.org/officeDocument/2006/relationships/slide" Target="slide2.xml"/><Relationship Id="rId16" Type="http://schemas.openxmlformats.org/officeDocument/2006/relationships/image" Target="../media/image26.png"/><Relationship Id="rId20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microsoft.com/office/2007/relationships/hdphoto" Target="../media/hdphoto2.wdp"/><Relationship Id="rId10" Type="http://schemas.openxmlformats.org/officeDocument/2006/relationships/image" Target="../media/image5.png"/><Relationship Id="rId19" Type="http://schemas.openxmlformats.org/officeDocument/2006/relationships/image" Target="../media/image29.jpeg"/><Relationship Id="rId4" Type="http://schemas.openxmlformats.org/officeDocument/2006/relationships/slide" Target="slide3.xml"/><Relationship Id="rId9" Type="http://schemas.openxmlformats.org/officeDocument/2006/relationships/image" Target="../media/image4.jpeg"/><Relationship Id="rId14" Type="http://schemas.openxmlformats.org/officeDocument/2006/relationships/image" Target="../media/image8.png"/><Relationship Id="rId22" Type="http://schemas.openxmlformats.org/officeDocument/2006/relationships/image" Target="../media/image32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5.png"/><Relationship Id="rId18" Type="http://schemas.microsoft.com/office/2007/relationships/hdphoto" Target="../media/hdphoto2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35.jpeg"/><Relationship Id="rId7" Type="http://schemas.openxmlformats.org/officeDocument/2006/relationships/slide" Target="slide3.xml"/><Relationship Id="rId12" Type="http://schemas.openxmlformats.org/officeDocument/2006/relationships/image" Target="../media/image4.jpeg"/><Relationship Id="rId17" Type="http://schemas.openxmlformats.org/officeDocument/2006/relationships/image" Target="../media/image8.png"/><Relationship Id="rId2" Type="http://schemas.openxmlformats.org/officeDocument/2006/relationships/video" Target="../media/media1.mp4"/><Relationship Id="rId16" Type="http://schemas.openxmlformats.org/officeDocument/2006/relationships/image" Target="../media/image7.png"/><Relationship Id="rId20" Type="http://schemas.openxmlformats.org/officeDocument/2006/relationships/image" Target="../media/image34.jpg"/><Relationship Id="rId1" Type="http://schemas.microsoft.com/office/2007/relationships/media" Target="../media/media1.mp4"/><Relationship Id="rId6" Type="http://schemas.openxmlformats.org/officeDocument/2006/relationships/slide" Target="slide5.xml"/><Relationship Id="rId11" Type="http://schemas.openxmlformats.org/officeDocument/2006/relationships/slide" Target="slide6.xml"/><Relationship Id="rId24" Type="http://schemas.openxmlformats.org/officeDocument/2006/relationships/image" Target="../media/image38.jpg"/><Relationship Id="rId5" Type="http://schemas.openxmlformats.org/officeDocument/2006/relationships/slide" Target="slide2.xml"/><Relationship Id="rId15" Type="http://schemas.microsoft.com/office/2007/relationships/hdphoto" Target="../media/hdphoto1.wdp"/><Relationship Id="rId23" Type="http://schemas.openxmlformats.org/officeDocument/2006/relationships/image" Target="../media/image37.jpg"/><Relationship Id="rId10" Type="http://schemas.openxmlformats.org/officeDocument/2006/relationships/slide" Target="slide7.xml"/><Relationship Id="rId19" Type="http://schemas.openxmlformats.org/officeDocument/2006/relationships/image" Target="../media/image33.jpg"/><Relationship Id="rId4" Type="http://schemas.openxmlformats.org/officeDocument/2006/relationships/image" Target="../media/image2.png"/><Relationship Id="rId9" Type="http://schemas.openxmlformats.org/officeDocument/2006/relationships/slide" Target="slide4.xml"/><Relationship Id="rId14" Type="http://schemas.openxmlformats.org/officeDocument/2006/relationships/image" Target="../media/image6.png"/><Relationship Id="rId22" Type="http://schemas.openxmlformats.org/officeDocument/2006/relationships/image" Target="../media/image3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5.png"/><Relationship Id="rId18" Type="http://schemas.microsoft.com/office/2007/relationships/hdphoto" Target="../media/hdphoto2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41.jpg"/><Relationship Id="rId7" Type="http://schemas.openxmlformats.org/officeDocument/2006/relationships/slide" Target="slide3.xml"/><Relationship Id="rId12" Type="http://schemas.openxmlformats.org/officeDocument/2006/relationships/image" Target="../media/image4.jpeg"/><Relationship Id="rId17" Type="http://schemas.openxmlformats.org/officeDocument/2006/relationships/image" Target="../media/image8.png"/><Relationship Id="rId2" Type="http://schemas.openxmlformats.org/officeDocument/2006/relationships/video" Target="../media/media1.mp4"/><Relationship Id="rId16" Type="http://schemas.openxmlformats.org/officeDocument/2006/relationships/image" Target="../media/image7.png"/><Relationship Id="rId20" Type="http://schemas.openxmlformats.org/officeDocument/2006/relationships/image" Target="../media/image40.jpg"/><Relationship Id="rId1" Type="http://schemas.microsoft.com/office/2007/relationships/media" Target="../media/media1.mp4"/><Relationship Id="rId6" Type="http://schemas.openxmlformats.org/officeDocument/2006/relationships/slide" Target="slide5.xml"/><Relationship Id="rId11" Type="http://schemas.openxmlformats.org/officeDocument/2006/relationships/slide" Target="slide6.xml"/><Relationship Id="rId5" Type="http://schemas.openxmlformats.org/officeDocument/2006/relationships/slide" Target="slide2.xml"/><Relationship Id="rId15" Type="http://schemas.microsoft.com/office/2007/relationships/hdphoto" Target="../media/hdphoto1.wdp"/><Relationship Id="rId23" Type="http://schemas.openxmlformats.org/officeDocument/2006/relationships/image" Target="../media/image43.jpg"/><Relationship Id="rId10" Type="http://schemas.openxmlformats.org/officeDocument/2006/relationships/slide" Target="slide7.xml"/><Relationship Id="rId19" Type="http://schemas.openxmlformats.org/officeDocument/2006/relationships/image" Target="../media/image39.png"/><Relationship Id="rId4" Type="http://schemas.openxmlformats.org/officeDocument/2006/relationships/image" Target="../media/image2.png"/><Relationship Id="rId9" Type="http://schemas.openxmlformats.org/officeDocument/2006/relationships/slide" Target="slide4.xml"/><Relationship Id="rId14" Type="http://schemas.openxmlformats.org/officeDocument/2006/relationships/image" Target="../media/image6.png"/><Relationship Id="rId22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EB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74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291840" y="1237232"/>
            <a:ext cx="7711439" cy="4637538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0000"/>
            </a:outerShdw>
          </a:effectLst>
        </p:spPr>
        <p:txBody>
          <a:bodyPr wrap="none" lIns="91440" tIns="45720" rIns="91440" bIns="45720">
            <a:prstTxWarp prst="textArchUpPour">
              <a:avLst/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D23C3D"/>
                </a:solidFill>
                <a:effectLst/>
                <a:latin typeface="Georgia" panose="02040502050405020303" pitchFamily="18" charset="0"/>
              </a:rPr>
              <a:t>В гостях у сказки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D23C3D"/>
              </a:solidFill>
              <a:effectLst/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68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изминутка Фиксики — помогатор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15936" y="2444391"/>
            <a:ext cx="1274434" cy="716869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724424" y="45721"/>
            <a:ext cx="4567330" cy="563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mtClean="0">
                <a:solidFill>
                  <a:srgbClr val="FF0000"/>
                </a:solidFill>
                <a:latin typeface="Georgia" panose="02040502050405020303" pitchFamily="18" charset="0"/>
              </a:rPr>
              <a:t>Сказки</a:t>
            </a:r>
            <a:endParaRPr lang="ru-RU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7" name="Скругленный прямоугольник 6">
            <a:hlinkClick r:id="rId5" action="ppaction://hlinksldjump"/>
          </p:cNvPr>
          <p:cNvSpPr/>
          <p:nvPr/>
        </p:nvSpPr>
        <p:spPr>
          <a:xfrm>
            <a:off x="458859" y="723286"/>
            <a:ext cx="7307580" cy="3810000"/>
          </a:xfrm>
          <a:prstGeom prst="roundRect">
            <a:avLst/>
          </a:prstGeom>
          <a:solidFill>
            <a:srgbClr val="BFEB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30241" y="2742602"/>
            <a:ext cx="3805347" cy="24509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30242" y="269397"/>
            <a:ext cx="3805346" cy="241266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905672" y="323176"/>
            <a:ext cx="20544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сказку</a:t>
            </a:r>
            <a:endParaRPr lang="ru-RU" sz="20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4" name="Рисунок 13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636" y="777064"/>
            <a:ext cx="3482557" cy="182039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557846" y="2811453"/>
            <a:ext cx="2801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мультфильм</a:t>
            </a:r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6" name="Рисунок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974" y="3281455"/>
            <a:ext cx="3455878" cy="1811456"/>
          </a:xfrm>
          <a:prstGeom prst="rect">
            <a:avLst/>
          </a:prstGeom>
        </p:spPr>
      </p:pic>
      <p:pic>
        <p:nvPicPr>
          <p:cNvPr id="12" name="Рисунок 1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57201" y="4994031"/>
            <a:ext cx="2365453" cy="1499746"/>
          </a:xfrm>
          <a:prstGeom prst="rect">
            <a:avLst/>
          </a:prstGeom>
        </p:spPr>
      </p:pic>
      <p:pic>
        <p:nvPicPr>
          <p:cNvPr id="17" name="Рисунок 16">
            <a:hlinkClick r:id="rId11" action="ppaction://hlinksldjump"/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9583" b="91250" l="18125" r="754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128" t="25299" r="23077" b="6325"/>
          <a:stretch/>
        </p:blipFill>
        <p:spPr>
          <a:xfrm>
            <a:off x="3218590" y="5003905"/>
            <a:ext cx="1506639" cy="1491721"/>
          </a:xfrm>
          <a:prstGeom prst="rect">
            <a:avLst/>
          </a:prstGeom>
        </p:spPr>
      </p:pic>
      <p:pic>
        <p:nvPicPr>
          <p:cNvPr id="11" name="Рисунок 10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80495" y="4999893"/>
            <a:ext cx="2365453" cy="1499746"/>
          </a:xfrm>
          <a:prstGeom prst="rect">
            <a:avLst/>
          </a:prstGeom>
        </p:spPr>
      </p:pic>
      <p:pic>
        <p:nvPicPr>
          <p:cNvPr id="18" name="Рисунок 17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254" y="5106790"/>
            <a:ext cx="1687792" cy="1266201"/>
          </a:xfrm>
          <a:prstGeom prst="rect">
            <a:avLst/>
          </a:prstGeom>
        </p:spPr>
      </p:pic>
      <p:sp>
        <p:nvSpPr>
          <p:cNvPr id="8" name="Прямоугольник 7">
            <a:hlinkClick r:id="rId16" action="ppaction://hlinksldjump"/>
          </p:cNvPr>
          <p:cNvSpPr/>
          <p:nvPr/>
        </p:nvSpPr>
        <p:spPr>
          <a:xfrm>
            <a:off x="187569" y="4994031"/>
            <a:ext cx="2311791" cy="14419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8054" b="95136" l="10000" r="93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50" y="4876799"/>
            <a:ext cx="1418401" cy="161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441777"/>
      </p:ext>
    </p:extLst>
  </p:cSld>
  <p:clrMapOvr>
    <a:masterClrMapping/>
  </p:clrMapOvr>
  <p:timing>
    <p:tnLst>
      <p:par>
        <p:cTn id="1" dur="indefinite" restart="never" nodeType="tmRoot">
          <p:childTnLst>
            <p:video fullScrn="1"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030241" y="2742602"/>
            <a:ext cx="3805347" cy="24509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Физминутка Фиксики — помогатор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6415936" y="2444391"/>
            <a:ext cx="1274434" cy="716869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724424" y="45721"/>
            <a:ext cx="4567330" cy="563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mtClean="0">
                <a:solidFill>
                  <a:srgbClr val="FF0000"/>
                </a:solidFill>
                <a:latin typeface="Georgia" panose="02040502050405020303" pitchFamily="18" charset="0"/>
              </a:rPr>
              <a:t>Сказки</a:t>
            </a:r>
            <a:endParaRPr lang="ru-RU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Скругленный прямоугольник 5">
            <a:hlinkClick r:id="rId18" action="ppaction://hlinksldjump"/>
          </p:cNvPr>
          <p:cNvSpPr/>
          <p:nvPr/>
        </p:nvSpPr>
        <p:spPr>
          <a:xfrm>
            <a:off x="458859" y="723286"/>
            <a:ext cx="7307580" cy="3810000"/>
          </a:xfrm>
          <a:prstGeom prst="roundRect">
            <a:avLst/>
          </a:prstGeom>
          <a:solidFill>
            <a:srgbClr val="BFEB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87569" y="4994031"/>
            <a:ext cx="2311791" cy="14419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030242" y="269397"/>
            <a:ext cx="3805346" cy="241266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380495" y="4999893"/>
            <a:ext cx="2365453" cy="149974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757201" y="4994031"/>
            <a:ext cx="2365453" cy="14997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905672" y="323176"/>
            <a:ext cx="20544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сказку</a:t>
            </a:r>
            <a:endParaRPr lang="ru-RU" sz="20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3" name="Рисунок 12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636" y="777064"/>
            <a:ext cx="3482557" cy="182039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557846" y="2811453"/>
            <a:ext cx="2801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мультфильм</a:t>
            </a:r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5" name="Рисунок 14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974" y="3281455"/>
            <a:ext cx="3455878" cy="181145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29583" b="91250" l="18125" r="754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128" t="25299" r="23077" b="6325"/>
          <a:stretch/>
        </p:blipFill>
        <p:spPr>
          <a:xfrm>
            <a:off x="3218590" y="5003905"/>
            <a:ext cx="1506639" cy="149172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254" y="5106790"/>
            <a:ext cx="1687792" cy="126620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8054" b="95136" l="10000" r="93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50" y="4876799"/>
            <a:ext cx="1418401" cy="1616977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62" y="2350712"/>
            <a:ext cx="1146175" cy="156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1 (mp3cut.net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1010867" y="3037773"/>
            <a:ext cx="487363" cy="487363"/>
          </a:xfrm>
          <a:prstGeom prst="rect">
            <a:avLst/>
          </a:prstGeom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548" y="1016103"/>
            <a:ext cx="3350650" cy="3517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64" y="1211319"/>
            <a:ext cx="1152525" cy="154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2 (mp3cut.net) (1)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1807084" y="1826434"/>
            <a:ext cx="487363" cy="487363"/>
          </a:xfrm>
          <a:prstGeom prst="rect">
            <a:avLst/>
          </a:prstGeom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7" t="5163" r="6621"/>
          <a:stretch/>
        </p:blipFill>
        <p:spPr bwMode="auto">
          <a:xfrm>
            <a:off x="3103762" y="793899"/>
            <a:ext cx="3002871" cy="3787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447" y="1802043"/>
            <a:ext cx="1152525" cy="167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03" y="640920"/>
            <a:ext cx="4975225" cy="370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523" y="1158261"/>
            <a:ext cx="1268412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797" y="609600"/>
            <a:ext cx="2609329" cy="3913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226" y="1952625"/>
            <a:ext cx="1090612" cy="156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646" y="575903"/>
            <a:ext cx="4981575" cy="373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926" y="2070116"/>
            <a:ext cx="1158875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 rotWithShape="1"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" t="1720"/>
          <a:stretch/>
        </p:blipFill>
        <p:spPr bwMode="auto">
          <a:xfrm>
            <a:off x="1099513" y="732068"/>
            <a:ext cx="6168189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092" y="2687866"/>
            <a:ext cx="1066800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3 (mp3cut.net) (1)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2731227" y="2393386"/>
            <a:ext cx="487363" cy="487363"/>
          </a:xfrm>
          <a:prstGeom prst="rect">
            <a:avLst/>
          </a:prstGeom>
        </p:spPr>
      </p:pic>
      <p:pic>
        <p:nvPicPr>
          <p:cNvPr id="19" name="леопольд.mp3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3939927" y="1679555"/>
            <a:ext cx="487363" cy="487363"/>
          </a:xfrm>
          <a:prstGeom prst="rect">
            <a:avLst/>
          </a:prstGeom>
        </p:spPr>
      </p:pic>
      <p:pic>
        <p:nvPicPr>
          <p:cNvPr id="20" name="5 (mp3cut.net).mp3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4725229" y="2518932"/>
            <a:ext cx="487363" cy="487363"/>
          </a:xfrm>
          <a:prstGeom prst="rect">
            <a:avLst/>
          </a:prstGeom>
        </p:spPr>
      </p:pic>
      <p:pic>
        <p:nvPicPr>
          <p:cNvPr id="28" name="6 (mp3cut.net).mp3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6075858" y="2490464"/>
            <a:ext cx="487363" cy="487363"/>
          </a:xfrm>
          <a:prstGeom prst="rect">
            <a:avLst/>
          </a:prstGeom>
        </p:spPr>
      </p:pic>
      <p:pic>
        <p:nvPicPr>
          <p:cNvPr id="29" name="Физминутка Фиксики — помогатор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5460331" y="3968091"/>
            <a:ext cx="768539" cy="42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647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26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0985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44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9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1897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"/>
                            </p:stCondLst>
                            <p:childTnLst>
                              <p:par>
                                <p:cTn id="9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0"/>
                            </p:stCondLst>
                            <p:childTnLst>
                              <p:par>
                                <p:cTn id="10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20246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246"/>
                            </p:stCondLst>
                            <p:childTnLst>
                              <p:par>
                                <p:cTn id="104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8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7246"/>
                            </p:stCondLst>
                            <p:childTnLst>
                              <p:par>
                                <p:cTn id="112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3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9246"/>
                            </p:stCondLst>
                            <p:childTnLst>
                              <p:par>
                                <p:cTn id="11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1246"/>
                            </p:stCondLst>
                            <p:childTnLst>
                              <p:par>
                                <p:cTn id="1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3" dur="14863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3000"/>
                            </p:stCondLst>
                            <p:childTnLst>
                              <p:par>
                                <p:cTn id="132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2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43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audio>
              <p:cMediaNode vol="80000" showWhenStopped="0">
                <p:cTn id="1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 showWhenStopped="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 showWhenStopped="0">
                <p:cTn id="1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1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1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1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4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video fullScrn="1">
              <p:cMediaNode vol="80000" showWhenStopped="0">
                <p:cTn id="155" fill="hold" display="0">
                  <p:stCondLst>
                    <p:cond delay="indefinite"/>
                  </p:stCondLst>
                </p:cTn>
                <p:tgtEl>
                  <p:spTgt spid="29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Физминутка Фиксики — помогатор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15936" y="2444391"/>
            <a:ext cx="1274434" cy="716869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724424" y="45721"/>
            <a:ext cx="4567330" cy="563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mtClean="0">
                <a:solidFill>
                  <a:srgbClr val="FF0000"/>
                </a:solidFill>
                <a:latin typeface="Georgia" panose="02040502050405020303" pitchFamily="18" charset="0"/>
              </a:rPr>
              <a:t>Сказки</a:t>
            </a:r>
            <a:endParaRPr lang="ru-RU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Скругленный прямоугольник 5">
            <a:hlinkClick r:id="rId5" action="ppaction://hlinksldjump"/>
          </p:cNvPr>
          <p:cNvSpPr/>
          <p:nvPr/>
        </p:nvSpPr>
        <p:spPr>
          <a:xfrm>
            <a:off x="458859" y="723286"/>
            <a:ext cx="7307580" cy="3810000"/>
          </a:xfrm>
          <a:prstGeom prst="roundRect">
            <a:avLst/>
          </a:prstGeom>
          <a:solidFill>
            <a:srgbClr val="BFEB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</p:cNvPr>
          <p:cNvSpPr/>
          <p:nvPr/>
        </p:nvSpPr>
        <p:spPr>
          <a:xfrm>
            <a:off x="187569" y="4994031"/>
            <a:ext cx="2311791" cy="14419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0241" y="2742602"/>
            <a:ext cx="3805347" cy="2450979"/>
          </a:xfrm>
          <a:prstGeom prst="rect">
            <a:avLst/>
          </a:prstGeom>
        </p:spPr>
      </p:pic>
      <p:pic>
        <p:nvPicPr>
          <p:cNvPr id="9" name="Рисунок 8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0242" y="269397"/>
            <a:ext cx="3805346" cy="2412667"/>
          </a:xfrm>
          <a:prstGeom prst="rect">
            <a:avLst/>
          </a:prstGeom>
        </p:spPr>
      </p:pic>
      <p:pic>
        <p:nvPicPr>
          <p:cNvPr id="10" name="Рисунок 9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80495" y="4999893"/>
            <a:ext cx="2365453" cy="1499746"/>
          </a:xfrm>
          <a:prstGeom prst="rect">
            <a:avLst/>
          </a:prstGeom>
        </p:spPr>
      </p:pic>
      <p:pic>
        <p:nvPicPr>
          <p:cNvPr id="11" name="Рисунок 1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7201" y="4994031"/>
            <a:ext cx="2365453" cy="14997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905672" y="323176"/>
            <a:ext cx="20544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сказку</a:t>
            </a:r>
            <a:endParaRPr lang="ru-RU" sz="20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3" name="Рисунок 12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636" y="777064"/>
            <a:ext cx="3482557" cy="182039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557846" y="2811453"/>
            <a:ext cx="2801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мультфильм</a:t>
            </a:r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5" name="Рисунок 1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974" y="3281455"/>
            <a:ext cx="3455878" cy="1811456"/>
          </a:xfrm>
          <a:prstGeom prst="rect">
            <a:avLst/>
          </a:prstGeom>
        </p:spPr>
      </p:pic>
      <p:pic>
        <p:nvPicPr>
          <p:cNvPr id="16" name="Рисунок 15">
            <a:hlinkClick r:id="rId11" action="ppaction://hlinksldjump"/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9583" b="91250" l="18125" r="754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128" t="25299" r="23077" b="6325"/>
          <a:stretch/>
        </p:blipFill>
        <p:spPr>
          <a:xfrm>
            <a:off x="3218590" y="5003905"/>
            <a:ext cx="1506639" cy="1491721"/>
          </a:xfrm>
          <a:prstGeom prst="rect">
            <a:avLst/>
          </a:prstGeom>
        </p:spPr>
      </p:pic>
      <p:pic>
        <p:nvPicPr>
          <p:cNvPr id="17" name="Рисунок 16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254" y="5106790"/>
            <a:ext cx="1687792" cy="1266201"/>
          </a:xfrm>
          <a:prstGeom prst="rect">
            <a:avLst/>
          </a:prstGeom>
        </p:spPr>
      </p:pic>
      <p:pic>
        <p:nvPicPr>
          <p:cNvPr id="18" name="Рисунок 1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8054" b="95136" l="10000" r="93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50" y="4876799"/>
            <a:ext cx="1418401" cy="1616977"/>
          </a:xfrm>
          <a:prstGeom prst="rect">
            <a:avLst/>
          </a:prstGeom>
        </p:spPr>
      </p:pic>
      <p:pic>
        <p:nvPicPr>
          <p:cNvPr id="21" name="Объект 20">
            <a:hlinkClick r:id="rId19"/>
          </p:cNvPr>
          <p:cNvPicPr>
            <a:picLocks noGrp="1" noChangeAspect="1"/>
          </p:cNvPicPr>
          <p:nvPr>
            <p:ph idx="1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550" y="777064"/>
            <a:ext cx="5937337" cy="3621776"/>
          </a:xfrm>
        </p:spPr>
      </p:pic>
    </p:spTree>
    <p:extLst>
      <p:ext uri="{BB962C8B-B14F-4D97-AF65-F5344CB8AC3E}">
        <p14:creationId xmlns:p14="http://schemas.microsoft.com/office/powerpoint/2010/main" val="2394976873"/>
      </p:ext>
    </p:extLst>
  </p:cSld>
  <p:clrMapOvr>
    <a:masterClrMapping/>
  </p:clrMapOvr>
  <p:timing>
    <p:tnLst>
      <p:par>
        <p:cTn id="1" dur="indefinite" restart="never" nodeType="tmRoot">
          <p:childTnLst>
            <p:video fullScrn="1"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724424" y="45721"/>
            <a:ext cx="4567330" cy="563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mtClean="0">
                <a:solidFill>
                  <a:srgbClr val="FF0000"/>
                </a:solidFill>
                <a:latin typeface="Georgia" panose="02040502050405020303" pitchFamily="18" charset="0"/>
              </a:rPr>
              <a:t>Сказки</a:t>
            </a:r>
            <a:endParaRPr lang="ru-RU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Скругленный прямоугольник 5">
            <a:hlinkClick r:id="rId2" action="ppaction://hlinksldjump"/>
          </p:cNvPr>
          <p:cNvSpPr/>
          <p:nvPr/>
        </p:nvSpPr>
        <p:spPr>
          <a:xfrm>
            <a:off x="221178" y="609600"/>
            <a:ext cx="7307580" cy="3810000"/>
          </a:xfrm>
          <a:prstGeom prst="roundRect">
            <a:avLst/>
          </a:prstGeom>
          <a:solidFill>
            <a:srgbClr val="BFEB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602B"/>
              </a:solidFill>
            </a:endParaRPr>
          </a:p>
        </p:txBody>
      </p:sp>
      <p:sp>
        <p:nvSpPr>
          <p:cNvPr id="7" name="Прямоугольник 6">
            <a:hlinkClick r:id="rId3" action="ppaction://hlinksldjump"/>
          </p:cNvPr>
          <p:cNvSpPr/>
          <p:nvPr/>
        </p:nvSpPr>
        <p:spPr>
          <a:xfrm>
            <a:off x="187569" y="4994031"/>
            <a:ext cx="2311791" cy="14419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41" y="2742602"/>
            <a:ext cx="3805347" cy="2450979"/>
          </a:xfrm>
          <a:prstGeom prst="rect">
            <a:avLst/>
          </a:prstGeom>
        </p:spPr>
      </p:pic>
      <p:pic>
        <p:nvPicPr>
          <p:cNvPr id="9" name="Рисунок 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242" y="269397"/>
            <a:ext cx="3805346" cy="2412667"/>
          </a:xfrm>
          <a:prstGeom prst="rect">
            <a:avLst/>
          </a:prstGeom>
        </p:spPr>
      </p:pic>
      <p:pic>
        <p:nvPicPr>
          <p:cNvPr id="10" name="Рисунок 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0495" y="4999893"/>
            <a:ext cx="2365453" cy="1499746"/>
          </a:xfrm>
          <a:prstGeom prst="rect">
            <a:avLst/>
          </a:prstGeom>
        </p:spPr>
      </p:pic>
      <p:pic>
        <p:nvPicPr>
          <p:cNvPr id="11" name="Рисунок 10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7201" y="4994031"/>
            <a:ext cx="2365453" cy="14997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905672" y="323176"/>
            <a:ext cx="20544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сказку</a:t>
            </a:r>
            <a:endParaRPr lang="ru-RU" sz="20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3" name="Рисунок 1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636" y="777064"/>
            <a:ext cx="3482557" cy="182039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557846" y="2811453"/>
            <a:ext cx="2801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мультфильм</a:t>
            </a:r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5" name="Рисунок 1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974" y="3281455"/>
            <a:ext cx="3455878" cy="1811456"/>
          </a:xfrm>
          <a:prstGeom prst="rect">
            <a:avLst/>
          </a:prstGeom>
        </p:spPr>
      </p:pic>
      <p:pic>
        <p:nvPicPr>
          <p:cNvPr id="16" name="Рисунок 15">
            <a:hlinkClick r:id="rId8" action="ppaction://hlinksldjump"/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9583" b="91250" l="18125" r="754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128" t="25299" r="23077" b="6325"/>
          <a:stretch/>
        </p:blipFill>
        <p:spPr>
          <a:xfrm>
            <a:off x="3218590" y="5003905"/>
            <a:ext cx="1506639" cy="1491721"/>
          </a:xfrm>
          <a:prstGeom prst="rect">
            <a:avLst/>
          </a:prstGeom>
        </p:spPr>
      </p:pic>
      <p:pic>
        <p:nvPicPr>
          <p:cNvPr id="17" name="Рисунок 1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254" y="5106790"/>
            <a:ext cx="1687792" cy="1266201"/>
          </a:xfrm>
          <a:prstGeom prst="rect">
            <a:avLst/>
          </a:prstGeom>
        </p:spPr>
      </p:pic>
      <p:pic>
        <p:nvPicPr>
          <p:cNvPr id="18" name="Рисунок 1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054" b="95136" l="10000" r="93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50" y="4876799"/>
            <a:ext cx="1418401" cy="1616977"/>
          </a:xfrm>
          <a:prstGeom prst="rect">
            <a:avLst/>
          </a:prstGeom>
        </p:spPr>
      </p:pic>
      <p:sp>
        <p:nvSpPr>
          <p:cNvPr id="19" name="Стрелка вправо 18"/>
          <p:cNvSpPr/>
          <p:nvPr/>
        </p:nvSpPr>
        <p:spPr>
          <a:xfrm>
            <a:off x="803818" y="777063"/>
            <a:ext cx="2709849" cy="111809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rgbClr val="00602B"/>
                </a:solidFill>
              </a:rPr>
              <a:t>Заюшкина</a:t>
            </a:r>
            <a:r>
              <a:rPr lang="ru-RU" dirty="0">
                <a:solidFill>
                  <a:srgbClr val="00602B"/>
                </a:solidFill>
              </a:rPr>
              <a:t> </a:t>
            </a:r>
            <a:r>
              <a:rPr lang="ru-RU" dirty="0" smtClean="0">
                <a:solidFill>
                  <a:srgbClr val="00602B"/>
                </a:solidFill>
              </a:rPr>
              <a:t>избушка</a:t>
            </a:r>
            <a:endParaRPr lang="ru-RU" dirty="0">
              <a:solidFill>
                <a:srgbClr val="00602B"/>
              </a:solidFill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315063" y="1895157"/>
            <a:ext cx="2602378" cy="1126491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602B"/>
                </a:solidFill>
              </a:rPr>
              <a:t>Петух и бобовое зернышко</a:t>
            </a:r>
            <a:endParaRPr lang="ru-RU" sz="1600" dirty="0">
              <a:solidFill>
                <a:srgbClr val="00602B"/>
              </a:solidFill>
            </a:endParaRPr>
          </a:p>
        </p:txBody>
      </p:sp>
      <p:sp>
        <p:nvSpPr>
          <p:cNvPr id="26" name="Стрелка вправо 25"/>
          <p:cNvSpPr/>
          <p:nvPr/>
        </p:nvSpPr>
        <p:spPr>
          <a:xfrm>
            <a:off x="308284" y="1966987"/>
            <a:ext cx="2655790" cy="101971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602B"/>
                </a:solidFill>
              </a:rPr>
              <a:t>Кот и петух</a:t>
            </a:r>
            <a:endParaRPr lang="ru-RU" dirty="0">
              <a:solidFill>
                <a:srgbClr val="00602B"/>
              </a:solidFill>
            </a:endParaRPr>
          </a:p>
        </p:txBody>
      </p:sp>
      <p:grpSp>
        <p:nvGrpSpPr>
          <p:cNvPr id="29" name="Группа 28"/>
          <p:cNvGrpSpPr/>
          <p:nvPr/>
        </p:nvGrpSpPr>
        <p:grpSpPr>
          <a:xfrm>
            <a:off x="1254550" y="2986701"/>
            <a:ext cx="2685377" cy="1079991"/>
            <a:chOff x="1330530" y="3021648"/>
            <a:chExt cx="2384425" cy="871537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0530" y="3021648"/>
              <a:ext cx="2384425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1604521" y="3304681"/>
              <a:ext cx="16376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>
                  <a:solidFill>
                    <a:srgbClr val="00602B"/>
                  </a:solidFill>
                </a:rPr>
                <a:t>Петух и краски</a:t>
              </a:r>
              <a:endParaRPr lang="ru-RU" dirty="0">
                <a:solidFill>
                  <a:srgbClr val="00602B"/>
                </a:solidFill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4616253" y="2996119"/>
            <a:ext cx="2675502" cy="1070573"/>
            <a:chOff x="775807" y="3630924"/>
            <a:chExt cx="2384425" cy="871537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807" y="3630924"/>
              <a:ext cx="2384425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/>
            <p:cNvSpPr txBox="1"/>
            <p:nvPr/>
          </p:nvSpPr>
          <p:spPr>
            <a:xfrm>
              <a:off x="1044266" y="3874772"/>
              <a:ext cx="16198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>
                  <a:solidFill>
                    <a:srgbClr val="00602B"/>
                  </a:solidFill>
                </a:rPr>
                <a:t>Разные колеса</a:t>
              </a:r>
              <a:endParaRPr lang="ru-RU" dirty="0">
                <a:solidFill>
                  <a:srgbClr val="00602B"/>
                </a:solidFill>
              </a:endParaRPr>
            </a:p>
          </p:txBody>
        </p:sp>
      </p:grp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067" y="723286"/>
            <a:ext cx="3132979" cy="125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8112" y="1056303"/>
            <a:ext cx="2474749" cy="8388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602B"/>
                </a:solidFill>
              </a:rPr>
              <a:t>Петушок – золотой </a:t>
            </a:r>
          </a:p>
          <a:p>
            <a:pPr algn="ctr"/>
            <a:r>
              <a:rPr lang="ru-RU" sz="1600" dirty="0" smtClean="0">
                <a:solidFill>
                  <a:srgbClr val="00602B"/>
                </a:solidFill>
              </a:rPr>
              <a:t>гребешок</a:t>
            </a:r>
            <a:endParaRPr lang="ru-RU" sz="1600" dirty="0">
              <a:solidFill>
                <a:srgbClr val="00602B"/>
              </a:solidFill>
            </a:endParaRPr>
          </a:p>
        </p:txBody>
      </p:sp>
      <p:pic>
        <p:nvPicPr>
          <p:cNvPr id="33" name="Объект 32"/>
          <p:cNvPicPr>
            <a:picLocks noGrp="1" noChangeAspect="1"/>
          </p:cNvPicPr>
          <p:nvPr>
            <p:ph idx="1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156" y="723286"/>
            <a:ext cx="4403541" cy="3642624"/>
          </a:xfr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09" y="988212"/>
            <a:ext cx="6713220" cy="307848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771" y="684668"/>
            <a:ext cx="4172785" cy="3666835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64" y="650853"/>
            <a:ext cx="5164951" cy="3753198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52" y="700725"/>
            <a:ext cx="6519773" cy="3634717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763" y="667556"/>
            <a:ext cx="4166292" cy="370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24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Физминутка Фиксики — помогатор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15936" y="2444391"/>
            <a:ext cx="1274434" cy="716869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724424" y="45721"/>
            <a:ext cx="4567330" cy="563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mtClean="0">
                <a:solidFill>
                  <a:srgbClr val="FF0000"/>
                </a:solidFill>
                <a:latin typeface="Georgia" panose="02040502050405020303" pitchFamily="18" charset="0"/>
              </a:rPr>
              <a:t>Сказки</a:t>
            </a:r>
            <a:endParaRPr lang="ru-RU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Скругленный прямоугольник 5">
            <a:hlinkClick r:id="rId5" action="ppaction://hlinksldjump"/>
          </p:cNvPr>
          <p:cNvSpPr/>
          <p:nvPr/>
        </p:nvSpPr>
        <p:spPr>
          <a:xfrm>
            <a:off x="458859" y="723286"/>
            <a:ext cx="7307580" cy="3810000"/>
          </a:xfrm>
          <a:prstGeom prst="roundRect">
            <a:avLst/>
          </a:prstGeom>
          <a:solidFill>
            <a:srgbClr val="BFEB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</p:cNvPr>
          <p:cNvSpPr/>
          <p:nvPr/>
        </p:nvSpPr>
        <p:spPr>
          <a:xfrm>
            <a:off x="187569" y="4994031"/>
            <a:ext cx="2311791" cy="14419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0241" y="2742602"/>
            <a:ext cx="3805347" cy="2450979"/>
          </a:xfrm>
          <a:prstGeom prst="rect">
            <a:avLst/>
          </a:prstGeom>
        </p:spPr>
      </p:pic>
      <p:pic>
        <p:nvPicPr>
          <p:cNvPr id="9" name="Рисунок 8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0242" y="269397"/>
            <a:ext cx="3805346" cy="2412667"/>
          </a:xfrm>
          <a:prstGeom prst="rect">
            <a:avLst/>
          </a:prstGeom>
        </p:spPr>
      </p:pic>
      <p:pic>
        <p:nvPicPr>
          <p:cNvPr id="10" name="Рисунок 9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80495" y="4999893"/>
            <a:ext cx="2365453" cy="1499746"/>
          </a:xfrm>
          <a:prstGeom prst="rect">
            <a:avLst/>
          </a:prstGeom>
        </p:spPr>
      </p:pic>
      <p:pic>
        <p:nvPicPr>
          <p:cNvPr id="11" name="Рисунок 1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7201" y="4994031"/>
            <a:ext cx="2365453" cy="14997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905672" y="323176"/>
            <a:ext cx="20544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сказку</a:t>
            </a:r>
            <a:endParaRPr lang="ru-RU" sz="20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3" name="Рисунок 12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636" y="777064"/>
            <a:ext cx="3482557" cy="182039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557846" y="2811453"/>
            <a:ext cx="2801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мультфильм</a:t>
            </a:r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5" name="Рисунок 1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974" y="3281455"/>
            <a:ext cx="3455878" cy="1811456"/>
          </a:xfrm>
          <a:prstGeom prst="rect">
            <a:avLst/>
          </a:prstGeom>
        </p:spPr>
      </p:pic>
      <p:pic>
        <p:nvPicPr>
          <p:cNvPr id="16" name="Рисунок 15">
            <a:hlinkClick r:id="rId11" action="ppaction://hlinksldjump"/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9583" b="91250" l="18125" r="754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128" t="25299" r="23077" b="6325"/>
          <a:stretch/>
        </p:blipFill>
        <p:spPr>
          <a:xfrm>
            <a:off x="3218590" y="5003905"/>
            <a:ext cx="1506639" cy="1491721"/>
          </a:xfrm>
          <a:prstGeom prst="rect">
            <a:avLst/>
          </a:prstGeom>
        </p:spPr>
      </p:pic>
      <p:pic>
        <p:nvPicPr>
          <p:cNvPr id="17" name="Рисунок 16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254" y="5106790"/>
            <a:ext cx="1687792" cy="1266201"/>
          </a:xfrm>
          <a:prstGeom prst="rect">
            <a:avLst/>
          </a:prstGeom>
        </p:spPr>
      </p:pic>
      <p:pic>
        <p:nvPicPr>
          <p:cNvPr id="18" name="Рисунок 1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8054" b="95136" l="10000" r="93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50" y="4876799"/>
            <a:ext cx="1418401" cy="1616977"/>
          </a:xfrm>
          <a:prstGeom prst="rect">
            <a:avLst/>
          </a:prstGeom>
        </p:spPr>
      </p:pic>
      <p:sp>
        <p:nvSpPr>
          <p:cNvPr id="24" name="Блок-схема: альтернативный процесс 23"/>
          <p:cNvSpPr/>
          <p:nvPr/>
        </p:nvSpPr>
        <p:spPr>
          <a:xfrm>
            <a:off x="963315" y="1074614"/>
            <a:ext cx="2778951" cy="612648"/>
          </a:xfrm>
          <a:prstGeom prst="flowChartAlternateProcess">
            <a:avLst/>
          </a:prstGeom>
          <a:solidFill>
            <a:srgbClr val="6EFD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Блок-схема: альтернативный процесс 31"/>
          <p:cNvSpPr/>
          <p:nvPr/>
        </p:nvSpPr>
        <p:spPr>
          <a:xfrm>
            <a:off x="963314" y="1074614"/>
            <a:ext cx="2778951" cy="612648"/>
          </a:xfrm>
          <a:prstGeom prst="flowChartAlternateProcess">
            <a:avLst/>
          </a:prstGeom>
          <a:solidFill>
            <a:srgbClr val="6EFD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Волк и семеро  козлят</a:t>
            </a:r>
          </a:p>
        </p:txBody>
      </p:sp>
      <p:sp>
        <p:nvSpPr>
          <p:cNvPr id="33" name="Блок-схема: альтернативный процесс 32"/>
          <p:cNvSpPr/>
          <p:nvPr/>
        </p:nvSpPr>
        <p:spPr>
          <a:xfrm>
            <a:off x="4451580" y="1074614"/>
            <a:ext cx="2778951" cy="612648"/>
          </a:xfrm>
          <a:prstGeom prst="flowChartAlternateProcess">
            <a:avLst/>
          </a:prstGeom>
          <a:solidFill>
            <a:srgbClr val="6EFD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Коза-дереза</a:t>
            </a:r>
          </a:p>
        </p:txBody>
      </p:sp>
      <p:sp>
        <p:nvSpPr>
          <p:cNvPr id="34" name="Блок-схема: альтернативный процесс 33"/>
          <p:cNvSpPr/>
          <p:nvPr/>
        </p:nvSpPr>
        <p:spPr>
          <a:xfrm>
            <a:off x="4451583" y="3381714"/>
            <a:ext cx="2778951" cy="612648"/>
          </a:xfrm>
          <a:prstGeom prst="flowChartAlternateProcess">
            <a:avLst/>
          </a:prstGeom>
          <a:solidFill>
            <a:srgbClr val="6EFD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Козел и баран</a:t>
            </a:r>
          </a:p>
        </p:txBody>
      </p:sp>
      <p:sp>
        <p:nvSpPr>
          <p:cNvPr id="35" name="Блок-схема: альтернативный процесс 34"/>
          <p:cNvSpPr/>
          <p:nvPr/>
        </p:nvSpPr>
        <p:spPr>
          <a:xfrm>
            <a:off x="4451583" y="2291137"/>
            <a:ext cx="2778951" cy="612648"/>
          </a:xfrm>
          <a:prstGeom prst="flowChartAlternateProcess">
            <a:avLst/>
          </a:prstGeom>
          <a:solidFill>
            <a:srgbClr val="6EFD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Козлёнок, который считал до десяти</a:t>
            </a:r>
          </a:p>
        </p:txBody>
      </p:sp>
      <p:sp>
        <p:nvSpPr>
          <p:cNvPr id="36" name="Блок-схема: альтернативный процесс 35"/>
          <p:cNvSpPr/>
          <p:nvPr/>
        </p:nvSpPr>
        <p:spPr>
          <a:xfrm>
            <a:off x="880129" y="3327485"/>
            <a:ext cx="2778951" cy="612648"/>
          </a:xfrm>
          <a:prstGeom prst="flowChartAlternateProcess">
            <a:avLst/>
          </a:prstGeom>
          <a:solidFill>
            <a:srgbClr val="6EFD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Волк и коза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7" name="Блок-схема: альтернативный процесс 36"/>
          <p:cNvSpPr/>
          <p:nvPr/>
        </p:nvSpPr>
        <p:spPr>
          <a:xfrm>
            <a:off x="773790" y="2291137"/>
            <a:ext cx="2778951" cy="612648"/>
          </a:xfrm>
          <a:prstGeom prst="flowChartAlternateProcess">
            <a:avLst/>
          </a:prstGeom>
          <a:solidFill>
            <a:srgbClr val="6EFD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Лиса и козел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819" y="772286"/>
            <a:ext cx="5638179" cy="369124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423" y="818526"/>
            <a:ext cx="3846971" cy="364500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893" y="769741"/>
            <a:ext cx="5223540" cy="369378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111" y="750820"/>
            <a:ext cx="3385506" cy="3693279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315" y="723286"/>
            <a:ext cx="5054123" cy="3798251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96" r="18993"/>
          <a:stretch/>
        </p:blipFill>
        <p:spPr>
          <a:xfrm>
            <a:off x="2499360" y="771633"/>
            <a:ext cx="3019262" cy="365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83326"/>
      </p:ext>
    </p:extLst>
  </p:cSld>
  <p:clrMapOvr>
    <a:masterClrMapping/>
  </p:clrMapOvr>
  <p:timing>
    <p:tnLst>
      <p:par>
        <p:cTn id="1" dur="indefinite" restart="never" nodeType="tmRoot">
          <p:childTnLst>
            <p:video fullScrn="1"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ё</a:t>
            </a:r>
            <a:endParaRPr lang="ru-RU" dirty="0"/>
          </a:p>
        </p:txBody>
      </p:sp>
      <p:pic>
        <p:nvPicPr>
          <p:cNvPr id="4" name="Физминутка Фиксики — помогатор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15936" y="2444391"/>
            <a:ext cx="1274434" cy="716869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724424" y="45721"/>
            <a:ext cx="4567330" cy="563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mtClean="0">
                <a:solidFill>
                  <a:srgbClr val="FF0000"/>
                </a:solidFill>
                <a:latin typeface="Georgia" panose="02040502050405020303" pitchFamily="18" charset="0"/>
              </a:rPr>
              <a:t>Сказки</a:t>
            </a:r>
            <a:endParaRPr lang="ru-RU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Скругленный прямоугольник 5">
            <a:hlinkClick r:id="rId5" action="ppaction://hlinksldjump"/>
          </p:cNvPr>
          <p:cNvSpPr/>
          <p:nvPr/>
        </p:nvSpPr>
        <p:spPr>
          <a:xfrm>
            <a:off x="458859" y="723286"/>
            <a:ext cx="7307580" cy="3810000"/>
          </a:xfrm>
          <a:prstGeom prst="roundRect">
            <a:avLst/>
          </a:prstGeom>
          <a:solidFill>
            <a:srgbClr val="BFEB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</p:cNvPr>
          <p:cNvSpPr/>
          <p:nvPr/>
        </p:nvSpPr>
        <p:spPr>
          <a:xfrm>
            <a:off x="187569" y="4994031"/>
            <a:ext cx="2311791" cy="14419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0241" y="2742602"/>
            <a:ext cx="3805347" cy="2450979"/>
          </a:xfrm>
          <a:prstGeom prst="rect">
            <a:avLst/>
          </a:prstGeom>
        </p:spPr>
      </p:pic>
      <p:pic>
        <p:nvPicPr>
          <p:cNvPr id="9" name="Рисунок 8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0242" y="269397"/>
            <a:ext cx="3805346" cy="2412667"/>
          </a:xfrm>
          <a:prstGeom prst="rect">
            <a:avLst/>
          </a:prstGeom>
        </p:spPr>
      </p:pic>
      <p:pic>
        <p:nvPicPr>
          <p:cNvPr id="10" name="Рисунок 9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80495" y="4999893"/>
            <a:ext cx="2365453" cy="1499746"/>
          </a:xfrm>
          <a:prstGeom prst="rect">
            <a:avLst/>
          </a:prstGeom>
        </p:spPr>
      </p:pic>
      <p:pic>
        <p:nvPicPr>
          <p:cNvPr id="11" name="Рисунок 1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7201" y="4994031"/>
            <a:ext cx="2365453" cy="14997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905672" y="323176"/>
            <a:ext cx="20544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сказку</a:t>
            </a:r>
            <a:endParaRPr lang="ru-RU" sz="20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3" name="Рисунок 12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636" y="777064"/>
            <a:ext cx="3482557" cy="182039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557846" y="2811453"/>
            <a:ext cx="2801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Угадай мультфильм</a:t>
            </a:r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5" name="Рисунок 1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974" y="3281455"/>
            <a:ext cx="3455878" cy="1811456"/>
          </a:xfrm>
          <a:prstGeom prst="rect">
            <a:avLst/>
          </a:prstGeom>
        </p:spPr>
      </p:pic>
      <p:pic>
        <p:nvPicPr>
          <p:cNvPr id="16" name="Рисунок 15">
            <a:hlinkClick r:id="rId11" action="ppaction://hlinksldjump"/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9583" b="91250" l="18125" r="754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128" t="25299" r="23077" b="6325"/>
          <a:stretch/>
        </p:blipFill>
        <p:spPr>
          <a:xfrm>
            <a:off x="3218590" y="5003905"/>
            <a:ext cx="1506639" cy="1491721"/>
          </a:xfrm>
          <a:prstGeom prst="rect">
            <a:avLst/>
          </a:prstGeom>
        </p:spPr>
      </p:pic>
      <p:pic>
        <p:nvPicPr>
          <p:cNvPr id="17" name="Рисунок 16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254" y="5106790"/>
            <a:ext cx="1687792" cy="1266201"/>
          </a:xfrm>
          <a:prstGeom prst="rect">
            <a:avLst/>
          </a:prstGeom>
        </p:spPr>
      </p:pic>
      <p:pic>
        <p:nvPicPr>
          <p:cNvPr id="18" name="Рисунок 1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8054" b="95136" l="10000" r="93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50" y="4876799"/>
            <a:ext cx="1418401" cy="1616977"/>
          </a:xfrm>
          <a:prstGeom prst="rect">
            <a:avLst/>
          </a:prstGeom>
        </p:spPr>
      </p:pic>
      <p:sp>
        <p:nvSpPr>
          <p:cNvPr id="20" name="Прямоугольник с двумя вырезанными противолежащими углами 19"/>
          <p:cNvSpPr/>
          <p:nvPr/>
        </p:nvSpPr>
        <p:spPr>
          <a:xfrm>
            <a:off x="983826" y="1062112"/>
            <a:ext cx="2449794" cy="700203"/>
          </a:xfrm>
          <a:prstGeom prst="snip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Лиса и волк </a:t>
            </a:r>
          </a:p>
        </p:txBody>
      </p:sp>
      <p:sp>
        <p:nvSpPr>
          <p:cNvPr id="24" name="Прямоугольник с двумя вырезанными противолежащими углами 23"/>
          <p:cNvSpPr/>
          <p:nvPr/>
        </p:nvSpPr>
        <p:spPr>
          <a:xfrm>
            <a:off x="1051560" y="2172393"/>
            <a:ext cx="2449794" cy="700203"/>
          </a:xfrm>
          <a:prstGeom prst="snip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Иван-царевич и серый волк </a:t>
            </a:r>
          </a:p>
        </p:txBody>
      </p:sp>
      <p:sp>
        <p:nvSpPr>
          <p:cNvPr id="25" name="Прямоугольник с двумя вырезанными противолежащими углами 24"/>
          <p:cNvSpPr/>
          <p:nvPr/>
        </p:nvSpPr>
        <p:spPr>
          <a:xfrm>
            <a:off x="3049234" y="3486979"/>
            <a:ext cx="2449794" cy="700203"/>
          </a:xfrm>
          <a:prstGeom prst="snip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Волк и семеро козлят </a:t>
            </a:r>
          </a:p>
        </p:txBody>
      </p:sp>
      <p:sp>
        <p:nvSpPr>
          <p:cNvPr id="26" name="Прямоугольник с двумя вырезанными противолежащими углами 25"/>
          <p:cNvSpPr/>
          <p:nvPr/>
        </p:nvSpPr>
        <p:spPr>
          <a:xfrm>
            <a:off x="4725229" y="1037286"/>
            <a:ext cx="2449794" cy="700203"/>
          </a:xfrm>
          <a:prstGeom prst="snip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Собака и волк </a:t>
            </a:r>
          </a:p>
        </p:txBody>
      </p:sp>
      <p:sp>
        <p:nvSpPr>
          <p:cNvPr id="27" name="Прямоугольник с двумя вырезанными противолежащими углами 26"/>
          <p:cNvSpPr/>
          <p:nvPr/>
        </p:nvSpPr>
        <p:spPr>
          <a:xfrm>
            <a:off x="4725229" y="2172392"/>
            <a:ext cx="2449794" cy="700203"/>
          </a:xfrm>
          <a:prstGeom prst="snip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Как Волк Телёночку мамой был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360" y="946048"/>
            <a:ext cx="3331690" cy="3593108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946" y="776193"/>
            <a:ext cx="4891406" cy="3642536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136" y="893272"/>
            <a:ext cx="5841333" cy="3410119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747" y="777064"/>
            <a:ext cx="5463804" cy="3642536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880" y="885552"/>
            <a:ext cx="5389537" cy="359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585750"/>
      </p:ext>
    </p:extLst>
  </p:cSld>
  <p:clrMapOvr>
    <a:masterClrMapping/>
  </p:clrMapOvr>
  <p:timing>
    <p:tnLst>
      <p:par>
        <p:cTn id="1" dur="indefinite" restart="never" nodeType="tmRoot">
          <p:childTnLst>
            <p:video fullScrn="1"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1458</TotalTime>
  <Words>94</Words>
  <Application>Microsoft Office PowerPoint</Application>
  <PresentationFormat>Произвольный</PresentationFormat>
  <Paragraphs>39</Paragraphs>
  <Slides>7</Slides>
  <Notes>0</Notes>
  <HiddenSlides>0</HiddenSlides>
  <MMClips>12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ё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V</cp:lastModifiedBy>
  <cp:revision>107</cp:revision>
  <dcterms:created xsi:type="dcterms:W3CDTF">2020-10-11T07:21:05Z</dcterms:created>
  <dcterms:modified xsi:type="dcterms:W3CDTF">2020-11-13T07:56:26Z</dcterms:modified>
</cp:coreProperties>
</file>