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7" r:id="rId4"/>
    <p:sldId id="265" r:id="rId5"/>
    <p:sldId id="278" r:id="rId6"/>
    <p:sldId id="261" r:id="rId7"/>
    <p:sldId id="279" r:id="rId8"/>
    <p:sldId id="262" r:id="rId9"/>
    <p:sldId id="280" r:id="rId10"/>
    <p:sldId id="263" r:id="rId11"/>
    <p:sldId id="282" r:id="rId12"/>
    <p:sldId id="264" r:id="rId13"/>
    <p:sldId id="283" r:id="rId14"/>
    <p:sldId id="266" r:id="rId15"/>
    <p:sldId id="284" r:id="rId16"/>
    <p:sldId id="267" r:id="rId17"/>
    <p:sldId id="285" r:id="rId18"/>
    <p:sldId id="268" r:id="rId19"/>
    <p:sldId id="286" r:id="rId20"/>
    <p:sldId id="269" r:id="rId21"/>
    <p:sldId id="287" r:id="rId22"/>
    <p:sldId id="270" r:id="rId23"/>
    <p:sldId id="288" r:id="rId24"/>
    <p:sldId id="272" r:id="rId25"/>
    <p:sldId id="289" r:id="rId26"/>
    <p:sldId id="273" r:id="rId27"/>
    <p:sldId id="290" r:id="rId28"/>
    <p:sldId id="274" r:id="rId29"/>
    <p:sldId id="291" r:id="rId30"/>
    <p:sldId id="276" r:id="rId31"/>
    <p:sldId id="292" r:id="rId32"/>
    <p:sldId id="275" r:id="rId33"/>
    <p:sldId id="293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97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84" autoAdjust="0"/>
    <p:restoredTop sz="94660"/>
  </p:normalViewPr>
  <p:slideViewPr>
    <p:cSldViewPr>
      <p:cViewPr varScale="1">
        <p:scale>
          <a:sx n="80" d="100"/>
          <a:sy n="80" d="100"/>
        </p:scale>
        <p:origin x="-154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C4AFD-F1A1-4268-8B9B-D6C8EAE3E09A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8D927-8873-4484-9DB6-865F0F7A29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34125" y="1628750"/>
            <a:ext cx="6218496" cy="129618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50000"/>
                  <a:satMod val="300000"/>
                  <a:alpha val="14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57150"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Осенние загадки</a:t>
            </a:r>
            <a:endParaRPr lang="ru-RU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00" y="4653170"/>
            <a:ext cx="4469360" cy="1752600"/>
          </a:xfrm>
        </p:spPr>
        <p:txBody>
          <a:bodyPr>
            <a:noAutofit/>
          </a:bodyPr>
          <a:lstStyle/>
          <a:p>
            <a:r>
              <a:rPr lang="ru-RU" altLang="ru-RU" sz="1800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Разработано </a:t>
            </a:r>
          </a:p>
          <a:p>
            <a:r>
              <a:rPr lang="ru-RU" altLang="ru-RU" sz="1800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Федулиной </a:t>
            </a:r>
            <a:r>
              <a:rPr lang="ru-RU" altLang="ru-RU" sz="1800" b="1" i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В.Н. воспитателем высшей </a:t>
            </a:r>
            <a:r>
              <a:rPr lang="ru-RU" altLang="ru-RU" sz="1800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квалификационной категории</a:t>
            </a:r>
          </a:p>
          <a:p>
            <a:endParaRPr lang="ru-RU" dirty="0" smtClean="0"/>
          </a:p>
          <a:p>
            <a:endParaRPr lang="ru-RU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5" y="1181050"/>
            <a:ext cx="4624018" cy="48482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630" y="126494"/>
            <a:ext cx="6606600" cy="6606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2786050" y="785794"/>
            <a:ext cx="5857916" cy="41434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Солнцу теплому 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верьте-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Впереди метели.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золотистой круговерти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Листья полетели.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я пришла с дождями,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Листопадом и ветрами.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0484" name="Picture 4" descr="http://www.andromedafree.it/archiviosfondidesktop/wallpapers/natura/upgrade1/autunno-1600x1200/07/wallpapers-autunno-1600x12000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285728"/>
            <a:ext cx="8379843" cy="628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5214942" y="5715016"/>
            <a:ext cx="3500462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Осень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2786050" y="857232"/>
            <a:ext cx="5929354" cy="41434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Август месяц хлопотливый -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Спеют яблоки и сливы,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Спеют персики и груши.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Только успевай их кушать,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вот клены во дворе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Опадают в …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5844" name="Picture 4" descr="http://adressnew.users.photofile.ru/photo/adressnew/4074736/xlarge/990416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8364394" cy="5572164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5000628" y="5500702"/>
            <a:ext cx="3714776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сентябре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2214546" y="1000108"/>
            <a:ext cx="6215106" cy="392909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Ветки в парке шелестят,</a:t>
            </a:r>
          </a:p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Сбрасывают свой наряд.</a:t>
            </a:r>
          </a:p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у дуба и березки</a:t>
            </a:r>
          </a:p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Разноцветный, яркий, броский.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6866" name="Picture 2" descr="http://img01.chitalnya.ru/upload2/405/2187796304933726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805478" cy="61436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714876" y="5572140"/>
            <a:ext cx="3714776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листопад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57422" y="857232"/>
            <a:ext cx="6215106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Льется он косой стеной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стучит по нашим окнам.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 холодный, проливной,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в саду беседки мокнут.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 осенний долго кружит,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Чтоб потом спуститься в лужу.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://img0.liveinternet.ru/images/attach/c/8/105/94/105094658_84555291_large_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286808" cy="5800767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5000628" y="5572140"/>
            <a:ext cx="3714776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дождь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57422" y="1000108"/>
            <a:ext cx="6215106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Белка осенью без спешки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Прячет желуди, орешки,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Мышка - зерна собирает,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Норку плотно набивает.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склад, а не нора -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Зерен выросла гора!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же делают зверята?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Угадайте-ка, ребята!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://img-fotki.yandex.ru/get/6523/87848796.476/0_e7eed_29b4d2d3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571480"/>
            <a:ext cx="8410814" cy="5572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3571868" y="5643578"/>
            <a:ext cx="5214974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Зимние запасы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428860" y="1285860"/>
            <a:ext cx="6215106" cy="392909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Поле осенью промокло,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зато созрела свёкла.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в сентябрьских садах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Много яблок на ветвях. 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к зиме мы собираем?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его мы называем?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 descr="http://www.o-moloke.ru/staff_files/45499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86808" cy="62214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072066" y="5643578"/>
            <a:ext cx="3714776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урожай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428860" y="928670"/>
            <a:ext cx="6215106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сентябре откроет школа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Двери для детей веселых,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зверят же свой урок -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Запасать продукты впрок.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грибы мы соберем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Перед встречей с …  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img0.liveinternet.ru/images/attach/c/8/102/91/102091148_85185d48efd90649e5ef89b90547d0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1"/>
            <a:ext cx="8358246" cy="58746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929190" y="5572140"/>
            <a:ext cx="3786214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октябрём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428860" y="1214422"/>
            <a:ext cx="6215106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октябре пока тепло,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на лужице - стекло.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Ведь холодной ночью звездной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Наша лужица подмерзла,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Сразу стала интересней: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стекло ступи - и треснет! 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 descr="http://www.art-mastery.ru/wp-content/gallery/priroda/FN-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072494" cy="60604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286248" y="5572140"/>
            <a:ext cx="4429156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первый лёд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85984" y="1071546"/>
            <a:ext cx="6357982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Сотни птиц, собравшись в стаи,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Днем осенним улетают.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летят они туда,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Где тепло всегда-всегда.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Птички, вы куда спешите?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Нашим детям расскажите! 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80" y="908650"/>
            <a:ext cx="8572500" cy="489585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5429256" y="5572140"/>
            <a:ext cx="328614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юг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14546" y="857232"/>
            <a:ext cx="6357982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сентябре и в октябре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 так много во дворе!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Дождь прошел - оставил их,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Средних, маленьких, больших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 descr="http://img-fotki.yandex.ru/get/5820/128819213.0/0_73d02_cb1bfd11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001056" cy="60007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5429256" y="5572140"/>
            <a:ext cx="328614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лужи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57422" y="1000108"/>
            <a:ext cx="6357982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Осенью он часто нужен -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лупит дождь по лужам,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небо в черных тучах,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для нас помощник лучший.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 собой его раскрой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навес себе устрой!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4" y="631007"/>
            <a:ext cx="8244510" cy="549634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5429256" y="5572140"/>
            <a:ext cx="328614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зонтик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57422" y="857232"/>
            <a:ext cx="6357982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Прилетел я с ветерком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накрыл избушки.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Воздух словно с молоком,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Подставляйте кружки!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17" y="725885"/>
            <a:ext cx="8169165" cy="5407818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5429256" y="5572140"/>
            <a:ext cx="328614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туман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85984" y="857232"/>
            <a:ext cx="6357982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Поле чёрно-белым стало: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Падает то дождь, то снег.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ещё похолодало —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Льдом сковало воды рек.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Мёрзнет в поле озимь ржи.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за месяц, подскажи?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http://s44.radikal.ru/i106/0910/a2/91ba29baf26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67623" cy="55007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429256" y="5572140"/>
            <a:ext cx="328614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ноябрь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14546" y="857232"/>
            <a:ext cx="6357982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ноябре деревья голы,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Мокнут садики и школы.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Рядом с капелькой-дождинкой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Вьется белая пушинка,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Мимо окон пролетает,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потом на травке тает.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 descr="http://mosaica.ru/sites/default/files/news/preview/2011/09/21/122586930547rs081030b2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00042"/>
            <a:ext cx="7356453" cy="58579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000496" y="5572140"/>
            <a:ext cx="471490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снег с дождём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14546" y="1071546"/>
            <a:ext cx="6500858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Вот старушка из сторожки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Грязь разводит на дорожке.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Вязнет в топи мокрый лапоть –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зовут старушку …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55" y="636261"/>
            <a:ext cx="8100490" cy="5394526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5429256" y="5572140"/>
            <a:ext cx="328614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слякоть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57422" y="785794"/>
            <a:ext cx="6357982" cy="42862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Стало ночью холодать,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Стали лужи замерзать.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на травке — бархат синий.</a:t>
            </a: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что такое? 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0" y="21429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6643710"/>
            <a:ext cx="9144000" cy="1588"/>
          </a:xfrm>
          <a:prstGeom prst="line">
            <a:avLst/>
          </a:prstGeom>
          <a:ln w="76200" cmpd="sng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3214718" y="3429000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5501512" y="3428206"/>
            <a:ext cx="6858000" cy="1588"/>
          </a:xfrm>
          <a:prstGeom prst="line">
            <a:avLst/>
          </a:prstGeom>
          <a:ln w="76200">
            <a:prstDash val="sys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214546" y="642918"/>
            <a:ext cx="6215106" cy="421484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24" y="1026970"/>
            <a:ext cx="8540551" cy="480406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5429256" y="5572140"/>
            <a:ext cx="3286148" cy="9286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иней</a:t>
            </a:r>
            <a:endParaRPr lang="ru-RU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</TotalTime>
  <Words>458</Words>
  <Application>Microsoft Office PowerPoint</Application>
  <PresentationFormat>Экран (4:3)</PresentationFormat>
  <Paragraphs>199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Осенние загадки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V</cp:lastModifiedBy>
  <cp:revision>95</cp:revision>
  <dcterms:created xsi:type="dcterms:W3CDTF">2014-07-26T03:41:00Z</dcterms:created>
  <dcterms:modified xsi:type="dcterms:W3CDTF">2020-11-25T05:40:15Z</dcterms:modified>
</cp:coreProperties>
</file>