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8" r:id="rId4"/>
    <p:sldId id="269" r:id="rId5"/>
    <p:sldId id="271" r:id="rId6"/>
    <p:sldId id="267" r:id="rId7"/>
    <p:sldId id="272" r:id="rId8"/>
    <p:sldId id="270" r:id="rId9"/>
    <p:sldId id="273" r:id="rId10"/>
    <p:sldId id="275" r:id="rId11"/>
    <p:sldId id="276" r:id="rId12"/>
    <p:sldId id="278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2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4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6.jpe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4745"/>
            <a:ext cx="2757106" cy="234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05950"/>
            <a:ext cx="5694363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35" y="2510737"/>
            <a:ext cx="395128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172099"/>
            <a:ext cx="540060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«МОДЕЛИРОВАНИЕ МАЛЕНЬКИМИ ЧЕЛОВЕЧКАМИ»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775" y="3140968"/>
            <a:ext cx="3096344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ГЕНРИХ САУЛОВИЧ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АЛЬТШУЛЛЕР</a:t>
            </a:r>
          </a:p>
          <a:p>
            <a:pPr lvl="0"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(1926-1998 </a:t>
            </a:r>
            <a:r>
              <a:rPr lang="ru-RU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г.г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20" y="6023927"/>
            <a:ext cx="31900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lvl="0"/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Шефер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Олеговна</a:t>
            </a:r>
          </a:p>
        </p:txBody>
      </p:sp>
    </p:spTree>
    <p:extLst>
      <p:ext uri="{BB962C8B-B14F-4D97-AF65-F5344CB8AC3E}">
        <p14:creationId xmlns:p14="http://schemas.microsoft.com/office/powerpoint/2010/main" val="83790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3" r="17413"/>
          <a:stretch/>
        </p:blipFill>
        <p:spPr bwMode="auto">
          <a:xfrm>
            <a:off x="611560" y="703192"/>
            <a:ext cx="4584505" cy="4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7411" name="Picture 3" descr="C:\Users\lenovo\Desktop\МАСТЕР-КЛАСС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24" t="21649" r="30699"/>
          <a:stretch/>
        </p:blipFill>
        <p:spPr bwMode="auto">
          <a:xfrm rot="963054">
            <a:off x="5071970" y="2333508"/>
            <a:ext cx="3209102" cy="379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18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107714" cy="4657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459" name="Picture 3" descr="C:\Users\lenovo\Desktop\МАСТЕР-КЛАСС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1865" r="28924" b="2221"/>
          <a:stretch/>
        </p:blipFill>
        <p:spPr bwMode="auto">
          <a:xfrm rot="1018311">
            <a:off x="4923448" y="1276974"/>
            <a:ext cx="3434509" cy="4893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775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9358" y="37927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lenovo\Downloads\c80o-BnlGg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4" t="2133" r="6194" b="3169"/>
          <a:stretch/>
        </p:blipFill>
        <p:spPr bwMode="auto">
          <a:xfrm rot="16200000">
            <a:off x="964029" y="1175027"/>
            <a:ext cx="2654351" cy="3697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ownloads\D3B0KQrIwF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6" r="3887" b="3942"/>
          <a:stretch/>
        </p:blipFill>
        <p:spPr bwMode="auto">
          <a:xfrm>
            <a:off x="5004048" y="3051274"/>
            <a:ext cx="3621387" cy="28151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ашивка 6"/>
          <p:cNvSpPr/>
          <p:nvPr/>
        </p:nvSpPr>
        <p:spPr>
          <a:xfrm>
            <a:off x="4400166" y="3212976"/>
            <a:ext cx="347056" cy="43204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2546" y="908720"/>
            <a:ext cx="715076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УЧАСТИЕ!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enovo\Downloads\DBPljy3XcAAPFQQ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0" y="2204864"/>
            <a:ext cx="6867128" cy="3588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54" y="438048"/>
            <a:ext cx="8381080" cy="550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627313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610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40" y="404664"/>
            <a:ext cx="3086010" cy="2425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2" y="3861048"/>
            <a:ext cx="2790310" cy="22322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6142">
            <a:off x="5498733" y="3928784"/>
            <a:ext cx="3060818" cy="2296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Равно 2"/>
          <p:cNvSpPr/>
          <p:nvPr/>
        </p:nvSpPr>
        <p:spPr>
          <a:xfrm>
            <a:off x="3649322" y="4293096"/>
            <a:ext cx="1600989" cy="929364"/>
          </a:xfrm>
          <a:prstGeom prst="mathEqua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012160" y="2710520"/>
            <a:ext cx="864096" cy="991547"/>
          </a:xfrm>
          <a:prstGeom prst="curvedLeftArrow">
            <a:avLst>
              <a:gd name="adj1" fmla="val 29587"/>
              <a:gd name="adj2" fmla="val 43150"/>
              <a:gd name="adj3" fmla="val 5227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flipH="1">
            <a:off x="1619672" y="2693953"/>
            <a:ext cx="955274" cy="1008114"/>
          </a:xfrm>
          <a:prstGeom prst="curvedLeftArrow">
            <a:avLst>
              <a:gd name="adj1" fmla="val 29587"/>
              <a:gd name="adj2" fmla="val 43150"/>
              <a:gd name="adj3" fmla="val 5227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41" y="1774158"/>
            <a:ext cx="7759002" cy="4849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7316"/>
            <a:ext cx="10175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lenovo\Downloads\shutterstock_3793265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678" flipH="1">
            <a:off x="506552" y="583387"/>
            <a:ext cx="2381540" cy="2381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7316"/>
            <a:ext cx="10175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017587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00" y="4607360"/>
            <a:ext cx="993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07362"/>
            <a:ext cx="993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7361"/>
            <a:ext cx="9937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487" y="1745100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67" y="2200918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08" y="2699187"/>
            <a:ext cx="17002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6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убики т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762" y="764704"/>
            <a:ext cx="2770626" cy="1868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уголь т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464587"/>
            <a:ext cx="2826607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лё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859" y="4393413"/>
            <a:ext cx="300039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355976" y="332656"/>
            <a:ext cx="446280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ЧЕЛОВЕЧКИ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99" y="2455499"/>
            <a:ext cx="2880320" cy="434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1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425306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ЖИДКИЕ ЧЕЛОВЕЧКИ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4143" y="2375077"/>
            <a:ext cx="2976702" cy="3749112"/>
            <a:chOff x="2483768" y="2436470"/>
            <a:chExt cx="1624290" cy="29820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1" b="89953" l="9847" r="89983">
                          <a14:foregroundMark x1="49576" y1="33178" x2="49576" y2="34346"/>
                          <a14:foregroundMark x1="49576" y1="34813" x2="49745" y2="36449"/>
                          <a14:foregroundMark x1="61290" y1="33645" x2="61290" y2="33645"/>
                          <a14:foregroundMark x1="49236" y1="34112" x2="49576" y2="38551"/>
                          <a14:foregroundMark x1="49745" y1="32710" x2="49576" y2="43925"/>
                          <a14:foregroundMark x1="60441" y1="31308" x2="61290" y2="36682"/>
                          <a14:backgroundMark x1="47708" y1="35047" x2="36672" y2="53505"/>
                          <a14:backgroundMark x1="61630" y1="38084" x2="72326" y2="52804"/>
                          <a14:backgroundMark x1="60781" y1="32710" x2="60781" y2="32710"/>
                          <a14:backgroundMark x1="60781" y1="32710" x2="61969" y2="37617"/>
                          <a14:backgroundMark x1="49066" y1="30374" x2="49576" y2="343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1" t="1865" r="27209" b="12675"/>
            <a:stretch/>
          </p:blipFill>
          <p:spPr>
            <a:xfrm>
              <a:off x="2483768" y="2436470"/>
              <a:ext cx="1624290" cy="2982020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2749202" y="3301211"/>
              <a:ext cx="1026400" cy="605237"/>
            </a:xfrm>
            <a:prstGeom prst="ellipse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 descr="вода жидко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859800"/>
            <a:ext cx="3000396" cy="1976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чай жи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343150"/>
            <a:ext cx="2786083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0750"/>
          <a:stretch/>
        </p:blipFill>
        <p:spPr bwMode="auto">
          <a:xfrm>
            <a:off x="777327" y="4223190"/>
            <a:ext cx="2856293" cy="207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90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0938" y="411922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ГАЗООБРАЗНЫЕ ЧЕЛОВЕЧКИ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54471"/>
            <a:ext cx="4194447" cy="471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га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064" y="1357249"/>
            <a:ext cx="307657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пар газ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725488"/>
            <a:ext cx="30099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туман2 газ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77" y="4653136"/>
            <a:ext cx="3175139" cy="1631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45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7" b="17246"/>
          <a:stretch/>
        </p:blipFill>
        <p:spPr bwMode="auto">
          <a:xfrm>
            <a:off x="521977" y="729535"/>
            <a:ext cx="5922231" cy="40488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 bwMode="auto">
          <a:xfrm>
            <a:off x="4573694" y="3140968"/>
            <a:ext cx="4279066" cy="3274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3776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4222565" cy="4061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5374" name="Picture 14" descr="C:\Users\lenovo\Desktop\МАСТЕР-КЛАСС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9" t="17788" r="17312" b="7576"/>
          <a:stretch/>
        </p:blipFill>
        <p:spPr bwMode="auto">
          <a:xfrm rot="1226682">
            <a:off x="5087728" y="1567979"/>
            <a:ext cx="3276628" cy="4738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1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29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Windows User</cp:lastModifiedBy>
  <cp:revision>39</cp:revision>
  <dcterms:created xsi:type="dcterms:W3CDTF">2020-02-09T16:15:07Z</dcterms:created>
  <dcterms:modified xsi:type="dcterms:W3CDTF">2020-02-11T06:55:14Z</dcterms:modified>
</cp:coreProperties>
</file>