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1" r:id="rId2"/>
    <p:sldId id="267" r:id="rId3"/>
    <p:sldId id="262" r:id="rId4"/>
    <p:sldId id="263" r:id="rId5"/>
    <p:sldId id="266" r:id="rId6"/>
    <p:sldId id="270" r:id="rId7"/>
    <p:sldId id="265" r:id="rId8"/>
    <p:sldId id="264" r:id="rId9"/>
    <p:sldId id="269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51099-19AB-4B4C-9C77-950A03E33558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7F30E-847C-4134-BE49-F04DA60AA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363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7F30E-847C-4134-BE49-F04DA60AA4C6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475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6.jpe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8.jpeg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0.jpeg"/><Relationship Id="rId4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13.jpeg"/><Relationship Id="rId4" Type="http://schemas.microsoft.com/office/2007/relationships/hdphoto" Target="../media/hdphoto9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5" Type="http://schemas.openxmlformats.org/officeDocument/2006/relationships/image" Target="../media/image15.jpeg"/><Relationship Id="rId4" Type="http://schemas.microsoft.com/office/2007/relationships/hdphoto" Target="../media/hdphoto11.wdp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19.jpeg"/><Relationship Id="rId4" Type="http://schemas.microsoft.com/office/2007/relationships/hdphoto" Target="../media/hdphoto1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5" Type="http://schemas.openxmlformats.org/officeDocument/2006/relationships/image" Target="../media/image21.jpeg"/><Relationship Id="rId4" Type="http://schemas.microsoft.com/office/2007/relationships/hdphoto" Target="../media/hdphoto16.wdp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9.wdp"/><Relationship Id="rId3" Type="http://schemas.openxmlformats.org/officeDocument/2006/relationships/image" Target="../media/image1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microsoft.com/office/2007/relationships/hdphoto" Target="../media/hdphoto18.wdp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1\Downloads\zhelto-sinij-fon-vek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" y="0"/>
            <a:ext cx="91328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1\Desktop\Нетрад. род. собр\11-01-2017_21-33-25\IMG_574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0711" y="1565201"/>
            <a:ext cx="6684747" cy="50140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1536476" y="145304"/>
            <a:ext cx="63732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ПУТЕШЕСТВИЕ В СТРАНУ «ЗДОРОВОЕ ДЕТСТВО»</a:t>
            </a:r>
            <a:endParaRPr lang="ru-RU" sz="4400" b="1" dirty="0">
              <a:ln w="10541" cmpd="sng">
                <a:solidFill>
                  <a:schemeClr val="tx2">
                    <a:lumMod val="75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4283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1\Downloads\zhelto-sinij-fon-vek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" y="0"/>
            <a:ext cx="91328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1\Desktop\Нетрад. род. собр\11-01-2017_21-33-25\IMG_572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4320480" cy="32403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4" name="Picture 3" descr="C:\Users\1\Desktop\Нетрад. род. собр\11-01-2017_21-33-25\IMG_573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109" y="3439324"/>
            <a:ext cx="4320482" cy="32403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5" name="TextBox 4"/>
          <p:cNvSpPr txBox="1"/>
          <p:nvPr/>
        </p:nvSpPr>
        <p:spPr>
          <a:xfrm>
            <a:off x="2591780" y="326102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 w="10541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«ЗАРЯДКА»</a:t>
            </a:r>
            <a:endParaRPr lang="ru-RU" sz="5400" b="1" dirty="0">
              <a:ln w="10541" cmpd="sng">
                <a:solidFill>
                  <a:schemeClr val="tx2">
                    <a:lumMod val="75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73070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1\Downloads\zhelto-sinij-fon-vek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" y="-12307"/>
            <a:ext cx="91328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1\Desktop\Нетрад. род. собр\11-01-2017_21-33-25\IMG_5735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684" r="13701"/>
          <a:stretch/>
        </p:blipFill>
        <p:spPr bwMode="auto">
          <a:xfrm>
            <a:off x="364824" y="1772816"/>
            <a:ext cx="4076620" cy="28455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7171" name="Picture 3" descr="C:\Users\1\Desktop\Нетрад. род. собр\11-01-2017_21-33-25\IMG_5734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137" r="16088"/>
          <a:stretch/>
        </p:blipFill>
        <p:spPr bwMode="auto">
          <a:xfrm>
            <a:off x="4675987" y="3416693"/>
            <a:ext cx="4152741" cy="28529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2123728" y="620688"/>
            <a:ext cx="54670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n w="10541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«УМЫВАНИЕ»</a:t>
            </a:r>
            <a:endParaRPr lang="ru-RU" sz="6000" b="1" dirty="0">
              <a:ln w="10541" cmpd="sng">
                <a:solidFill>
                  <a:schemeClr val="tx2">
                    <a:lumMod val="75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03697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1\Downloads\zhelto-sinij-fon-vek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" y="0"/>
            <a:ext cx="91328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63688" y="181089"/>
            <a:ext cx="7020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n w="10541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«ПРИЕМ ПИЩИ»</a:t>
            </a:r>
            <a:endParaRPr lang="ru-RU" sz="6000" b="1" dirty="0">
              <a:ln w="10541" cmpd="sng">
                <a:solidFill>
                  <a:schemeClr val="tx2">
                    <a:lumMod val="75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8194" name="Picture 2" descr="C:\Users\1\Desktop\Нетрад. род. собр\11-01-2017_21-33-25\IMG_573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20" y="1340768"/>
            <a:ext cx="4051563" cy="30386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8195" name="Picture 3" descr="C:\Users\1\Desktop\Нетрад. род. собр\11-01-2017_21-33-25\IMG_573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186" y="3212976"/>
            <a:ext cx="4258757" cy="31940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3070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1\Downloads\zhelto-sinij-fon-vek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" y="0"/>
            <a:ext cx="91328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1\Desktop\Нетрад. род. собр\11-01-2017_21-33-25\IMG_574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718" y="1638284"/>
            <a:ext cx="3013318" cy="22599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4" name="Picture 3" descr="C:\Users\1\Desktop\Нетрад. род. собр\11-01-2017_21-33-25\IMG_574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652" y="4095735"/>
            <a:ext cx="3013319" cy="225998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5" name="TextBox 4"/>
          <p:cNvSpPr txBox="1"/>
          <p:nvPr/>
        </p:nvSpPr>
        <p:spPr>
          <a:xfrm>
            <a:off x="1619672" y="636157"/>
            <a:ext cx="6552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 w="10541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«ФРУКТЫ-ОВОЩИ»</a:t>
            </a:r>
            <a:endParaRPr lang="ru-RU" sz="5400" b="1" dirty="0">
              <a:ln w="10541" cmpd="sng">
                <a:solidFill>
                  <a:schemeClr val="tx2">
                    <a:lumMod val="75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9218" name="Picture 2" descr="C:\Users\1\Desktop\Нетрад. род. собр\11-01-2017_21-33-25\IMG_577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31743"/>
            <a:ext cx="5244075" cy="39330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3070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1\Downloads\zhelto-sinij-fon-vek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" y="0"/>
            <a:ext cx="91328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3195" y="764703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 w="10541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«ФИЗКУЛЬТМИНУТКА»</a:t>
            </a:r>
          </a:p>
          <a:p>
            <a:endParaRPr lang="ru-RU" dirty="0"/>
          </a:p>
        </p:txBody>
      </p:sp>
      <p:pic>
        <p:nvPicPr>
          <p:cNvPr id="4" name="Picture 2" descr="C:\Users\1\Desktop\Новая папка\IMG_64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700808"/>
            <a:ext cx="4128459" cy="30963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5" name="Picture 3" descr="C:\Users\1\Desktop\Новая папка\IMG_647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21452"/>
            <a:ext cx="4067944" cy="305095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01016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1\Downloads\zhelto-sinij-fon-vek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" y="0"/>
            <a:ext cx="91328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35696" y="47667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" name="Picture 2" descr="C:\Users\1\Desktop\Нетрад. род. собр\11-01-2017_21-33-25\IMG_5750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654"/>
          <a:stretch/>
        </p:blipFill>
        <p:spPr bwMode="auto">
          <a:xfrm>
            <a:off x="575556" y="1114169"/>
            <a:ext cx="3816424" cy="26146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5" name="Picture 3" descr="C:\Users\1\Desktop\Нетрад. род. собр\11-01-2017_21-33-25\IMG_5761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82"/>
          <a:stretch/>
        </p:blipFill>
        <p:spPr bwMode="auto">
          <a:xfrm>
            <a:off x="4873804" y="1114169"/>
            <a:ext cx="3611893" cy="26146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6" name="Picture 4" descr="C:\Users\1\Desktop\Нетрад. род. собр\11-01-2017_21-33-25\IMG_5757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19" t="12245" r="-278" b="3580"/>
          <a:stretch/>
        </p:blipFill>
        <p:spPr bwMode="auto">
          <a:xfrm>
            <a:off x="573090" y="4052179"/>
            <a:ext cx="3818889" cy="250199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8" name="TextBox 7"/>
          <p:cNvSpPr txBox="1"/>
          <p:nvPr/>
        </p:nvSpPr>
        <p:spPr>
          <a:xfrm>
            <a:off x="2771800" y="283172"/>
            <a:ext cx="540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ln w="10541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«ПРОГУЛКА»</a:t>
            </a:r>
          </a:p>
        </p:txBody>
      </p:sp>
      <p:pic>
        <p:nvPicPr>
          <p:cNvPr id="9" name="Picture 2" descr="C:\Users\1\Desktop\Новая папка\IMG_6483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1" t="14170" b="10017"/>
          <a:stretch/>
        </p:blipFill>
        <p:spPr bwMode="auto">
          <a:xfrm>
            <a:off x="4854108" y="4052179"/>
            <a:ext cx="3639060" cy="250199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3070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1\Downloads\zhelto-sinij-fon-vek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" y="0"/>
            <a:ext cx="91328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48791" y="548680"/>
            <a:ext cx="67687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ln w="10541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«ТИХИЙ ЧАС»</a:t>
            </a:r>
          </a:p>
        </p:txBody>
      </p:sp>
      <p:pic>
        <p:nvPicPr>
          <p:cNvPr id="10242" name="Picture 2" descr="C:\Users\1\Desktop\Нетрад. род. собр\11-01-2017_21-33-25\IMG_577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44037"/>
            <a:ext cx="3923928" cy="29429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5" name="Picture 2" descr="C:\Users\1\Desktop\Новая папка\IMG_649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7591" y="2996952"/>
            <a:ext cx="4139952" cy="31049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3070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1\Downloads\zhelto-sinij-fon-vek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" y="0"/>
            <a:ext cx="91328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87624" y="548680"/>
            <a:ext cx="74163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 w="10541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«ЗАРЯДКА ПОСЛЕ СНА»</a:t>
            </a:r>
          </a:p>
        </p:txBody>
      </p:sp>
      <p:pic>
        <p:nvPicPr>
          <p:cNvPr id="4" name="Picture 2" descr="C:\Users\1\Desktop\Нетрад. род. собр\11-01-2017_21-33-25\IMG_57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49" y="1628800"/>
            <a:ext cx="3840427" cy="28803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5" name="Picture 3" descr="C:\Users\1\Desktop\Нетрад. род. собр\11-01-2017_21-33-25\IMG_576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248980"/>
            <a:ext cx="4211960" cy="31589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01016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1\Downloads\zhelto-sinij-fon-vekt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" y="0"/>
            <a:ext cx="91328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3568" y="836712"/>
            <a:ext cx="8460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 w="10541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ХОЧУ БЫТЬ ЗДОРОВЫМ!!!</a:t>
            </a:r>
            <a:endParaRPr lang="ru-RU" sz="5400" b="1" dirty="0">
              <a:ln w="10541" cmpd="sng">
                <a:solidFill>
                  <a:schemeClr val="tx2">
                    <a:lumMod val="75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" name="Picture 3" descr="C:\Users\1\Desktop\Нетрад. род. собр\11-01-2017_21-33-25\IMG_578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2159762"/>
            <a:ext cx="5143333" cy="38575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6" name="Picture 4" descr="C:\Users\1\Desktop\Нетрад. род. собр\11-01-2017_21-33-25\IMG_578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892" y="1916832"/>
            <a:ext cx="2895573" cy="21716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7" name="Picture 5" descr="C:\Users\1\Desktop\Нетрад. род. собр\11-01-2017_21-33-25\IMG_578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892" y="4293096"/>
            <a:ext cx="2880320" cy="21602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63494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40</Words>
  <Application>Microsoft Office PowerPoint</Application>
  <PresentationFormat>Экран (4:3)</PresentationFormat>
  <Paragraphs>11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Mari</dc:creator>
  <cp:lastModifiedBy>Mari</cp:lastModifiedBy>
  <cp:revision>31</cp:revision>
  <dcterms:created xsi:type="dcterms:W3CDTF">2017-01-22T19:38:46Z</dcterms:created>
  <dcterms:modified xsi:type="dcterms:W3CDTF">2017-01-23T11:32:05Z</dcterms:modified>
</cp:coreProperties>
</file>