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820C-1B48-49B9-BA8F-25E3CDF247C0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B616-A98F-4079-A7A8-34DE4D5C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5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820C-1B48-49B9-BA8F-25E3CDF247C0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B616-A98F-4079-A7A8-34DE4D5C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4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9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6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0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9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8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5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2022-10-30T08:19:59Z</dcterms:created>
  <dcterms:modified xsi:type="dcterms:W3CDTF">2022-10-30T08:20:00Z</dcterms:modified>
</cp:coreProperties>
</file>