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3" r:id="rId3"/>
    <p:sldId id="261" r:id="rId4"/>
    <p:sldId id="265" r:id="rId5"/>
    <p:sldId id="264" r:id="rId6"/>
    <p:sldId id="266" r:id="rId7"/>
    <p:sldId id="267" r:id="rId8"/>
    <p:sldId id="269" r:id="rId9"/>
    <p:sldId id="276" r:id="rId10"/>
    <p:sldId id="270" r:id="rId11"/>
    <p:sldId id="272" r:id="rId12"/>
    <p:sldId id="274" r:id="rId13"/>
    <p:sldId id="275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00034" y="571480"/>
            <a:ext cx="8143932" cy="1323439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sz="8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АЙРИС-ФОЛДИНГ</a:t>
            </a:r>
            <a:endParaRPr lang="ru-RU" sz="8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" name="Picture 3" descr="C:\Users\Prestigio\Desktop\PHOTO_20190131_120403.jpg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 l="7016" r="14428"/>
          <a:stretch>
            <a:fillRect/>
          </a:stretch>
        </p:blipFill>
        <p:spPr bwMode="auto">
          <a:xfrm>
            <a:off x="1785918" y="2143116"/>
            <a:ext cx="5786478" cy="41434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Mari\Desktop\СКАНЫ\фото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37229">
            <a:off x="5214942" y="3429000"/>
            <a:ext cx="2157345" cy="27386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30" name="Picture 6" descr="C:\Users\Mari\Desktop\СКАНЫ\фото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57166"/>
            <a:ext cx="2519354" cy="33116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7" name="Picture 3" descr="C:\Users\Mari\Desktop\СКАНЫ\фото-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12594">
            <a:off x="4600498" y="693712"/>
            <a:ext cx="3705534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9" name="Picture 5" descr="C:\Users\Mari\Desktop\СКАНЫ\фото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888645">
            <a:off x="992672" y="3693508"/>
            <a:ext cx="3563605" cy="2598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357298"/>
            <a:ext cx="6286544" cy="47386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785918" y="357166"/>
            <a:ext cx="4714908" cy="1384995"/>
          </a:xfrm>
          <a:prstGeom prst="rect">
            <a:avLst/>
          </a:prstGeom>
          <a:noFill/>
        </p:spPr>
        <p:txBody>
          <a:bodyPr wrap="square" rtlCol="0">
            <a:prstTxWarp prst="textCascadeUp">
              <a:avLst/>
            </a:prstTxWarp>
            <a:spAutoFit/>
          </a:bodyPr>
          <a:lstStyle/>
          <a:p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МОДЕЛЬЕР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Prestigio\Desktop\фото 1112\фото 5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890839">
            <a:off x="5029634" y="1375027"/>
            <a:ext cx="3555248" cy="48271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8" name="Picture 4" descr="D:\ДЛЯ ПЕД. ГОДА\СКАНЫ\фото 1112\фото 8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642910" y="642918"/>
            <a:ext cx="4071966" cy="53326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8" name="Picture 4" descr="ÐÐµÐ¹Ð·Ð°Ð¶Ð¸ ÑÐ°Ð¼Ð¾Ð¹ Ð¶Ð¸Ð²Ð¾Ð¿Ð¸ÑÐ½Ð¾Ð¹ Ð´ÐµÑÐµÐ²Ð½Ð¸ ÐÐ¾Ð»Ð»Ð°Ð½Ð´Ð¸Ð¸. Ð¤Ð¾ÑÐ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429000"/>
            <a:ext cx="3888475" cy="29163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1512" name="Picture 8" descr="ÐÐ°ÑÑÐ¸Ð½ÐºÐ¸ Ð¿Ð¾ Ð·Ð°Ð¿ÑÐ¾ÑÑ Ð³Ð¾Ð»Ð»Ð°Ð½Ð´Ð¸Ñ ÑÑÑÐ°Ð½Ð° ÑÐ²ÐµÑÐ¾Ð² ÑÑÑÐ°Ð½Ð° ÑÑÐ»ÑÐ¿Ð°Ð½Ð¾Ð²"/>
          <p:cNvPicPr>
            <a:picLocks noChangeAspect="1" noChangeArrowheads="1"/>
          </p:cNvPicPr>
          <p:nvPr/>
        </p:nvPicPr>
        <p:blipFill>
          <a:blip r:embed="rId4"/>
          <a:srcRect l="2400" t="3597" r="1599" b="2877"/>
          <a:stretch>
            <a:fillRect/>
          </a:stretch>
        </p:blipFill>
        <p:spPr bwMode="auto">
          <a:xfrm rot="1189194">
            <a:off x="5590435" y="1005318"/>
            <a:ext cx="2886865" cy="1876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1506" name="Picture 2" descr="ÐÐ°ÑÑÐ¸Ð½ÐºÐ¸ Ð¿Ð¾ Ð·Ð°Ð¿ÑÐ¾ÑÑ ÐÐÐÐÐÐÐÐÐ¯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878579">
            <a:off x="886816" y="4082162"/>
            <a:ext cx="3128281" cy="20580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1510" name="Picture 6" descr="ÐÐ°ÑÑÐ¸Ð½ÐºÐ¸ Ð¿Ð¾ Ð·Ð°Ð¿ÑÐ¾ÑÑ ÐÐÐÐÐÐÐÐÐ¯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85728"/>
            <a:ext cx="4917827" cy="3264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 l="16000" r="16525" b="567"/>
          <a:stretch>
            <a:fillRect/>
          </a:stretch>
        </p:blipFill>
        <p:spPr bwMode="auto">
          <a:xfrm rot="864011">
            <a:off x="3927888" y="1351051"/>
            <a:ext cx="4550801" cy="45870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486" name="Picture 6" descr="ÐÐ°ÑÑÐ¸Ð½ÐºÐ¸ Ð¿Ð¾ Ð·Ð°Ð¿ÑÐ¾ÑÑ ÑÐ¾ÑÐ¾Ð°Ð¿Ð¿Ð°ÑÐ°Ñ Ð¡ ÐÐÐÐ¤Ð ÐÐÐÐÐ"/>
          <p:cNvPicPr>
            <a:picLocks noChangeAspect="1" noChangeArrowheads="1"/>
          </p:cNvPicPr>
          <p:nvPr/>
        </p:nvPicPr>
        <p:blipFill>
          <a:blip r:embed="rId4" cstate="print"/>
          <a:srcRect l="3397" r="9417"/>
          <a:stretch>
            <a:fillRect/>
          </a:stretch>
        </p:blipFill>
        <p:spPr bwMode="auto">
          <a:xfrm>
            <a:off x="571472" y="785794"/>
            <a:ext cx="3286148" cy="24052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000100" y="833398"/>
            <a:ext cx="7143800" cy="53578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t="23018"/>
          <a:stretch>
            <a:fillRect/>
          </a:stretch>
        </p:blipFill>
        <p:spPr bwMode="auto">
          <a:xfrm rot="20871218">
            <a:off x="772523" y="3470576"/>
            <a:ext cx="2052074" cy="28084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t="22679"/>
          <a:stretch>
            <a:fillRect/>
          </a:stretch>
        </p:blipFill>
        <p:spPr bwMode="auto">
          <a:xfrm rot="672775">
            <a:off x="5959580" y="357816"/>
            <a:ext cx="1981826" cy="27242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 rot="703207">
            <a:off x="3254776" y="3272741"/>
            <a:ext cx="5447052" cy="30639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>
            <a:off x="571471" y="571480"/>
            <a:ext cx="4445031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418116">
            <a:off x="642910" y="2714620"/>
            <a:ext cx="4826005" cy="36195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 rot="701544">
            <a:off x="3601602" y="735473"/>
            <a:ext cx="4807661" cy="36057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795551">
            <a:off x="4503608" y="3273456"/>
            <a:ext cx="3973568" cy="29801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642910" y="642918"/>
            <a:ext cx="4857784" cy="3643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Mari\Downloads\C__fakepath_photo34177259_45624119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33450">
            <a:off x="5527704" y="418859"/>
            <a:ext cx="2926551" cy="36504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Picture 2" descr="C:\Users\Mari\Downloads\C__fakepath_photo34177259_45624119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71124">
            <a:off x="4712739" y="3998103"/>
            <a:ext cx="2005749" cy="23400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075" name="Picture 3" descr="C:\Users\Prestigio\Desktop\фото 1112\IMG_20190113_2125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0058" y="844128"/>
            <a:ext cx="3706744" cy="49423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Prestigio\Desktop\фото 1112\фото 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0282">
            <a:off x="645726" y="3671455"/>
            <a:ext cx="3497647" cy="2652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100" name="Picture 4" descr="C:\Users\Prestigio\Desktop\фото 1112\фото 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501438">
            <a:off x="2310878" y="966054"/>
            <a:ext cx="3071834" cy="22696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104" name="Picture 8" descr="C:\Users\Prestigio\Desktop\Новая папка\PHOTO_20190129_152341.jpg"/>
          <p:cNvPicPr>
            <a:picLocks noChangeAspect="1" noChangeArrowheads="1"/>
          </p:cNvPicPr>
          <p:nvPr/>
        </p:nvPicPr>
        <p:blipFill>
          <a:blip r:embed="rId5" cstate="print"/>
          <a:srcRect l="16744" t="14883" r="14889"/>
          <a:stretch>
            <a:fillRect/>
          </a:stretch>
        </p:blipFill>
        <p:spPr bwMode="auto">
          <a:xfrm rot="342953">
            <a:off x="5178040" y="556813"/>
            <a:ext cx="3429024" cy="24013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098" name="Picture 2" descr="C:\Users\Prestigio\Desktop\фото 1112\фото 1.jpg"/>
          <p:cNvPicPr>
            <a:picLocks noChangeAspect="1" noChangeArrowheads="1"/>
          </p:cNvPicPr>
          <p:nvPr/>
        </p:nvPicPr>
        <p:blipFill>
          <a:blip r:embed="rId6" cstate="print"/>
          <a:srcRect l="8285"/>
          <a:stretch>
            <a:fillRect/>
          </a:stretch>
        </p:blipFill>
        <p:spPr bwMode="auto">
          <a:xfrm rot="17301702">
            <a:off x="5385984" y="2704692"/>
            <a:ext cx="2773693" cy="39137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101" name="Picture 5" descr="C:\Users\Prestigio\Desktop\фото 1112\фото 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009737">
            <a:off x="726971" y="706380"/>
            <a:ext cx="2018528" cy="26866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Ð¤ÐÐ ÐÐÐÐÐ¢ÐÐÐÐ«Ð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928662" y="714356"/>
            <a:ext cx="7135834" cy="53518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2</Words>
  <Application>Microsoft Office PowerPoint</Application>
  <PresentationFormat>Экран (4:3)</PresentationFormat>
  <Paragraphs>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Mari</dc:creator>
  <cp:lastModifiedBy>Windows User</cp:lastModifiedBy>
  <cp:revision>43</cp:revision>
  <dcterms:created xsi:type="dcterms:W3CDTF">2019-01-12T17:31:53Z</dcterms:created>
  <dcterms:modified xsi:type="dcterms:W3CDTF">2019-03-28T16:20:36Z</dcterms:modified>
</cp:coreProperties>
</file>