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AA9D-5118-4CD1-8041-AEBA4C862E53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B0CC9-5125-4C1A-AA60-70645AB3DC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Каши рассыпчатые. Алгоритм приготовления каши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Домоводство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sz="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Классная работа</a:t>
            </a:r>
          </a:p>
          <a:p>
            <a:pPr>
              <a:buAutoNum type="arabicPeriod"/>
            </a:pP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Актуализация знаний: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Перечисли каши, нарисованные на рисунке.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Найди предметы посуды для варки каши</a:t>
            </a: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2.Открытие новых знаний: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Обучающий видеоролик «Готовим гречневую кашу». </a:t>
            </a: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Обучающий видеоролик «Готовим рисовую кашу». </a:t>
            </a:r>
          </a:p>
          <a:p>
            <a:pPr>
              <a:buNone/>
            </a:pPr>
            <a:endParaRPr lang="ru-RU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0"/>
            <a:ext cx="8501122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Тема: «Каши рассыпчатые. Алгоритм приготовления каши».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42" name="Picture 2" descr="https://ds05.infourok.ru/uploads/ex/03f9/0004d270-9dc7d100/hello_html_m4f3d6a8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152" y="2098411"/>
            <a:ext cx="2963941" cy="1584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900igr.net/up/datas/140226/0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955" y="1791545"/>
            <a:ext cx="2492010" cy="18690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inna-kriksunova.ru/wp-content/uploads/2016/02/krupy-kash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16" y="1990399"/>
            <a:ext cx="2400266" cy="18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5949280"/>
            <a:ext cx="91440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https://yandex.ru/video/search?text=%D1%80%D0%B5%D1%86%D0%B5%D0%BF%D1%82+%D0%BF%D0%BE%D1%88%D0%B0%D0%B3%D0%BE%D0%B2%D0%BE+%D0%BF%D1%80%D0%B8%D0%B3%D0%BE%D1%82%D0%BE%D0%B2%D0%BB%D0%B5%D0%BD%D0%B8%D1%8F+%D1%80%D0%B8%D1%81%D0%B0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0851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https://yandex.ru/video/preview/?filmId=14785268245694699780&amp;from=tabbar&amp;parent-reqid=1585039209701423-148476706320593448200138-vla1-1728&amp;text=%D1%80%D0%B5%D1%86%D0%B5%D0%BF%D1%82+%D0%BF%D0%BE%D1%88%D0%B0%D0%B3%D0%BE%D0%B2%D0%BE+%D0%BF%D1%80%D0%B8%D0%B3%D0%BE%D1%82%D0%BE%D0%B2%D0%BB%D0%B5%D0%BD%D0%B8%D1%8F+%D0%B3%D1%80%D0%B5%D1%87%D0%BA%D0%B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5411807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 Работа по теме урока:</a:t>
            </a:r>
          </a:p>
          <a:p>
            <a:pPr>
              <a:buNone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3571876"/>
            <a:ext cx="26345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 Закрепление по теме урока: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85720" y="-99392"/>
            <a:ext cx="8501122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2844" y="3929066"/>
            <a:ext cx="57973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Викторина  «Какие бывают крупы, какие бывают каши?».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называются крупы нарисованные на картинке?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Найди эти крупы на тарелочках?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называются каши?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120" y="152400"/>
            <a:ext cx="8501122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Тема: «Каши рассыпчатые. Алгоритм приготовления каши».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294" name="Picture 6" descr="https://avatars.mds.yandex.net/get-pdb/1338671/af4cbb41-0c9a-4d9c-81af-27693075774c/s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13" y="1124744"/>
            <a:ext cx="2300144" cy="2389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avatars.mds.yandex.net/get-pdb/1049661/d45848df-9885-4647-a29b-9d784bba0a67/s1200?webp=fal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98" y="1171182"/>
            <a:ext cx="2322890" cy="2334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avatars.mds.yandex.net/get-pdb/1356544/5d493741-dab0-4cf8-bc24-d99b31589dd9/s1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74683"/>
            <a:ext cx="2248101" cy="23238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s://i.pinimg.com/originals/9b/0b/fb/9b0bfbb4c28b06c9a83c20a1fbe1aa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186" y="4497326"/>
            <a:ext cx="2988047" cy="21150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https://thumbs.dreamstime.com/b/%D1%80%D0%B0%D0%B7%D0%BD%D1%8B%D0%B5-%D0%B2%D0%B8-%D1%8B-%D0%B3%D1%80%D0%BE%D1%83%D1%82%D0%BE%D0%B2-%D0%B8%D0%B7%D0%BE-%D0%B8%D1%80%D0%BE%D0%B2%D0%B0%D0%BD%D0%BD%D1%8B%D1%85-%D0%BD%D0%B0-%D0%B1%D0%B5-%D0%B8%D0%B7%D0%BD%D0%B5-4440055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128" y="4581128"/>
            <a:ext cx="2592430" cy="21581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129</Words>
  <Application>Microsoft Office PowerPoint</Application>
  <PresentationFormat>Экран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Каши рассыпчатые. Алгоритм приготовления каши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Каши рассыпчатые. Алгоритм приготовления каши</dc:title>
  <dc:creator>ЕС</dc:creator>
  <cp:lastModifiedBy>ЕС</cp:lastModifiedBy>
  <cp:revision>6</cp:revision>
  <dcterms:created xsi:type="dcterms:W3CDTF">2020-03-31T14:56:59Z</dcterms:created>
  <dcterms:modified xsi:type="dcterms:W3CDTF">2020-03-31T15:56:08Z</dcterms:modified>
</cp:coreProperties>
</file>