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AA9D-5118-4CD1-8041-AEBA4C862E53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0CC9-5125-4C1A-AA60-70645AB3D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AA9D-5118-4CD1-8041-AEBA4C862E53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0CC9-5125-4C1A-AA60-70645AB3D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AA9D-5118-4CD1-8041-AEBA4C862E53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0CC9-5125-4C1A-AA60-70645AB3D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AA9D-5118-4CD1-8041-AEBA4C862E53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0CC9-5125-4C1A-AA60-70645AB3D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AA9D-5118-4CD1-8041-AEBA4C862E53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0CC9-5125-4C1A-AA60-70645AB3D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AA9D-5118-4CD1-8041-AEBA4C862E53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0CC9-5125-4C1A-AA60-70645AB3D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AA9D-5118-4CD1-8041-AEBA4C862E53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0CC9-5125-4C1A-AA60-70645AB3D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AA9D-5118-4CD1-8041-AEBA4C862E53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0CC9-5125-4C1A-AA60-70645AB3D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AA9D-5118-4CD1-8041-AEBA4C862E53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0CC9-5125-4C1A-AA60-70645AB3D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AA9D-5118-4CD1-8041-AEBA4C862E53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0CC9-5125-4C1A-AA60-70645AB3D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AA9D-5118-4CD1-8041-AEBA4C862E53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0CC9-5125-4C1A-AA60-70645AB3D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CAA9D-5118-4CD1-8041-AEBA4C862E53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B0CC9-5125-4C1A-AA60-70645AB3DC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Каши молочные. Выбор продуктов </a:t>
            </a:r>
            <a:r>
              <a:rPr lang="ru-RU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и посуды для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приготовления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Домоводство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929718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endParaRPr lang="ru-RU" sz="8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Классная работа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1. Актуализация знаний:</a:t>
            </a:r>
          </a:p>
          <a:p>
            <a:pPr>
              <a:buNone/>
            </a:pPr>
            <a:endParaRPr lang="ru-RU" sz="20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2. Открытие новых знаний</a:t>
            </a:r>
            <a:r>
              <a:rPr lang="ru-RU" sz="1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ru-RU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0"/>
            <a:ext cx="9144000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Тема: «Каши молочные. Выбор продуктов </a:t>
            </a:r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ea typeface="+mj-ea"/>
                <a:cs typeface="Times New Roman" pitchFamily="18" charset="0"/>
              </a:rPr>
              <a:t>и </a:t>
            </a:r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посуды для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приготовления»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1" name="Picture 4" descr="http://a2b2.ru/storage/files/person/144217/section/61210/79794_2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31952"/>
            <a:ext cx="2952325" cy="208508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s://fs00.infourok.ru/images/doc/224/26488/1/img2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823670"/>
            <a:ext cx="2376264" cy="17821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Маркина\Desktop\картинки\img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543334"/>
            <a:ext cx="2408690" cy="18065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https://myslide.ru/documents_4/e60dd3e6e25d90e96820282bddb7cb4f/img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93096"/>
            <a:ext cx="2735098" cy="2051323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Маркина\Desktop\slide-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435" y="4258369"/>
            <a:ext cx="2785178" cy="20860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9001156" cy="714356"/>
          </a:xfrm>
        </p:spPr>
        <p:txBody>
          <a:bodyPr>
            <a:noAutofit/>
          </a:bodyPr>
          <a:lstStyle/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«Каши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молочные.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Выбор посуды и продуктов для приготовления»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356"/>
            <a:ext cx="8543956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3. Работа по теме урока:</a:t>
            </a:r>
          </a:p>
          <a:p>
            <a:pPr>
              <a:buNone/>
            </a:pPr>
            <a:endParaRPr lang="ru-RU" sz="1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50" name="Picture 6" descr="https://www.wikihow.com/images_en/thumb/f/fc/Make-Rice-With-Milk-Step-7.jpg/v4-728px-Make-Rice-With-Milk-Step-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6367" b="-1935"/>
          <a:stretch/>
        </p:blipFill>
        <p:spPr bwMode="auto">
          <a:xfrm>
            <a:off x="495896" y="1078435"/>
            <a:ext cx="1915864" cy="13895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https://www.polar.ru/upload/iblock/a40/img_677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046732"/>
            <a:ext cx="1872208" cy="14041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://900igr.net/up/datas/243644/00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782198"/>
            <a:ext cx="3467612" cy="19505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Маркина\Desktop\картинки\img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72" y="3751117"/>
            <a:ext cx="2600711" cy="19505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cdn1.ozone.ru/multimedia/102534078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85" y="2575747"/>
            <a:ext cx="1158304" cy="11135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cdn1.ozone.ru/multimedia/102540156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594763"/>
            <a:ext cx="1440160" cy="9145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fb.ru/misc/i/thumb/a/3/0/4/0/5/8/3/3040583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256" y="2511788"/>
            <a:ext cx="1168848" cy="11688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nazya.com/anyimage/img.alicdn.com/imgextra/i1/25734543/TB2_N86nXXXXXXmXpXXXXXXXXXX_!!25734543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046732"/>
            <a:ext cx="1397661" cy="13976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cdn.klykva.ru/upload/klykva_1/7/item_736486/shop_items_catalog_image736486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983" t="17832" r="16924" b="16566"/>
          <a:stretch/>
        </p:blipFill>
        <p:spPr bwMode="auto">
          <a:xfrm>
            <a:off x="6216236" y="2433793"/>
            <a:ext cx="1038109" cy="10150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283403" y="5877272"/>
            <a:ext cx="26345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1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4. Закрепление по теме урока: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364087" y="6185049"/>
            <a:ext cx="368429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https://infourok.ru/prezentaciya-k-zanyatiyu-po-vneurochnoy-deyatelnosti-na-temu-iz-chego-varyat-kashu-i-kak-sdelat-kashu-vkusnoy-918447.html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3402" y="6185049"/>
            <a:ext cx="50806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Презентация «Из чего варят кашу и как сделать кашу вкусной»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66</Words>
  <Application>Microsoft Office PowerPoint</Application>
  <PresentationFormat>Экран (4:3)</PresentationFormat>
  <Paragraphs>40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Каши молочные. Выбор продуктов  и посуды для приготовления</vt:lpstr>
      <vt:lpstr>Слайд 2</vt:lpstr>
      <vt:lpstr>  Тема: «Каши молочные. Выбор посуды и продуктов для приготовления»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Каши рассыпчатые. Алгоритм приготовления каши</dc:title>
  <dc:creator>ЕС</dc:creator>
  <cp:lastModifiedBy>ЕС</cp:lastModifiedBy>
  <cp:revision>7</cp:revision>
  <dcterms:created xsi:type="dcterms:W3CDTF">2020-03-31T14:56:59Z</dcterms:created>
  <dcterms:modified xsi:type="dcterms:W3CDTF">2020-03-31T15:57:23Z</dcterms:modified>
</cp:coreProperties>
</file>