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0" r:id="rId3"/>
    <p:sldId id="262" r:id="rId4"/>
    <p:sldId id="257" r:id="rId5"/>
    <p:sldId id="263" r:id="rId6"/>
    <p:sldId id="264" r:id="rId7"/>
    <p:sldId id="265" r:id="rId8"/>
    <p:sldId id="266" r:id="rId9"/>
    <p:sldId id="278" r:id="rId10"/>
    <p:sldId id="269" r:id="rId11"/>
    <p:sldId id="270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AA0BE-7B98-4F7C-9799-1A483A38F10C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5B9D0-4DF9-493A-98AA-338A4A2C26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56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768752" cy="357301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600" b="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УРОК  общения</a:t>
            </a:r>
            <a:endParaRPr lang="ru-RU" sz="3600" b="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3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08912" cy="122413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как правило,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первое 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впечатление часто бывает обманчиво. Ни в коем случае нельзя судить о человеке, не узнав его хорошенько. Порой хорошие качества прячутся глубоко в душе за не совсем привлекательной внешностью. </a:t>
            </a:r>
          </a:p>
        </p:txBody>
      </p:sp>
      <p:pic>
        <p:nvPicPr>
          <p:cNvPr id="7170" name="Picture 2" descr="E:\ВОСПИТАТЬ ЧЕЛОВЕКА\8606_valuev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2808312" cy="363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ВОСПИТАТЬ ЧЕЛОВЕКА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84984"/>
            <a:ext cx="461427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6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3465263" cy="40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E:\ЖЕНЕЧКА\КАРТИНКИ\Картинки\Женина коллекция\С телефона\image\Кошки\Котенок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2759968" cy="20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ЖЕНЕЧКА\КАРТИНКИ\Картинки\Женина коллекция\С телефона\image\Фэнтэзи\Od_Le_Me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6624"/>
            <a:ext cx="1889569" cy="20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ЖЕНЕЧКА\КАРТИНКИ\Картинки\Женина коллекция\С телефона\image\разное\f_1479372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920" y="3429000"/>
            <a:ext cx="2228622" cy="322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ЖЕНЕЧКА\КАРТИНКИ\Картинки\Женина коллекция\С телефона\image\лицо\0001999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94740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2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229600" cy="4075176"/>
          </a:xfrm>
        </p:spPr>
        <p:txBody>
          <a:bodyPr>
            <a:normAutofit/>
          </a:bodyPr>
          <a:lstStyle/>
          <a:p>
            <a:pPr marL="342900" indent="-342900" algn="r">
              <a:buFontTx/>
              <a:buChar char="-"/>
            </a:pPr>
            <a:r>
              <a:rPr lang="ru-RU" sz="2800" dirty="0" smtClean="0">
                <a:latin typeface="Georgia" panose="02040502050405020303" pitchFamily="18" charset="0"/>
              </a:rPr>
              <a:t>все, что узнал, пригодится</a:t>
            </a:r>
          </a:p>
          <a:p>
            <a:pPr marL="342900" indent="-342900" algn="r">
              <a:buFontTx/>
              <a:buChar char="-"/>
            </a:pPr>
            <a:endParaRPr lang="ru-RU" sz="2800" dirty="0" smtClean="0">
              <a:latin typeface="Georgia" panose="02040502050405020303" pitchFamily="18" charset="0"/>
            </a:endParaRPr>
          </a:p>
          <a:p>
            <a:pPr marL="342900" indent="-342900" algn="r">
              <a:buFontTx/>
              <a:buChar char="-"/>
            </a:pPr>
            <a:endParaRPr lang="ru-RU" sz="2800" dirty="0" smtClean="0">
              <a:latin typeface="Georgia" panose="02040502050405020303" pitchFamily="18" charset="0"/>
            </a:endParaRPr>
          </a:p>
          <a:p>
            <a:pPr marL="342900" indent="-342900" algn="r">
              <a:buFontTx/>
              <a:buChar char="-"/>
            </a:pPr>
            <a:r>
              <a:rPr lang="ru-RU" sz="2800" dirty="0" smtClean="0">
                <a:latin typeface="Georgia" panose="02040502050405020303" pitchFamily="18" charset="0"/>
              </a:rPr>
              <a:t>информацию переработаю</a:t>
            </a:r>
          </a:p>
          <a:p>
            <a:pPr marL="342900" indent="-342900" algn="r">
              <a:buFontTx/>
              <a:buChar char="-"/>
            </a:pPr>
            <a:endParaRPr lang="ru-RU" sz="2800" dirty="0" smtClean="0">
              <a:latin typeface="Georgia" panose="02040502050405020303" pitchFamily="18" charset="0"/>
            </a:endParaRPr>
          </a:p>
          <a:p>
            <a:pPr marL="342900" indent="-342900" algn="r">
              <a:buFontTx/>
              <a:buChar char="-"/>
            </a:pPr>
            <a:endParaRPr lang="ru-RU" sz="2800" dirty="0" smtClean="0">
              <a:latin typeface="Georgia" panose="02040502050405020303" pitchFamily="18" charset="0"/>
            </a:endParaRPr>
          </a:p>
          <a:p>
            <a:pPr marL="342900" indent="-342900" algn="r">
              <a:buFontTx/>
              <a:buChar char="-"/>
            </a:pPr>
            <a:r>
              <a:rPr lang="ru-RU" sz="2800" dirty="0">
                <a:latin typeface="Georgia" panose="02040502050405020303" pitchFamily="18" charset="0"/>
              </a:rPr>
              <a:t>з</a:t>
            </a:r>
            <a:r>
              <a:rPr lang="ru-RU" sz="2800" dirty="0" smtClean="0">
                <a:latin typeface="Georgia" panose="02040502050405020303" pitchFamily="18" charset="0"/>
              </a:rPr>
              <a:t>нания не пригодятся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116632"/>
            <a:ext cx="4896544" cy="936104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Оцените свою работу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194" name="Picture 2" descr="C:\Users\Евгения\Desktop\флешка 8гб\картинки\chtenie-eto-dyxanie-u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415" y="2943018"/>
            <a:ext cx="2160240" cy="131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Евгения\Desktop\флешка 8гб\картинки\shkolnay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1419273" cy="153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Женечка\КАРТИНКИ\газета и школа\417625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623" y="4401639"/>
            <a:ext cx="1646932" cy="234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2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975360"/>
            <a:ext cx="5688632" cy="70104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Благодарю за Сотрудничество!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194" name="Picture 2" descr="E:\ВОСПИТАТЬ ЧЕЛОВЕКА\konfety_korobka_assorti_shokolad_1600x12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741077" cy="430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ВОСПИТАТЬ ЧЕЛОВЕКА\konfety_korobka_assorti_shokolad_1600x12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258" y="1898204"/>
            <a:ext cx="5597061" cy="419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04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397760"/>
            <a:ext cx="4608512" cy="95923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«По одежке встречают...»</a:t>
            </a:r>
            <a:endParaRPr lang="ru-RU" sz="36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23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975360"/>
            <a:ext cx="7632848" cy="70104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КАКОЕ ВПЕЧАТЛЕНИЕ НА ВАС ПРОИЗВОДЯТ ЭТИ ЛЮДИ?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056334" cy="40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E:\ВОСПИТАТЬ ЧЕЛОВЕКА\jIX9ldK8v13eTYmHlc86XQ-artic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39"/>
            <a:ext cx="2880320" cy="42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86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44008" y="2020824"/>
            <a:ext cx="4104456" cy="407517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Georgia" panose="02040502050405020303" pitchFamily="18" charset="0"/>
              </a:rPr>
              <a:t>Ее имя вызывает уважение у самых отпетых рецидивистов криминальных кругов прошлого и настоящего времени. Жестокая, безжалостная, аморальная  женщина, мошенница, воровка, аферистка, по заслугам отправленная на каторгу.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Сонька – Золотая ручка (Софья Блювштейн)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3054350" cy="407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17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004048" y="2020824"/>
            <a:ext cx="3682752" cy="407517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Участница </a:t>
            </a:r>
            <a:r>
              <a:rPr lang="ru-RU" sz="2400" dirty="0">
                <a:latin typeface="Georgia" panose="02040502050405020303" pitchFamily="18" charset="0"/>
              </a:rPr>
              <a:t>партизанского движения во время ВОВ, она была взята в плен фашистами. После многочисленных мучительных пыток была повешена. </a:t>
            </a:r>
            <a:r>
              <a:rPr lang="ru-RU" sz="2400" dirty="0" smtClean="0">
                <a:latin typeface="Georgia" panose="02040502050405020303" pitchFamily="18" charset="0"/>
              </a:rPr>
              <a:t>Зоя </a:t>
            </a:r>
            <a:r>
              <a:rPr lang="ru-RU" sz="2400" dirty="0">
                <a:latin typeface="Georgia" panose="02040502050405020303" pitchFamily="18" charset="0"/>
              </a:rPr>
              <a:t>Космодемьянская была посмертно награждена орденом «Герой Советского Союза».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289648" cy="70104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Зоя Космодемьянская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2882900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7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975360"/>
            <a:ext cx="6264696" cy="70104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</a:rPr>
              <a:t>Встречают по одежке, а провожают по уму?» </a:t>
            </a:r>
          </a:p>
        </p:txBody>
      </p:sp>
      <p:pic>
        <p:nvPicPr>
          <p:cNvPr id="3074" name="Picture 2" descr="D:\Женечка\КАРТИНКИ\ЖЕНСКИЕ ЛИЦА\161354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2352675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Женечка\КАРТИНКИ\ЖЕНСКИЕ ЛИЦА\--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97979"/>
            <a:ext cx="2795832" cy="381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Женечка\КАРТИНКИ\ЖЕНСКИЕ ЛИЦА\1675025000a4dfed285c5ea4508a3e245a9ca32ba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91858"/>
            <a:ext cx="2581275" cy="442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1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Ситуация №1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4099" name="Picture 3" descr="E:\ВОСПИТАТЬ ЧЕЛОВЕКА\bomzh-spit-na-lavochke-0002605628-preview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6696558" cy="421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30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Ситуация №2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 descr="G:\ВОСПИТАТЬ ЧЕЛОВЕКА\портреты\molodoi-muzhchina-lezhit-na-skameike-na-derevyannoi-0003104063-preview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725" y="2020888"/>
            <a:ext cx="6440550" cy="407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6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509</TotalTime>
  <Words>161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BlackTie</vt:lpstr>
      <vt:lpstr>УРОК  общения</vt:lpstr>
      <vt:lpstr>Презентация PowerPoint</vt:lpstr>
      <vt:lpstr>«По одежке встречают...»</vt:lpstr>
      <vt:lpstr>КАКОЕ ВПЕЧАТЛЕНИЕ НА ВАС ПРОИЗВОДЯТ ЭТИ ЛЮДИ?</vt:lpstr>
      <vt:lpstr>Сонька – Золотая ручка (Софья Блювштейн)</vt:lpstr>
      <vt:lpstr>Зоя Космодемьянская</vt:lpstr>
      <vt:lpstr>«Встречают по одежке, а провожают по уму?» </vt:lpstr>
      <vt:lpstr>Ситуация №1</vt:lpstr>
      <vt:lpstr>Ситуация №2</vt:lpstr>
      <vt:lpstr>как правило, первое  впечатление часто бывает обманчиво. Ни в коем случае нельзя судить о человеке, не узнав его хорошенько. Порой хорошие качества прячутся глубоко в душе за не совсем привлекательной внешностью. </vt:lpstr>
      <vt:lpstr>Презентация PowerPoint</vt:lpstr>
      <vt:lpstr>Оцените свою работу</vt:lpstr>
      <vt:lpstr>Благодарю за Сотрудничество!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ОДЕЖКЕ ВСТРЕЧАЮТ...</dc:title>
  <dc:creator>Евгения</dc:creator>
  <cp:lastModifiedBy>Irina</cp:lastModifiedBy>
  <cp:revision>25</cp:revision>
  <dcterms:created xsi:type="dcterms:W3CDTF">2014-10-31T13:48:53Z</dcterms:created>
  <dcterms:modified xsi:type="dcterms:W3CDTF">2017-02-04T05:51:27Z</dcterms:modified>
</cp:coreProperties>
</file>