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5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87848-68EA-4336-B2DD-85A11B20F3F6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786E6-53BA-41FA-A539-2807EBA79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25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786E6-53BA-41FA-A539-2807EBA7942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93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786E6-53BA-41FA-A539-2807EBA7942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07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9bdac_9ed90244_S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370228">
            <a:off x="8012987" y="698127"/>
            <a:ext cx="1080790" cy="992758"/>
          </a:xfrm>
          <a:prstGeom prst="rect">
            <a:avLst/>
          </a:prstGeom>
        </p:spPr>
      </p:pic>
      <p:pic>
        <p:nvPicPr>
          <p:cNvPr id="7" name="Рисунок 6" descr="0_9bdac_9ed90244_S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17799324">
            <a:off x="8120051" y="-119829"/>
            <a:ext cx="1080790" cy="992758"/>
          </a:xfrm>
          <a:prstGeom prst="rect">
            <a:avLst/>
          </a:prstGeom>
        </p:spPr>
      </p:pic>
      <p:pic>
        <p:nvPicPr>
          <p:cNvPr id="9" name="Рисунок 8" descr="0_9bdac_9ed90244_S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10477020">
            <a:off x="7045075" y="-237269"/>
            <a:ext cx="1080790" cy="992758"/>
          </a:xfrm>
          <a:prstGeom prst="rect">
            <a:avLst/>
          </a:prstGeom>
        </p:spPr>
      </p:pic>
      <p:pic>
        <p:nvPicPr>
          <p:cNvPr id="10" name="Рисунок 9" descr="0_9bdaa_2b3021d0_S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 rot="4042607">
            <a:off x="-399320" y="5398078"/>
            <a:ext cx="1904762" cy="13333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12576" y="116632"/>
            <a:ext cx="6192688" cy="12241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Калаева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Ирина Геннадьевна</a:t>
            </a:r>
          </a:p>
        </p:txBody>
      </p:sp>
      <p:sp>
        <p:nvSpPr>
          <p:cNvPr id="2054" name="Подзаголовок 5"/>
          <p:cNvSpPr txBox="1">
            <a:spLocks/>
          </p:cNvSpPr>
          <p:nvPr/>
        </p:nvSpPr>
        <p:spPr bwMode="auto">
          <a:xfrm>
            <a:off x="2195513" y="2500313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endParaRPr lang="ru-RU" sz="1400" i="1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385455"/>
            <a:ext cx="6552728" cy="452431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Учитель истории и обществознания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МКОУ «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Поломошенская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 СОШ»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Новичихинского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 района</a:t>
            </a:r>
          </a:p>
          <a:p>
            <a:pPr algn="ctr">
              <a:buNone/>
            </a:pPr>
            <a:endParaRPr lang="ru-RU" sz="3200" b="1" dirty="0" smtClean="0">
              <a:solidFill>
                <a:srgbClr val="7030A0"/>
              </a:solidFill>
              <a:latin typeface="Monotype Corsiva" pitchFamily="66" charset="0"/>
              <a:cs typeface="Arial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Образование  - высшее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Педагогический  стаж  - 14 лет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Категория  -  </a:t>
            </a:r>
            <a:r>
              <a:rPr lang="en-US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I</a:t>
            </a:r>
            <a:endParaRPr lang="ru-RU" sz="3200" b="1" dirty="0" smtClean="0">
              <a:solidFill>
                <a:srgbClr val="7030A0"/>
              </a:solidFill>
              <a:latin typeface="Monotype Corsiva" pitchFamily="66" charset="0"/>
              <a:cs typeface="Arial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Классный руководитель 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с 2003 года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5791">
            <a:off x="147707" y="2288554"/>
            <a:ext cx="3656984" cy="405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Волонтерский отряд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5482952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«Память»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«7 - Я»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203559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41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76" y="-56267"/>
            <a:ext cx="4866864" cy="704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19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Волонтерский отряд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5482952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«Память»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«7 - Я»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«Забота»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</a:t>
            </a:r>
            <a:r>
              <a:rPr lang="ru-RU" sz="3200" b="1" dirty="0" err="1" smtClean="0">
                <a:solidFill>
                  <a:srgbClr val="7030A0"/>
                </a:solidFill>
              </a:rPr>
              <a:t>ЛикБез</a:t>
            </a:r>
            <a:r>
              <a:rPr lang="ru-RU" sz="3200" b="1" dirty="0" smtClean="0">
                <a:solidFill>
                  <a:srgbClr val="7030A0"/>
                </a:solidFill>
              </a:rPr>
              <a:t>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«Эколог»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«Я - талант»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«Мы за ЗОЖ!»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203559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69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900" y="-8937"/>
            <a:ext cx="5039072" cy="70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2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1032"/>
            <a:ext cx="6192688" cy="60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4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6992"/>
            <a:ext cx="9144000" cy="241198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Если   не   я, </a:t>
            </a:r>
            <a:br>
              <a:rPr 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  то  кто?</a:t>
            </a:r>
            <a:endParaRPr lang="ru-RU" sz="6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28801"/>
            <a:ext cx="7772400" cy="1440159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Девиз по жизни:</a:t>
            </a:r>
            <a:endParaRPr lang="ru-RU" sz="6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6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1782"/>
            <a:ext cx="8229600" cy="626757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 smtClean="0"/>
              <a:t>        </a:t>
            </a:r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В.А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Сухомлинский писал:	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«Самый лучший учитель для ребенка тот,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духовно общаясь с ним, забывает, что он учитель, и видит в своем ученике друга,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единомышленника…»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7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322703"/>
            <a:ext cx="9505056" cy="515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9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89247"/>
            <a:ext cx="3818841" cy="540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1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38912" y="274638"/>
            <a:ext cx="976344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Приоритетная задача РФ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воспитания детей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высоконравственной личности, разделяющей российские традиционные духовные ценности, обладающей актуальными знаниями и умениями, способной реализовать свой потенциал в условиях современного общества, готовой к мирному созиданию и защите Родины.</a:t>
            </a:r>
          </a:p>
        </p:txBody>
      </p:sp>
    </p:spTree>
    <p:extLst>
      <p:ext uri="{BB962C8B-B14F-4D97-AF65-F5344CB8AC3E}">
        <p14:creationId xmlns:p14="http://schemas.microsoft.com/office/powerpoint/2010/main" val="423167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концепция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индивида о самом себе, осознаваемая, рефлексивная часть личности. Эти представления о себе самом в большей или меньшей степени осознаны и обладают относительной устойчивостью</a:t>
            </a:r>
          </a:p>
        </p:txBody>
      </p:sp>
    </p:spTree>
    <p:extLst>
      <p:ext uri="{BB962C8B-B14F-4D97-AF65-F5344CB8AC3E}">
        <p14:creationId xmlns:p14="http://schemas.microsoft.com/office/powerpoint/2010/main" val="26570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концепция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6048672" cy="45259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за организацию ВР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 Ученического Самоуправления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волонтерского отряда 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3306444" cy="41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29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Волонтерский отряд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5482952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Акция «Память»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203559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84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Irina\OneDrive\Изображения\Снимки экрана\2017-02-07 (3)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0"/>
            <a:ext cx="12197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9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208</Words>
  <Application>Microsoft Office PowerPoint</Application>
  <PresentationFormat>Экран (4:3)</PresentationFormat>
  <Paragraphs>42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Калаева Ирина Геннадьевна</vt:lpstr>
      <vt:lpstr>Презентация PowerPoint</vt:lpstr>
      <vt:lpstr>Стандарты</vt:lpstr>
      <vt:lpstr>Стратегия</vt:lpstr>
      <vt:lpstr>Приоритетная задача РФ  в сфере воспитания детей </vt:lpstr>
      <vt:lpstr> Я - концепция </vt:lpstr>
      <vt:lpstr>Я - концепция</vt:lpstr>
      <vt:lpstr>Волонтерский отряд «Семицветик»</vt:lpstr>
      <vt:lpstr>Презентация PowerPoint</vt:lpstr>
      <vt:lpstr>Волонтерский отряд «Семицветик»</vt:lpstr>
      <vt:lpstr>Презентация PowerPoint</vt:lpstr>
      <vt:lpstr>Волонтерский отряд «Семицветик»</vt:lpstr>
      <vt:lpstr>Презентация PowerPoint</vt:lpstr>
      <vt:lpstr>Презентация PowerPoint</vt:lpstr>
      <vt:lpstr>           Если   не   я,                                       то  кто?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«Экология»</dc:title>
  <dc:creator>Irina</dc:creator>
  <cp:lastModifiedBy>Irina</cp:lastModifiedBy>
  <cp:revision>21</cp:revision>
  <dcterms:modified xsi:type="dcterms:W3CDTF">2017-02-06T17:57:01Z</dcterms:modified>
</cp:coreProperties>
</file>