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586FE-5525-4336-9258-DC6DEF17C3EE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13EC2-E76F-4E7C-9514-3F8BD20A88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9600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586FE-5525-4336-9258-DC6DEF17C3EE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13EC2-E76F-4E7C-9514-3F8BD20A88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1294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586FE-5525-4336-9258-DC6DEF17C3EE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13EC2-E76F-4E7C-9514-3F8BD20A88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1991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586FE-5525-4336-9258-DC6DEF17C3EE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13EC2-E76F-4E7C-9514-3F8BD20A88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3711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586FE-5525-4336-9258-DC6DEF17C3EE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13EC2-E76F-4E7C-9514-3F8BD20A88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60840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586FE-5525-4336-9258-DC6DEF17C3EE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13EC2-E76F-4E7C-9514-3F8BD20A88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350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586FE-5525-4336-9258-DC6DEF17C3EE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13EC2-E76F-4E7C-9514-3F8BD20A88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2627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586FE-5525-4336-9258-DC6DEF17C3EE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13EC2-E76F-4E7C-9514-3F8BD20A88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17940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586FE-5525-4336-9258-DC6DEF17C3EE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13EC2-E76F-4E7C-9514-3F8BD20A88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6713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586FE-5525-4336-9258-DC6DEF17C3EE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13EC2-E76F-4E7C-9514-3F8BD20A88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789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586FE-5525-4336-9258-DC6DEF17C3EE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13EC2-E76F-4E7C-9514-3F8BD20A88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5032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3586FE-5525-4336-9258-DC6DEF17C3EE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013EC2-E76F-4E7C-9514-3F8BD20A88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2169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628800"/>
            <a:ext cx="7772400" cy="2522711"/>
          </a:xfrm>
        </p:spPr>
        <p:txBody>
          <a:bodyPr>
            <a:normAutofit fontScale="90000"/>
          </a:bodyPr>
          <a:lstStyle/>
          <a:p>
            <a:r>
              <a:rPr lang="ru-RU" sz="8800" b="1" dirty="0" smtClean="0">
                <a:solidFill>
                  <a:srgbClr val="FFFF00"/>
                </a:solidFill>
                <a:latin typeface="Mistral" pitchFamily="66" charset="0"/>
              </a:rPr>
              <a:t>УГАДАЙ ФИЛЬМ </a:t>
            </a:r>
            <a:r>
              <a:rPr lang="ru-RU" sz="8800" b="1" dirty="0" smtClean="0">
                <a:solidFill>
                  <a:srgbClr val="FFFF00"/>
                </a:solidFill>
                <a:latin typeface="Mistral" pitchFamily="66" charset="0"/>
              </a:rPr>
              <a:t>И </a:t>
            </a:r>
            <a:r>
              <a:rPr lang="ru-RU" sz="8800" b="1" dirty="0" smtClean="0">
                <a:solidFill>
                  <a:srgbClr val="FFFF00"/>
                </a:solidFill>
                <a:latin typeface="Mistral" pitchFamily="66" charset="0"/>
              </a:rPr>
              <a:t>МУЛЬТФИЛЬМ</a:t>
            </a:r>
            <a:endParaRPr lang="ru-RU" sz="8800" b="1" dirty="0">
              <a:solidFill>
                <a:srgbClr val="FFFF00"/>
              </a:solidFill>
              <a:latin typeface="Mistral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85395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48064" y="3573016"/>
            <a:ext cx="3851920" cy="2304256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rgbClr val="FFFF00"/>
                </a:solidFill>
                <a:latin typeface="Comic Sans MS" pitchFamily="66" charset="0"/>
              </a:rPr>
              <a:t>«Холодное сердце»</a:t>
            </a:r>
            <a:endParaRPr lang="ru-RU" sz="48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4" name="Содержимое 3" descr="03c2fcc4486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1412776"/>
            <a:ext cx="4930461" cy="43819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071038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5301208"/>
            <a:ext cx="7272808" cy="1143000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FFFF00"/>
                </a:solidFill>
                <a:latin typeface="Comic Sans MS" pitchFamily="66" charset="0"/>
              </a:rPr>
              <a:t>«Люди в черном»</a:t>
            </a:r>
            <a:endParaRPr lang="ru-RU" sz="60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4" name="Содержимое 3" descr="p1707f6m0318ndaqk1lin14gcarb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35696" y="1412776"/>
            <a:ext cx="5514127" cy="36724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661248"/>
            <a:ext cx="8229600" cy="854968"/>
          </a:xfrm>
        </p:spPr>
        <p:txBody>
          <a:bodyPr/>
          <a:lstStyle/>
          <a:p>
            <a:r>
              <a:rPr lang="ru-RU" b="1" dirty="0" smtClean="0">
                <a:solidFill>
                  <a:srgbClr val="FFFF00"/>
                </a:solidFill>
                <a:latin typeface="Comic Sans MS" pitchFamily="66" charset="0"/>
              </a:rPr>
              <a:t>«Пираты Карибского моря»</a:t>
            </a:r>
            <a:endParaRPr lang="ru-RU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4" name="Содержимое 3" descr="c4d4a387df3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47664" y="1196752"/>
            <a:ext cx="6096000" cy="42481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301208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FFFF00"/>
                </a:solidFill>
                <a:latin typeface="Comic Sans MS" pitchFamily="66" charset="0"/>
              </a:rPr>
              <a:t>«</a:t>
            </a:r>
            <a:r>
              <a:rPr lang="ru-RU" b="1" dirty="0" err="1" smtClean="0">
                <a:solidFill>
                  <a:srgbClr val="FFFF00"/>
                </a:solidFill>
                <a:latin typeface="Comic Sans MS" pitchFamily="66" charset="0"/>
              </a:rPr>
              <a:t>Смурфики</a:t>
            </a:r>
            <a:r>
              <a:rPr lang="ru-RU" b="1" dirty="0" smtClean="0">
                <a:solidFill>
                  <a:srgbClr val="FFFF00"/>
                </a:solidFill>
                <a:latin typeface="Comic Sans MS" pitchFamily="66" charset="0"/>
              </a:rPr>
              <a:t>»</a:t>
            </a:r>
            <a:endParaRPr lang="ru-RU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4" name="Содержимое 3" descr="10245610_ori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47664" y="1412776"/>
            <a:ext cx="6650030" cy="3600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301208"/>
            <a:ext cx="8229600" cy="1143000"/>
          </a:xfrm>
        </p:spPr>
        <p:txBody>
          <a:bodyPr>
            <a:normAutofit/>
          </a:bodyPr>
          <a:lstStyle/>
          <a:p>
            <a:r>
              <a:rPr lang="ru-RU" sz="6600" b="1" dirty="0" smtClean="0">
                <a:solidFill>
                  <a:srgbClr val="FFFF00"/>
                </a:solidFill>
                <a:latin typeface="Comic Sans MS" pitchFamily="66" charset="0"/>
              </a:rPr>
              <a:t>«Ральф»</a:t>
            </a:r>
            <a:endParaRPr lang="ru-RU" sz="66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4" name="Содержимое 3" descr="917e11e994e0d3e0e6f4c8021fde12a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7624" y="1484784"/>
            <a:ext cx="6885227" cy="28803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301208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FFFF00"/>
                </a:solidFill>
                <a:latin typeface="Comic Sans MS" pitchFamily="66" charset="0"/>
              </a:rPr>
              <a:t>«Инопланетянин»</a:t>
            </a:r>
            <a:endParaRPr lang="ru-RU" sz="54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4" name="Содержимое 3" descr="153e2964-e2cf-46d4-9b9b-d3fa3d00515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35696" y="1052736"/>
            <a:ext cx="5472608" cy="41044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373216"/>
            <a:ext cx="8229600" cy="1143000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solidFill>
                  <a:srgbClr val="FFFF00"/>
                </a:solidFill>
                <a:latin typeface="Comic Sans MS" pitchFamily="66" charset="0"/>
              </a:rPr>
              <a:t>«Гарри </a:t>
            </a:r>
            <a:r>
              <a:rPr lang="ru-RU" sz="6000" b="1" dirty="0" err="1" smtClean="0">
                <a:solidFill>
                  <a:srgbClr val="FFFF00"/>
                </a:solidFill>
                <a:latin typeface="Comic Sans MS" pitchFamily="66" charset="0"/>
              </a:rPr>
              <a:t>Поттер</a:t>
            </a:r>
            <a:r>
              <a:rPr lang="ru-RU" sz="6000" b="1" dirty="0" smtClean="0">
                <a:solidFill>
                  <a:srgbClr val="FFFF00"/>
                </a:solidFill>
                <a:latin typeface="Comic Sans MS" pitchFamily="66" charset="0"/>
              </a:rPr>
              <a:t>»</a:t>
            </a:r>
            <a:endParaRPr lang="ru-RU" sz="60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4" name="Содержимое 3" descr="1334834923_kinopoisk_ru-harry-potter-and-the-deathly-hallows_3a-part-1-134768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47664" y="812805"/>
            <a:ext cx="6497520" cy="43338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229200"/>
            <a:ext cx="8229600" cy="1143000"/>
          </a:xfrm>
        </p:spPr>
        <p:txBody>
          <a:bodyPr>
            <a:normAutofit/>
          </a:bodyPr>
          <a:lstStyle/>
          <a:p>
            <a:r>
              <a:rPr lang="ru-RU" sz="6600" b="1" dirty="0" smtClean="0">
                <a:solidFill>
                  <a:srgbClr val="FFFF00"/>
                </a:solidFill>
                <a:latin typeface="Comic Sans MS" pitchFamily="66" charset="0"/>
              </a:rPr>
              <a:t>«Титаник»</a:t>
            </a:r>
            <a:endParaRPr lang="ru-RU" sz="66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4" name="Содержимое 3" descr="x_705fcce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31640" y="548680"/>
            <a:ext cx="6782544" cy="45216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07904" y="2132856"/>
            <a:ext cx="4968552" cy="1143000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FFFF00"/>
                </a:solidFill>
                <a:latin typeface="Comic Sans MS" pitchFamily="66" charset="0"/>
              </a:rPr>
              <a:t>«Властелин колец»</a:t>
            </a:r>
            <a:endParaRPr lang="ru-RU" sz="60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4" name="Содержимое 3" descr="03XFaOaQE6Q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340768"/>
            <a:ext cx="2952328" cy="48418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5229200"/>
            <a:ext cx="7643192" cy="1143000"/>
          </a:xfrm>
        </p:spPr>
        <p:txBody>
          <a:bodyPr>
            <a:noAutofit/>
          </a:bodyPr>
          <a:lstStyle/>
          <a:p>
            <a:r>
              <a:rPr lang="ru-RU" sz="6600" b="1" dirty="0" smtClean="0">
                <a:solidFill>
                  <a:srgbClr val="FFFF00"/>
                </a:solidFill>
                <a:latin typeface="Comic Sans MS" pitchFamily="66" charset="0"/>
              </a:rPr>
              <a:t>«Монстры на каникулах»</a:t>
            </a:r>
            <a:endParaRPr lang="ru-RU" sz="66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6" name="Содержимое 5" descr="C-zig-jJGyQ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1239537"/>
            <a:ext cx="6317376" cy="3413599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ru-RU" b="1" dirty="0" smtClean="0"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pPr marL="0" indent="0" algn="ctr">
              <a:buNone/>
            </a:pPr>
            <a:endParaRPr lang="ru-RU" b="1" dirty="0"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pPr marL="0" indent="0" algn="ctr">
              <a:buNone/>
            </a:pPr>
            <a:endParaRPr lang="ru-RU" b="1" dirty="0" smtClean="0"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pPr marL="0" indent="0" algn="ctr">
              <a:buNone/>
            </a:pPr>
            <a:r>
              <a:rPr lang="ru-RU" b="1" smtClean="0">
                <a:solidFill>
                  <a:srgbClr val="FFFF00"/>
                </a:solidFill>
                <a:latin typeface="Arial Black" panose="020B0A04020102020204" pitchFamily="34" charset="0"/>
              </a:rPr>
              <a:t>СПАСИБО </a:t>
            </a:r>
            <a:r>
              <a:rPr lang="ru-RU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ЗА ИГРУ!</a:t>
            </a:r>
            <a:endParaRPr lang="ru-RU" b="1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145236"/>
      </p:ext>
    </p:extLst>
  </p:cSld>
  <p:clrMapOvr>
    <a:masterClrMapping/>
  </p:clrMapOvr>
</p:sld>
</file>

<file path=ppt/theme/theme1.xml><?xml version="1.0" encoding="utf-8"?>
<a:theme xmlns:a="http://schemas.openxmlformats.org/drawingml/2006/main" name="Угадай фильм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</TotalTime>
  <Words>47</Words>
  <Application>Microsoft Office PowerPoint</Application>
  <PresentationFormat>Экран (4:3)</PresentationFormat>
  <Paragraphs>15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Arial Black</vt:lpstr>
      <vt:lpstr>Calibri</vt:lpstr>
      <vt:lpstr>Comic Sans MS</vt:lpstr>
      <vt:lpstr>Mistral</vt:lpstr>
      <vt:lpstr>Угадай фильм</vt:lpstr>
      <vt:lpstr>УГАДАЙ ФИЛЬМ И МУЛЬТФИЛЬМ</vt:lpstr>
      <vt:lpstr>«Холодное сердце»</vt:lpstr>
      <vt:lpstr>«Люди в черном»</vt:lpstr>
      <vt:lpstr>«Пираты Карибского моря»</vt:lpstr>
      <vt:lpstr>«Смурфики»</vt:lpstr>
      <vt:lpstr>«Ральф»</vt:lpstr>
      <vt:lpstr>«Инопланетянин»</vt:lpstr>
      <vt:lpstr>«Гарри Поттер»</vt:lpstr>
      <vt:lpstr>«Титаник»</vt:lpstr>
      <vt:lpstr>«Властелин колец»</vt:lpstr>
      <vt:lpstr>«Монстры на каникулах»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УГАДАЙ ФИЛЬМ ИЛИ МУЛЬТФИЛЬМ</dc:title>
  <dc:creator>2</dc:creator>
  <cp:lastModifiedBy>Дарья</cp:lastModifiedBy>
  <cp:revision>3</cp:revision>
  <dcterms:created xsi:type="dcterms:W3CDTF">2015-12-25T11:35:33Z</dcterms:created>
  <dcterms:modified xsi:type="dcterms:W3CDTF">2019-02-19T12:15:16Z</dcterms:modified>
</cp:coreProperties>
</file>