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0" r:id="rId6"/>
    <p:sldId id="264" r:id="rId7"/>
    <p:sldId id="259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4C9BC8-76B5-4E79-9B92-67D573012428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C44335-DA87-4BAB-BD43-5400027E8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bogatyr.club/uploads/posts/2023-03/1678434752_bogatyr-club-p-prazdnik-matreshki-foni-vkontakt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877272"/>
            <a:ext cx="4752528" cy="53392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Северск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060848"/>
            <a:ext cx="4248472" cy="34563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герой России - матрёшка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«Знакомство детей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3-4 лет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матрёшками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игровую деятельность».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Зотова Наталья   Сергеевна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№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480720" cy="1944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Аппликация « Наряжаем матрешку»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фотозоны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своими руками.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изготовления матрешки фотографируемся для выставки.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447095" cy="40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4830671" cy="32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608512" cy="28803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Матрена, Матреша,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Матрешечка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такое русское имя дали  деревянной фигурке, девушки  в сарафане  с платочком на голове, которая невольно привлекает внимание яркой раскраской и вызывает улыбку.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695056" cy="27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1008"/>
            <a:ext cx="6624736" cy="31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20680" cy="453650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 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известный 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символом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во всем мире.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считается, что кукла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символизирует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традиционные ценности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общества: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-уважение к пожилым людям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-единство большой семьи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-плодородие и изобилие.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048672" cy="396044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воспитывать интерес к истории России, народному творчеству на примере русской национальной игрушки через игры с ней.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04856" cy="1656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«Домик для матрешки» закрепляем размер  и строим домик подходящий по размеру каждой матрешки в центре конструирования.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3610155" cy="384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20888"/>
            <a:ext cx="3558580" cy="266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824536" cy="216024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 ролевая игра «Заходите в гости к матрешкам»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64400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3163445" cy="42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112568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«Веселая матрёшка»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6251848" cy="351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60486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Дидактические игры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лепбуке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«Веселая матрешка»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игра.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«Расставь по росту» 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следует расставить по росту)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игра.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«Найди такую же» (Сравнить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матрёшек,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найти одинаковых)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игра.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«Найди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матрёшке домик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 (Найти соответствие между размером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матрёшки и трафаретом домика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игра.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«Собери по частям» (Собрать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из разрезанных частей)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5игра.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«Построй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 (Построить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матрёшку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пронумерованных полосок от 1 до 10)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игра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.«Помоги сестрёнкам встретиться» (Пальчиком по дорожкам добраться до сестрёнки)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игра.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«Собери по цвету» (Найти соответствие между цветом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матрёшек и домика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игра.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«Найди недостающую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 (Сравнить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матрёшек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 строчкам или по столбцам, найти недостающую)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760640" cy="55446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Пальчиковая игра «МАТРЁШКИ»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 развитие координации движения рук, развитие мелкой моторики.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Дуйте в дудки,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 (имитируйте игру на дудочке)</a:t>
            </a:r>
            <a:b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Бейте в ложки,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 (хлопайте в ладоши)</a:t>
            </a:r>
            <a:b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 гости к нам пришли матрешки.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 (шагайте пальчиками обеих рук по столу)</a:t>
            </a:r>
            <a:b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Ложки деревянные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 (вытягивайте обе руки, сложенные «ковшиками» вперёд)</a:t>
            </a:r>
            <a:b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Матрёшечки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румяные.</a:t>
            </a: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 (качайте головой, поднеся руки к щёчкам)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f2/0f/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688632" cy="58326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Речевая игра с движениями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«ШЛИ МАТРЕШКИ ПО ДОРОЖКЕ»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учить детей согласовывать детей со словами.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Шли матрешки по дорожке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их немножечко,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 Матрены,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 матрешки,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одна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матрешечка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цветочек вышила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Жу-Жу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услышала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Села пчелка на цветок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матрешки наутек.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426</TotalTime>
  <Words>119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г. Северск</vt:lpstr>
      <vt:lpstr>Русская матрешка –  самый известный символом России  во всем мире.   В России считается, что кукла символизирует традиционные ценности российского общества:    -уважение к пожилым людям   -единство большой семьи   -плодородие и изобилие.</vt:lpstr>
      <vt:lpstr>Цель: воспитывать интерес к истории России, народному творчеству на примере русской национальной игрушки через игры с ней.</vt:lpstr>
      <vt:lpstr>Игра «Домик для матрешки» закрепляем размер  и строим домик подходящий по размеру каждой матрешки в центре конструирования.</vt:lpstr>
      <vt:lpstr>Сюжетно- ролевая игра «Заходите в гости к матрешкам» </vt:lpstr>
      <vt:lpstr>Лепбук «Веселая матрёшка»</vt:lpstr>
      <vt:lpstr>Дидактические игры в лепбуке  «Веселая матрешка» 1 игра.«Расставь по росту» (Матрёшек следует расставить по росту) 2 игра.«Найди такую же» (Сравнить матрёшек, найти одинаковых) 3 игра.«Найди матрёшке домик» (Найти соответствие между размером матрёшки и трафаретом домика) 4 игра.«Собери по частям» (Собрать матрёшку из разрезанных частей) 5игра.«Построй матрёшку» (Построить матрёшку из пронумерованных полосок от 1 до 10) 6 игра.«Помоги сестрёнкам встретиться» (Пальчиком по дорожкам добраться до сестрёнки) 7 игра.«Собери по цвету» (Найти соответствие между цветом матрёшек и домика) 8 игра.«Найди недостающую матрёшку» (Сравнить матрёшек по строчкам или по столбцам, найти недостающую) </vt:lpstr>
      <vt:lpstr>Пальчиковая игра «МАТРЁШКИ» Цель: развитие координации движения рук, развитие мелкой моторики. Ход игры: Дуйте в дудки, (имитируйте игру на дудочке) Бейте в ложки, (хлопайте в ладоши) В гости к нам пришли матрешки. (шагайте пальчиками обеих рук по столу) Ложки деревянные (вытягивайте обе руки, сложенные «ковшиками» вперёд) Матрёшечки румяные. (качайте головой, поднеся руки к щёчкам) </vt:lpstr>
      <vt:lpstr>Речевая игра с движениями  «ШЛИ МАТРЕШКИ ПО ДОРОЖКЕ» Цель: учить детей согласовывать детей со словами. Шли матрешки по дорожке Было их немножечко, Две Матрены, Три матрешки, И одна матрешечка. Я цветочек вышила Жу-Жу услышала Села пчелка на цветок Все матрешки наутек.  </vt:lpstr>
      <vt:lpstr>Аппликация « Наряжаем матрешку» Создание фотозоны своими руками.  После изготовления матрешки фотографируемся для выставки.</vt:lpstr>
      <vt:lpstr>Матрена, Матреша, Матрешечка такое русское имя дали  деревянной фигурке, девушки  в сарафане  с платочком на голове, которая невольно привлекает внимание яркой раскраской и вызывает улыбку.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Зотова</dc:creator>
  <cp:lastModifiedBy>Зотова</cp:lastModifiedBy>
  <cp:revision>41</cp:revision>
  <dcterms:created xsi:type="dcterms:W3CDTF">2023-11-10T03:00:12Z</dcterms:created>
  <dcterms:modified xsi:type="dcterms:W3CDTF">2023-11-11T05:47:18Z</dcterms:modified>
</cp:coreProperties>
</file>