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319" r:id="rId4"/>
    <p:sldId id="318" r:id="rId5"/>
    <p:sldId id="317" r:id="rId6"/>
    <p:sldId id="315" r:id="rId7"/>
    <p:sldId id="311" r:id="rId8"/>
    <p:sldId id="32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949"/>
    <a:srgbClr val="D3985D"/>
    <a:srgbClr val="FBF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8" autoAdjust="0"/>
    <p:restoredTop sz="94624" autoAdjust="0"/>
  </p:normalViewPr>
  <p:slideViewPr>
    <p:cSldViewPr snapToGrid="0">
      <p:cViewPr varScale="1">
        <p:scale>
          <a:sx n="86" d="100"/>
          <a:sy n="86" d="100"/>
        </p:scale>
        <p:origin x="3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&#1057;&#1086;&#1075;&#1083;&#1072;&#1096;&#1077;&#1085;&#1080;&#1103;%20&#1086;%20&#1089;&#1086;&#1090;&#1088;&#1091;&#1076;&#1085;&#1080;&#1095;&#1077;&#1089;&#1090;&#1074;&#1077;%2011.10.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344404700069307E-2"/>
          <c:y val="2.7589328143739749E-2"/>
          <c:w val="0.89880473895086355"/>
          <c:h val="0.701172636962277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6784871382889309E-3"/>
                  <c:y val="7.1920526804100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37-4E89-89F2-78D822267AFD}"/>
                </c:ext>
              </c:extLst>
            </c:dLbl>
            <c:dLbl>
              <c:idx val="1"/>
              <c:layout>
                <c:manualLayout>
                  <c:x val="7.1095572509226931E-3"/>
                  <c:y val="-0.17970420315971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37-4E89-89F2-78D822267AFD}"/>
                </c:ext>
              </c:extLst>
            </c:dLbl>
            <c:dLbl>
              <c:idx val="2"/>
              <c:layout>
                <c:manualLayout>
                  <c:x val="4.739704833948458E-3"/>
                  <c:y val="-0.115937901104057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37-4E89-89F2-78D822267AFD}"/>
                </c:ext>
              </c:extLst>
            </c:dLbl>
            <c:dLbl>
              <c:idx val="3"/>
              <c:layout>
                <c:manualLayout>
                  <c:x val="3.5547786254613465E-3"/>
                  <c:y val="-8.1156758997055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37-4E89-89F2-78D822267AFD}"/>
                </c:ext>
              </c:extLst>
            </c:dLbl>
            <c:dLbl>
              <c:idx val="4"/>
              <c:layout>
                <c:manualLayout>
                  <c:x val="-2.3698524169742208E-3"/>
                  <c:y val="-2.8984475276014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7-4E89-89F2-78D822267AFD}"/>
                </c:ext>
              </c:extLst>
            </c:dLbl>
            <c:dLbl>
              <c:idx val="5"/>
              <c:layout>
                <c:manualLayout>
                  <c:x val="-2.3698524169742208E-3"/>
                  <c:y val="-4.057826538642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7-4E89-89F2-78D822267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Лист3!$A$4:$A$33</c:f>
              <c:strCache>
                <c:ptCount val="30"/>
                <c:pt idx="0">
                  <c:v>Базарно-Карабулакский</c:v>
                </c:pt>
                <c:pt idx="1">
                  <c:v>Аткарский</c:v>
                </c:pt>
                <c:pt idx="2">
                  <c:v>Аркадакский</c:v>
                </c:pt>
                <c:pt idx="3">
                  <c:v>Самойловский</c:v>
                </c:pt>
                <c:pt idx="4">
                  <c:v>Петровский</c:v>
                </c:pt>
                <c:pt idx="5">
                  <c:v>Новобурасский</c:v>
                </c:pt>
                <c:pt idx="6">
                  <c:v>Федоровский</c:v>
                </c:pt>
                <c:pt idx="7">
                  <c:v>Красноармейский</c:v>
                </c:pt>
                <c:pt idx="8">
                  <c:v>Краснокутский</c:v>
                </c:pt>
                <c:pt idx="9">
                  <c:v>Новоузенский</c:v>
                </c:pt>
                <c:pt idx="10">
                  <c:v>Екатериновский</c:v>
                </c:pt>
                <c:pt idx="11">
                  <c:v> Калининский</c:v>
                </c:pt>
                <c:pt idx="12">
                  <c:v>Питерский</c:v>
                </c:pt>
                <c:pt idx="13">
                  <c:v>Ртищевский</c:v>
                </c:pt>
                <c:pt idx="14">
                  <c:v>Лысогорский</c:v>
                </c:pt>
                <c:pt idx="15">
                  <c:v>Балтайский</c:v>
                </c:pt>
                <c:pt idx="16">
                  <c:v>Александрово-Гайский</c:v>
                </c:pt>
                <c:pt idx="17">
                  <c:v>Марксовский</c:v>
                </c:pt>
                <c:pt idx="18">
                  <c:v>Энгельсский</c:v>
                </c:pt>
                <c:pt idx="19">
                  <c:v>Вольский</c:v>
                </c:pt>
                <c:pt idx="20">
                  <c:v>Татищевский</c:v>
                </c:pt>
                <c:pt idx="21">
                  <c:v>Хвалынский</c:v>
                </c:pt>
                <c:pt idx="22">
                  <c:v>Ровенский</c:v>
                </c:pt>
                <c:pt idx="23">
                  <c:v>Балашовский</c:v>
                </c:pt>
                <c:pt idx="24">
                  <c:v>Дергачевский</c:v>
                </c:pt>
                <c:pt idx="25">
                  <c:v>Ершовский</c:v>
                </c:pt>
                <c:pt idx="26">
                  <c:v>Турковский</c:v>
                </c:pt>
                <c:pt idx="27">
                  <c:v>Краснопартизанский</c:v>
                </c:pt>
                <c:pt idx="28">
                  <c:v>Озинский</c:v>
                </c:pt>
                <c:pt idx="29">
                  <c:v>Балаковский</c:v>
                </c:pt>
              </c:strCache>
            </c:strRef>
          </c:cat>
          <c:val>
            <c:numRef>
              <c:f>Лист3!$B$4:$B$33</c:f>
              <c:numCache>
                <c:formatCode>General</c:formatCode>
                <c:ptCount val="30"/>
                <c:pt idx="0">
                  <c:v>326</c:v>
                </c:pt>
                <c:pt idx="1">
                  <c:v>191</c:v>
                </c:pt>
                <c:pt idx="2">
                  <c:v>164</c:v>
                </c:pt>
                <c:pt idx="3">
                  <c:v>151</c:v>
                </c:pt>
                <c:pt idx="4">
                  <c:v>145</c:v>
                </c:pt>
                <c:pt idx="5">
                  <c:v>126</c:v>
                </c:pt>
                <c:pt idx="6">
                  <c:v>124</c:v>
                </c:pt>
                <c:pt idx="7">
                  <c:v>108</c:v>
                </c:pt>
                <c:pt idx="8">
                  <c:v>78</c:v>
                </c:pt>
                <c:pt idx="9">
                  <c:v>69</c:v>
                </c:pt>
                <c:pt idx="10">
                  <c:v>58</c:v>
                </c:pt>
                <c:pt idx="11">
                  <c:v>47</c:v>
                </c:pt>
                <c:pt idx="12">
                  <c:v>45</c:v>
                </c:pt>
                <c:pt idx="13">
                  <c:v>36</c:v>
                </c:pt>
                <c:pt idx="14">
                  <c:v>32</c:v>
                </c:pt>
                <c:pt idx="15">
                  <c:v>31</c:v>
                </c:pt>
                <c:pt idx="16">
                  <c:v>29</c:v>
                </c:pt>
                <c:pt idx="17">
                  <c:v>28</c:v>
                </c:pt>
                <c:pt idx="18">
                  <c:v>28</c:v>
                </c:pt>
                <c:pt idx="19">
                  <c:v>16</c:v>
                </c:pt>
                <c:pt idx="20">
                  <c:v>14</c:v>
                </c:pt>
                <c:pt idx="21">
                  <c:v>12</c:v>
                </c:pt>
                <c:pt idx="22">
                  <c:v>11</c:v>
                </c:pt>
                <c:pt idx="23">
                  <c:v>10</c:v>
                </c:pt>
                <c:pt idx="24">
                  <c:v>9</c:v>
                </c:pt>
                <c:pt idx="25">
                  <c:v>9</c:v>
                </c:pt>
                <c:pt idx="26">
                  <c:v>8</c:v>
                </c:pt>
                <c:pt idx="27">
                  <c:v>5</c:v>
                </c:pt>
                <c:pt idx="28">
                  <c:v>5</c:v>
                </c:pt>
                <c:pt idx="2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37-4E89-89F2-78D822267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97408"/>
        <c:axId val="79778560"/>
      </c:barChart>
      <c:catAx>
        <c:axId val="7969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778560"/>
        <c:crosses val="autoZero"/>
        <c:auto val="1"/>
        <c:lblAlgn val="ctr"/>
        <c:lblOffset val="100"/>
        <c:noMultiLvlLbl val="0"/>
      </c:catAx>
      <c:valAx>
        <c:axId val="7977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697408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При</a:t>
            </a:r>
            <a:r>
              <a:rPr lang="ru-RU" baseline="0" dirty="0" smtClean="0"/>
              <a:t> участии администраций МР, чел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проверка знаний охраны труда</c:v>
                </c:pt>
                <c:pt idx="1">
                  <c:v>оператор котельной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938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C-4451-9F96-8C7B05DA6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Всего, чел.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91-4DAF-97AE-89555DDE02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проверка знаний охраны труда</c:v>
                </c:pt>
                <c:pt idx="1">
                  <c:v>оператор котельной</c:v>
                </c:pt>
                <c:pt idx="2">
                  <c:v>другие программы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1798</c:v>
                </c:pt>
                <c:pt idx="1">
                  <c:v>101</c:v>
                </c:pt>
                <c:pt idx="2">
                  <c:v>61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1-4DAF-97AE-89555DDE0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C5A85-6078-4BDD-AF7C-246E1EADE63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12623-5556-468C-A55D-0C112B84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12623-5556-468C-A55D-0C112B84C67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8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80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6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38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80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5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1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8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94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4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FC879-7CFF-47B3-8FF1-1C49975FF65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3330-6751-4490-BBD1-FB6A83D7B5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6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75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19016" cy="30449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002060"/>
                </a:solidFill>
              </a:rPr>
              <a:t>Итоги работы ГАУ ДПО СО «Поволжский региональный учебный центр» по сотрудничеству с администрациями  МР и подведомственными учреждениями министерства труда и социальной защиты Саратовской области за 2023 год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География подписанных соглашений о сотрудничестве между ГАУ ДПО СО ПРУЦ и Администрациями МР Саратовской области в 2023 году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962319" y="1386306"/>
            <a:ext cx="8470835" cy="5261831"/>
            <a:chOff x="240274" y="8609"/>
            <a:chExt cx="10055518" cy="5899166"/>
          </a:xfrm>
        </p:grpSpPr>
        <p:grpSp>
          <p:nvGrpSpPr>
            <p:cNvPr id="5" name="Группа 72"/>
            <p:cNvGrpSpPr/>
            <p:nvPr/>
          </p:nvGrpSpPr>
          <p:grpSpPr>
            <a:xfrm>
              <a:off x="240274" y="8609"/>
              <a:ext cx="10055518" cy="5899166"/>
              <a:chOff x="240274" y="8609"/>
              <a:chExt cx="10055518" cy="5899166"/>
            </a:xfrm>
          </p:grpSpPr>
          <p:grpSp>
            <p:nvGrpSpPr>
              <p:cNvPr id="7" name="Группа 70"/>
              <p:cNvGrpSpPr/>
              <p:nvPr/>
            </p:nvGrpSpPr>
            <p:grpSpPr>
              <a:xfrm>
                <a:off x="240274" y="8609"/>
                <a:ext cx="9745792" cy="5899166"/>
                <a:chOff x="240274" y="8609"/>
                <a:chExt cx="9745792" cy="5899166"/>
              </a:xfrm>
            </p:grpSpPr>
            <p:grpSp>
              <p:nvGrpSpPr>
                <p:cNvPr id="9" name="Группа 61"/>
                <p:cNvGrpSpPr/>
                <p:nvPr/>
              </p:nvGrpSpPr>
              <p:grpSpPr>
                <a:xfrm>
                  <a:off x="240274" y="8609"/>
                  <a:ext cx="9745792" cy="5899166"/>
                  <a:chOff x="240274" y="0"/>
                  <a:chExt cx="9745792" cy="5899166"/>
                </a:xfrm>
              </p:grpSpPr>
              <p:grpSp>
                <p:nvGrpSpPr>
                  <p:cNvPr id="11" name="Группа 53"/>
                  <p:cNvGrpSpPr/>
                  <p:nvPr/>
                </p:nvGrpSpPr>
                <p:grpSpPr>
                  <a:xfrm>
                    <a:off x="240274" y="0"/>
                    <a:ext cx="9745792" cy="5899166"/>
                    <a:chOff x="240274" y="0"/>
                    <a:chExt cx="9745792" cy="5899166"/>
                  </a:xfrm>
                </p:grpSpPr>
                <p:grpSp>
                  <p:nvGrpSpPr>
                    <p:cNvPr id="13" name="Группа 9"/>
                    <p:cNvGrpSpPr/>
                    <p:nvPr/>
                  </p:nvGrpSpPr>
                  <p:grpSpPr>
                    <a:xfrm>
                      <a:off x="240274" y="0"/>
                      <a:ext cx="9745792" cy="5899166"/>
                      <a:chOff x="240274" y="0"/>
                      <a:chExt cx="9745792" cy="5899166"/>
                    </a:xfrm>
                  </p:grpSpPr>
                  <p:grpSp>
                    <p:nvGrpSpPr>
                      <p:cNvPr id="15" name="Группа 3"/>
                      <p:cNvGrpSpPr/>
                      <p:nvPr/>
                    </p:nvGrpSpPr>
                    <p:grpSpPr>
                      <a:xfrm>
                        <a:off x="240274" y="0"/>
                        <a:ext cx="9745792" cy="5899166"/>
                        <a:chOff x="240274" y="0"/>
                        <a:chExt cx="9745792" cy="5899166"/>
                      </a:xfrm>
                    </p:grpSpPr>
                    <p:grpSp>
                      <p:nvGrpSpPr>
                        <p:cNvPr id="17" name="Группа 68"/>
                        <p:cNvGrpSpPr/>
                        <p:nvPr/>
                      </p:nvGrpSpPr>
                      <p:grpSpPr>
                        <a:xfrm>
                          <a:off x="240274" y="288906"/>
                          <a:ext cx="9745792" cy="5610260"/>
                          <a:chOff x="240274" y="288906"/>
                          <a:chExt cx="9745792" cy="5610260"/>
                        </a:xfrm>
                      </p:grpSpPr>
                      <p:grpSp>
                        <p:nvGrpSpPr>
                          <p:cNvPr id="19" name="Группа 66"/>
                          <p:cNvGrpSpPr/>
                          <p:nvPr/>
                        </p:nvGrpSpPr>
                        <p:grpSpPr>
                          <a:xfrm>
                            <a:off x="240274" y="288906"/>
                            <a:ext cx="9745792" cy="5610260"/>
                            <a:chOff x="240274" y="288906"/>
                            <a:chExt cx="9745792" cy="5610260"/>
                          </a:xfrm>
                        </p:grpSpPr>
                        <p:grpSp>
                          <p:nvGrpSpPr>
                            <p:cNvPr id="21" name="Группа 63"/>
                            <p:cNvGrpSpPr/>
                            <p:nvPr/>
                          </p:nvGrpSpPr>
                          <p:grpSpPr>
                            <a:xfrm>
                              <a:off x="240274" y="711609"/>
                              <a:ext cx="9745792" cy="5187557"/>
                              <a:chOff x="240274" y="711609"/>
                              <a:chExt cx="9745792" cy="5187557"/>
                            </a:xfrm>
                          </p:grpSpPr>
                          <p:grpSp>
                            <p:nvGrpSpPr>
                              <p:cNvPr id="25" name="Группа 60"/>
                              <p:cNvGrpSpPr/>
                              <p:nvPr/>
                            </p:nvGrpSpPr>
                            <p:grpSpPr>
                              <a:xfrm>
                                <a:off x="240274" y="711609"/>
                                <a:ext cx="9745792" cy="5187557"/>
                                <a:chOff x="240274" y="711609"/>
                                <a:chExt cx="9745792" cy="5187557"/>
                              </a:xfrm>
                            </p:grpSpPr>
                            <p:sp>
                              <p:nvSpPr>
                                <p:cNvPr id="27" name="Полилиния 26"/>
                                <p:cNvSpPr/>
                                <p:nvPr/>
                              </p:nvSpPr>
                              <p:spPr>
                                <a:xfrm>
                                  <a:off x="3515032" y="1617406"/>
                                  <a:ext cx="980768" cy="1086465"/>
                                </a:xfrm>
                                <a:custGeom>
                                  <a:avLst/>
                                  <a:gdLst>
                                    <a:gd name="connsiteX0" fmla="*/ 353962 w 980768"/>
                                    <a:gd name="connsiteY0" fmla="*/ 159775 h 1086465"/>
                                    <a:gd name="connsiteX1" fmla="*/ 378542 w 980768"/>
                                    <a:gd name="connsiteY1" fmla="*/ 226142 h 1086465"/>
                                    <a:gd name="connsiteX2" fmla="*/ 346587 w 980768"/>
                                    <a:gd name="connsiteY2" fmla="*/ 245807 h 1086465"/>
                                    <a:gd name="connsiteX3" fmla="*/ 245807 w 980768"/>
                                    <a:gd name="connsiteY3" fmla="*/ 469491 h 1086465"/>
                                    <a:gd name="connsiteX4" fmla="*/ 125362 w 980768"/>
                                    <a:gd name="connsiteY4" fmla="*/ 513736 h 1086465"/>
                                    <a:gd name="connsiteX5" fmla="*/ 140110 w 980768"/>
                                    <a:gd name="connsiteY5" fmla="*/ 567813 h 1086465"/>
                                    <a:gd name="connsiteX6" fmla="*/ 103239 w 980768"/>
                                    <a:gd name="connsiteY6" fmla="*/ 587478 h 1086465"/>
                                    <a:gd name="connsiteX7" fmla="*/ 29497 w 980768"/>
                                    <a:gd name="connsiteY7" fmla="*/ 663678 h 1086465"/>
                                    <a:gd name="connsiteX8" fmla="*/ 34413 w 980768"/>
                                    <a:gd name="connsiteY8" fmla="*/ 742336 h 1086465"/>
                                    <a:gd name="connsiteX9" fmla="*/ 0 w 980768"/>
                                    <a:gd name="connsiteY9" fmla="*/ 776749 h 1086465"/>
                                    <a:gd name="connsiteX10" fmla="*/ 68826 w 980768"/>
                                    <a:gd name="connsiteY10" fmla="*/ 835742 h 1086465"/>
                                    <a:gd name="connsiteX11" fmla="*/ 49162 w 980768"/>
                                    <a:gd name="connsiteY11" fmla="*/ 909484 h 1086465"/>
                                    <a:gd name="connsiteX12" fmla="*/ 68826 w 980768"/>
                                    <a:gd name="connsiteY12" fmla="*/ 921775 h 1086465"/>
                                    <a:gd name="connsiteX13" fmla="*/ 66368 w 980768"/>
                                    <a:gd name="connsiteY13" fmla="*/ 988142 h 1086465"/>
                                    <a:gd name="connsiteX14" fmla="*/ 201562 w 980768"/>
                                    <a:gd name="connsiteY14" fmla="*/ 980768 h 1086465"/>
                                    <a:gd name="connsiteX15" fmla="*/ 390833 w 980768"/>
                                    <a:gd name="connsiteY15" fmla="*/ 1074175 h 1086465"/>
                                    <a:gd name="connsiteX16" fmla="*/ 471949 w 980768"/>
                                    <a:gd name="connsiteY16" fmla="*/ 1086465 h 1086465"/>
                                    <a:gd name="connsiteX17" fmla="*/ 585020 w 980768"/>
                                    <a:gd name="connsiteY17" fmla="*/ 997975 h 1086465"/>
                                    <a:gd name="connsiteX18" fmla="*/ 599768 w 980768"/>
                                    <a:gd name="connsiteY18" fmla="*/ 916859 h 1086465"/>
                                    <a:gd name="connsiteX19" fmla="*/ 720213 w 980768"/>
                                    <a:gd name="connsiteY19" fmla="*/ 850491 h 1086465"/>
                                    <a:gd name="connsiteX20" fmla="*/ 749710 w 980768"/>
                                    <a:gd name="connsiteY20" fmla="*/ 781665 h 1086465"/>
                                    <a:gd name="connsiteX21" fmla="*/ 813620 w 980768"/>
                                    <a:gd name="connsiteY21" fmla="*/ 766917 h 1086465"/>
                                    <a:gd name="connsiteX22" fmla="*/ 926691 w 980768"/>
                                    <a:gd name="connsiteY22" fmla="*/ 651388 h 1086465"/>
                                    <a:gd name="connsiteX23" fmla="*/ 865239 w 980768"/>
                                    <a:gd name="connsiteY23" fmla="*/ 567813 h 1086465"/>
                                    <a:gd name="connsiteX24" fmla="*/ 850491 w 980768"/>
                                    <a:gd name="connsiteY24" fmla="*/ 410497 h 1086465"/>
                                    <a:gd name="connsiteX25" fmla="*/ 872613 w 980768"/>
                                    <a:gd name="connsiteY25" fmla="*/ 363794 h 1086465"/>
                                    <a:gd name="connsiteX26" fmla="*/ 916858 w 980768"/>
                                    <a:gd name="connsiteY26" fmla="*/ 366252 h 1086465"/>
                                    <a:gd name="connsiteX27" fmla="*/ 980768 w 980768"/>
                                    <a:gd name="connsiteY27" fmla="*/ 282678 h 1086465"/>
                                    <a:gd name="connsiteX28" fmla="*/ 919316 w 980768"/>
                                    <a:gd name="connsiteY28" fmla="*/ 253181 h 1086465"/>
                                    <a:gd name="connsiteX29" fmla="*/ 843116 w 980768"/>
                                    <a:gd name="connsiteY29" fmla="*/ 243349 h 1086465"/>
                                    <a:gd name="connsiteX30" fmla="*/ 818536 w 980768"/>
                                    <a:gd name="connsiteY30" fmla="*/ 199104 h 1086465"/>
                                    <a:gd name="connsiteX31" fmla="*/ 811162 w 980768"/>
                                    <a:gd name="connsiteY31" fmla="*/ 125362 h 1086465"/>
                                    <a:gd name="connsiteX32" fmla="*/ 801329 w 980768"/>
                                    <a:gd name="connsiteY32" fmla="*/ 83575 h 1086465"/>
                                    <a:gd name="connsiteX33" fmla="*/ 786581 w 980768"/>
                                    <a:gd name="connsiteY33" fmla="*/ 46704 h 1086465"/>
                                    <a:gd name="connsiteX34" fmla="*/ 698091 w 980768"/>
                                    <a:gd name="connsiteY34" fmla="*/ 0 h 1086465"/>
                                    <a:gd name="connsiteX35" fmla="*/ 616974 w 980768"/>
                                    <a:gd name="connsiteY35" fmla="*/ 24581 h 1086465"/>
                                    <a:gd name="connsiteX36" fmla="*/ 570271 w 980768"/>
                                    <a:gd name="connsiteY36" fmla="*/ 56536 h 1086465"/>
                                    <a:gd name="connsiteX37" fmla="*/ 476865 w 980768"/>
                                    <a:gd name="connsiteY37" fmla="*/ 46704 h 1086465"/>
                                    <a:gd name="connsiteX38" fmla="*/ 454742 w 980768"/>
                                    <a:gd name="connsiteY38" fmla="*/ 56536 h 1086465"/>
                                    <a:gd name="connsiteX39" fmla="*/ 398207 w 980768"/>
                                    <a:gd name="connsiteY39" fmla="*/ 81117 h 1086465"/>
                                    <a:gd name="connsiteX40" fmla="*/ 353962 w 980768"/>
                                    <a:gd name="connsiteY40" fmla="*/ 159775 h 1086465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  <a:cxn ang="0">
                                      <a:pos x="connsiteX6" y="connsiteY6"/>
                                    </a:cxn>
                                    <a:cxn ang="0">
                                      <a:pos x="connsiteX7" y="connsiteY7"/>
                                    </a:cxn>
                                    <a:cxn ang="0">
                                      <a:pos x="connsiteX8" y="connsiteY8"/>
                                    </a:cxn>
                                    <a:cxn ang="0">
                                      <a:pos x="connsiteX9" y="connsiteY9"/>
                                    </a:cxn>
                                    <a:cxn ang="0">
                                      <a:pos x="connsiteX10" y="connsiteY10"/>
                                    </a:cxn>
                                    <a:cxn ang="0">
                                      <a:pos x="connsiteX11" y="connsiteY11"/>
                                    </a:cxn>
                                    <a:cxn ang="0">
                                      <a:pos x="connsiteX12" y="connsiteY12"/>
                                    </a:cxn>
                                    <a:cxn ang="0">
                                      <a:pos x="connsiteX13" y="connsiteY13"/>
                                    </a:cxn>
                                    <a:cxn ang="0">
                                      <a:pos x="connsiteX14" y="connsiteY14"/>
                                    </a:cxn>
                                    <a:cxn ang="0">
                                      <a:pos x="connsiteX15" y="connsiteY15"/>
                                    </a:cxn>
                                    <a:cxn ang="0">
                                      <a:pos x="connsiteX16" y="connsiteY16"/>
                                    </a:cxn>
                                    <a:cxn ang="0">
                                      <a:pos x="connsiteX17" y="connsiteY17"/>
                                    </a:cxn>
                                    <a:cxn ang="0">
                                      <a:pos x="connsiteX18" y="connsiteY18"/>
                                    </a:cxn>
                                    <a:cxn ang="0">
                                      <a:pos x="connsiteX19" y="connsiteY19"/>
                                    </a:cxn>
                                    <a:cxn ang="0">
                                      <a:pos x="connsiteX20" y="connsiteY20"/>
                                    </a:cxn>
                                    <a:cxn ang="0">
                                      <a:pos x="connsiteX21" y="connsiteY21"/>
                                    </a:cxn>
                                    <a:cxn ang="0">
                                      <a:pos x="connsiteX22" y="connsiteY22"/>
                                    </a:cxn>
                                    <a:cxn ang="0">
                                      <a:pos x="connsiteX23" y="connsiteY23"/>
                                    </a:cxn>
                                    <a:cxn ang="0">
                                      <a:pos x="connsiteX24" y="connsiteY24"/>
                                    </a:cxn>
                                    <a:cxn ang="0">
                                      <a:pos x="connsiteX25" y="connsiteY25"/>
                                    </a:cxn>
                                    <a:cxn ang="0">
                                      <a:pos x="connsiteX26" y="connsiteY26"/>
                                    </a:cxn>
                                    <a:cxn ang="0">
                                      <a:pos x="connsiteX27" y="connsiteY27"/>
                                    </a:cxn>
                                    <a:cxn ang="0">
                                      <a:pos x="connsiteX28" y="connsiteY28"/>
                                    </a:cxn>
                                    <a:cxn ang="0">
                                      <a:pos x="connsiteX29" y="connsiteY29"/>
                                    </a:cxn>
                                    <a:cxn ang="0">
                                      <a:pos x="connsiteX30" y="connsiteY30"/>
                                    </a:cxn>
                                    <a:cxn ang="0">
                                      <a:pos x="connsiteX31" y="connsiteY31"/>
                                    </a:cxn>
                                    <a:cxn ang="0">
                                      <a:pos x="connsiteX32" y="connsiteY32"/>
                                    </a:cxn>
                                    <a:cxn ang="0">
                                      <a:pos x="connsiteX33" y="connsiteY33"/>
                                    </a:cxn>
                                    <a:cxn ang="0">
                                      <a:pos x="connsiteX34" y="connsiteY34"/>
                                    </a:cxn>
                                    <a:cxn ang="0">
                                      <a:pos x="connsiteX35" y="connsiteY35"/>
                                    </a:cxn>
                                    <a:cxn ang="0">
                                      <a:pos x="connsiteX36" y="connsiteY36"/>
                                    </a:cxn>
                                    <a:cxn ang="0">
                                      <a:pos x="connsiteX37" y="connsiteY37"/>
                                    </a:cxn>
                                    <a:cxn ang="0">
                                      <a:pos x="connsiteX38" y="connsiteY38"/>
                                    </a:cxn>
                                    <a:cxn ang="0">
                                      <a:pos x="connsiteX39" y="connsiteY39"/>
                                    </a:cxn>
                                    <a:cxn ang="0">
                                      <a:pos x="connsiteX40" y="connsiteY40"/>
                                    </a:cxn>
                                  </a:cxnLst>
                                  <a:rect l="l" t="t" r="r" b="b"/>
                                  <a:pathLst>
                                    <a:path w="980768" h="1086465">
                                      <a:moveTo>
                                        <a:pt x="353962" y="159775"/>
                                      </a:moveTo>
                                      <a:lnTo>
                                        <a:pt x="378542" y="226142"/>
                                      </a:lnTo>
                                      <a:lnTo>
                                        <a:pt x="346587" y="245807"/>
                                      </a:lnTo>
                                      <a:lnTo>
                                        <a:pt x="245807" y="469491"/>
                                      </a:lnTo>
                                      <a:lnTo>
                                        <a:pt x="125362" y="513736"/>
                                      </a:lnTo>
                                      <a:lnTo>
                                        <a:pt x="140110" y="567813"/>
                                      </a:lnTo>
                                      <a:lnTo>
                                        <a:pt x="103239" y="587478"/>
                                      </a:lnTo>
                                      <a:lnTo>
                                        <a:pt x="29497" y="663678"/>
                                      </a:lnTo>
                                      <a:lnTo>
                                        <a:pt x="34413" y="742336"/>
                                      </a:lnTo>
                                      <a:lnTo>
                                        <a:pt x="0" y="776749"/>
                                      </a:lnTo>
                                      <a:lnTo>
                                        <a:pt x="68826" y="835742"/>
                                      </a:lnTo>
                                      <a:lnTo>
                                        <a:pt x="49162" y="909484"/>
                                      </a:lnTo>
                                      <a:lnTo>
                                        <a:pt x="68826" y="921775"/>
                                      </a:lnTo>
                                      <a:cubicBezTo>
                                        <a:pt x="68007" y="943897"/>
                                        <a:pt x="67187" y="966020"/>
                                        <a:pt x="66368" y="988142"/>
                                      </a:cubicBezTo>
                                      <a:lnTo>
                                        <a:pt x="201562" y="980768"/>
                                      </a:lnTo>
                                      <a:lnTo>
                                        <a:pt x="390833" y="1074175"/>
                                      </a:lnTo>
                                      <a:lnTo>
                                        <a:pt x="471949" y="1086465"/>
                                      </a:lnTo>
                                      <a:lnTo>
                                        <a:pt x="585020" y="997975"/>
                                      </a:lnTo>
                                      <a:lnTo>
                                        <a:pt x="599768" y="916859"/>
                                      </a:lnTo>
                                      <a:lnTo>
                                        <a:pt x="720213" y="850491"/>
                                      </a:lnTo>
                                      <a:lnTo>
                                        <a:pt x="749710" y="781665"/>
                                      </a:lnTo>
                                      <a:lnTo>
                                        <a:pt x="813620" y="766917"/>
                                      </a:lnTo>
                                      <a:lnTo>
                                        <a:pt x="926691" y="651388"/>
                                      </a:lnTo>
                                      <a:lnTo>
                                        <a:pt x="865239" y="567813"/>
                                      </a:lnTo>
                                      <a:lnTo>
                                        <a:pt x="850491" y="410497"/>
                                      </a:lnTo>
                                      <a:lnTo>
                                        <a:pt x="872613" y="363794"/>
                                      </a:lnTo>
                                      <a:lnTo>
                                        <a:pt x="916858" y="366252"/>
                                      </a:lnTo>
                                      <a:lnTo>
                                        <a:pt x="980768" y="282678"/>
                                      </a:lnTo>
                                      <a:lnTo>
                                        <a:pt x="919316" y="253181"/>
                                      </a:lnTo>
                                      <a:lnTo>
                                        <a:pt x="843116" y="243349"/>
                                      </a:lnTo>
                                      <a:lnTo>
                                        <a:pt x="818536" y="199104"/>
                                      </a:lnTo>
                                      <a:lnTo>
                                        <a:pt x="811162" y="125362"/>
                                      </a:lnTo>
                                      <a:lnTo>
                                        <a:pt x="801329" y="83575"/>
                                      </a:lnTo>
                                      <a:lnTo>
                                        <a:pt x="786581" y="46704"/>
                                      </a:lnTo>
                                      <a:lnTo>
                                        <a:pt x="698091" y="0"/>
                                      </a:lnTo>
                                      <a:lnTo>
                                        <a:pt x="616974" y="24581"/>
                                      </a:lnTo>
                                      <a:lnTo>
                                        <a:pt x="570271" y="56536"/>
                                      </a:lnTo>
                                      <a:lnTo>
                                        <a:pt x="476865" y="46704"/>
                                      </a:lnTo>
                                      <a:lnTo>
                                        <a:pt x="454742" y="56536"/>
                                      </a:lnTo>
                                      <a:lnTo>
                                        <a:pt x="398207" y="81117"/>
                                      </a:lnTo>
                                      <a:lnTo>
                                        <a:pt x="353962" y="159775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chemeClr val="accent6"/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  <a:p>
                                  <a:pPr algn="ctr"/>
                                  <a:r>
                                    <a:rPr lang="ru-RU" sz="1200" b="1" dirty="0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</a:rPr>
                                    <a:t>Татищево</a:t>
                                  </a:r>
                                  <a:endParaRPr lang="ru-RU" sz="1200" b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8" name="Группа 58"/>
                                <p:cNvGrpSpPr/>
                                <p:nvPr/>
                              </p:nvGrpSpPr>
                              <p:grpSpPr>
                                <a:xfrm>
                                  <a:off x="240274" y="711609"/>
                                  <a:ext cx="9745792" cy="5187557"/>
                                  <a:chOff x="240274" y="711609"/>
                                  <a:chExt cx="9745792" cy="5187557"/>
                                </a:xfrm>
                              </p:grpSpPr>
                              <p:grpSp>
                                <p:nvGrpSpPr>
                                  <p:cNvPr id="29" name="Группа 55"/>
                                  <p:cNvGrpSpPr/>
                                  <p:nvPr/>
                                </p:nvGrpSpPr>
                                <p:grpSpPr>
                                  <a:xfrm>
                                    <a:off x="240274" y="711609"/>
                                    <a:ext cx="9745792" cy="5187557"/>
                                    <a:chOff x="240274" y="711609"/>
                                    <a:chExt cx="9745792" cy="5187557"/>
                                  </a:xfrm>
                                </p:grpSpPr>
                                <p:grpSp>
                                  <p:nvGrpSpPr>
                                    <p:cNvPr id="31" name="Группа 5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40274" y="711609"/>
                                      <a:ext cx="9745792" cy="5187557"/>
                                      <a:chOff x="240274" y="711609"/>
                                      <a:chExt cx="9745792" cy="5187557"/>
                                    </a:xfrm>
                                  </p:grpSpPr>
                                  <p:grpSp>
                                    <p:nvGrpSpPr>
                                      <p:cNvPr id="33" name="Группа 5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240274" y="711609"/>
                                        <a:ext cx="9745792" cy="5187557"/>
                                        <a:chOff x="240274" y="711609"/>
                                        <a:chExt cx="9745792" cy="5187557"/>
                                      </a:xfrm>
                                    </p:grpSpPr>
                                    <p:grpSp>
                                      <p:nvGrpSpPr>
                                        <p:cNvPr id="35" name="Группа 4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40274" y="711609"/>
                                          <a:ext cx="9745792" cy="5187557"/>
                                          <a:chOff x="240274" y="711609"/>
                                          <a:chExt cx="9745792" cy="5187557"/>
                                        </a:xfrm>
                                      </p:grpSpPr>
                                      <p:grpSp>
                                        <p:nvGrpSpPr>
                                          <p:cNvPr id="37" name="Группа 4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40274" y="711609"/>
                                            <a:ext cx="9745792" cy="5187557"/>
                                            <a:chOff x="240274" y="711609"/>
                                            <a:chExt cx="9745792" cy="5187557"/>
                                          </a:xfrm>
                                        </p:grpSpPr>
                                        <p:grpSp>
                                          <p:nvGrpSpPr>
                                            <p:cNvPr id="39" name="Группа 4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40274" y="711609"/>
                                              <a:ext cx="9745792" cy="5187557"/>
                                              <a:chOff x="240890" y="711609"/>
                                              <a:chExt cx="9745792" cy="5187557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41" name="Группа 41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40890" y="840658"/>
                                                <a:ext cx="9745792" cy="5058508"/>
                                                <a:chOff x="240890" y="840658"/>
                                                <a:chExt cx="9745792" cy="5058508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43" name="Группа 39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240890" y="1064343"/>
                                                  <a:ext cx="9745792" cy="4834823"/>
                                                  <a:chOff x="240890" y="1064343"/>
                                                  <a:chExt cx="9745792" cy="4834823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45" name="Группа 37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240890" y="1396180"/>
                                                    <a:ext cx="9745792" cy="4502986"/>
                                                    <a:chOff x="240890" y="1396180"/>
                                                    <a:chExt cx="9745792" cy="4502986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47" name="Группа 34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363794" y="1895168"/>
                                                      <a:ext cx="9622888" cy="4003998"/>
                                                      <a:chOff x="363794" y="1895168"/>
                                                      <a:chExt cx="9622888" cy="4003998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50" name="Группа 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916858" y="1895168"/>
                                                        <a:ext cx="9069824" cy="4003998"/>
                                                        <a:chOff x="916858" y="1895168"/>
                                                        <a:chExt cx="9069824" cy="4003998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52" name="Группа 30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1747684" y="1895168"/>
                                                          <a:ext cx="8238998" cy="4003998"/>
                                                          <a:chOff x="1747684" y="1895168"/>
                                                          <a:chExt cx="8238998" cy="4003998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54" name="Группа 28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2689123" y="1895168"/>
                                                            <a:ext cx="7297559" cy="4003998"/>
                                                            <a:chOff x="2689123" y="1895168"/>
                                                            <a:chExt cx="7297559" cy="4003998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56" name="Группа 26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3389671" y="1895168"/>
                                                              <a:ext cx="6597011" cy="4003998"/>
                                                              <a:chOff x="3389671" y="1895168"/>
                                                              <a:chExt cx="6597011" cy="4003998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58" name="Группа 24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3389671" y="1918446"/>
                                                                <a:ext cx="6597011" cy="3980720"/>
                                                                <a:chOff x="3389671" y="1918446"/>
                                                                <a:chExt cx="6597011" cy="3980720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60" name="Группа 22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3389671" y="1918446"/>
                                                                  <a:ext cx="6597011" cy="3980720"/>
                                                                  <a:chOff x="3389671" y="1918446"/>
                                                                  <a:chExt cx="6597011" cy="3980720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62" name="Группа 20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4313903" y="1918446"/>
                                                                    <a:ext cx="5672779" cy="3980720"/>
                                                                    <a:chOff x="4313903" y="1918446"/>
                                                                    <a:chExt cx="5672779" cy="3980720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64" name="Группа 1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5147187" y="1918446"/>
                                                                      <a:ext cx="4839495" cy="3980720"/>
                                                                      <a:chOff x="5147187" y="1918446"/>
                                                                      <a:chExt cx="4839495" cy="3980720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66" name="Группа 16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5649872" y="1918446"/>
                                                                        <a:ext cx="4336810" cy="3980720"/>
                                                                        <a:chOff x="5649872" y="1918446"/>
                                                                        <a:chExt cx="4336810" cy="3980720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68" name="Группа 13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5649872" y="1918446"/>
                                                                          <a:ext cx="3092957" cy="3980720"/>
                                                                          <a:chOff x="5649872" y="1918446"/>
                                                                          <a:chExt cx="3092957" cy="3980720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70" name="Группа 11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5649872" y="1918446"/>
                                                                            <a:ext cx="2728012" cy="3980720"/>
                                                                            <a:chOff x="5636079" y="1901227"/>
                                                                            <a:chExt cx="2728012" cy="3980720"/>
                                                                          </a:xfrm>
                                                                        </p:grpSpPr>
                                                                        <p:sp>
                                                                          <p:nvSpPr>
                                                                            <p:cNvPr id="72" name="Полилиния 6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7124699" y="4466804"/>
                                                                              <a:ext cx="1036864" cy="14151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0 w 1036864"/>
                                                                                <a:gd name="connsiteY0" fmla="*/ 851808 h 1415143"/>
                                                                                <a:gd name="connsiteX1" fmla="*/ 35378 w 1036864"/>
                                                                                <a:gd name="connsiteY1" fmla="*/ 928008 h 1415143"/>
                                                                                <a:gd name="connsiteX2" fmla="*/ 46264 w 1036864"/>
                                                                                <a:gd name="connsiteY2" fmla="*/ 960665 h 1415143"/>
                                                                                <a:gd name="connsiteX3" fmla="*/ 54428 w 1036864"/>
                                                                                <a:gd name="connsiteY3" fmla="*/ 998765 h 1415143"/>
                                                                                <a:gd name="connsiteX4" fmla="*/ 62593 w 1036864"/>
                                                                                <a:gd name="connsiteY4" fmla="*/ 1047750 h 1415143"/>
                                                                                <a:gd name="connsiteX5" fmla="*/ 92528 w 1036864"/>
                                                                                <a:gd name="connsiteY5" fmla="*/ 1074965 h 1415143"/>
                                                                                <a:gd name="connsiteX6" fmla="*/ 106136 w 1036864"/>
                                                                                <a:gd name="connsiteY6" fmla="*/ 1113065 h 1415143"/>
                                                                                <a:gd name="connsiteX7" fmla="*/ 125186 w 1036864"/>
                                                                                <a:gd name="connsiteY7" fmla="*/ 1148443 h 1415143"/>
                                                                                <a:gd name="connsiteX8" fmla="*/ 152400 w 1036864"/>
                                                                                <a:gd name="connsiteY8" fmla="*/ 1172936 h 1415143"/>
                                                                                <a:gd name="connsiteX9" fmla="*/ 182336 w 1036864"/>
                                                                                <a:gd name="connsiteY9" fmla="*/ 1208315 h 1415143"/>
                                                                                <a:gd name="connsiteX10" fmla="*/ 195943 w 1036864"/>
                                                                                <a:gd name="connsiteY10" fmla="*/ 1230086 h 1415143"/>
                                                                                <a:gd name="connsiteX11" fmla="*/ 204107 w 1036864"/>
                                                                                <a:gd name="connsiteY11" fmla="*/ 1262743 h 1415143"/>
                                                                                <a:gd name="connsiteX12" fmla="*/ 204107 w 1036864"/>
                                                                                <a:gd name="connsiteY12" fmla="*/ 1281793 h 1415143"/>
                                                                                <a:gd name="connsiteX13" fmla="*/ 204107 w 1036864"/>
                                                                                <a:gd name="connsiteY13" fmla="*/ 1295400 h 1415143"/>
                                                                                <a:gd name="connsiteX14" fmla="*/ 244928 w 1036864"/>
                                                                                <a:gd name="connsiteY14" fmla="*/ 1314450 h 1415143"/>
                                                                                <a:gd name="connsiteX15" fmla="*/ 296636 w 1036864"/>
                                                                                <a:gd name="connsiteY15" fmla="*/ 1292679 h 1415143"/>
                                                                                <a:gd name="connsiteX16" fmla="*/ 312964 w 1036864"/>
                                                                                <a:gd name="connsiteY16" fmla="*/ 1287236 h 1415143"/>
                                                                                <a:gd name="connsiteX17" fmla="*/ 334736 w 1036864"/>
                                                                                <a:gd name="connsiteY17" fmla="*/ 1347108 h 1415143"/>
                                                                                <a:gd name="connsiteX18" fmla="*/ 361950 w 1036864"/>
                                                                                <a:gd name="connsiteY18" fmla="*/ 1366158 h 1415143"/>
                                                                                <a:gd name="connsiteX19" fmla="*/ 400050 w 1036864"/>
                                                                                <a:gd name="connsiteY19" fmla="*/ 1355272 h 1415143"/>
                                                                                <a:gd name="connsiteX20" fmla="*/ 410936 w 1036864"/>
                                                                                <a:gd name="connsiteY20" fmla="*/ 1349829 h 1415143"/>
                                                                                <a:gd name="connsiteX21" fmla="*/ 468086 w 1036864"/>
                                                                                <a:gd name="connsiteY21" fmla="*/ 1404258 h 1415143"/>
                                                                                <a:gd name="connsiteX22" fmla="*/ 489857 w 1036864"/>
                                                                                <a:gd name="connsiteY22" fmla="*/ 1415143 h 1415143"/>
                                                                                <a:gd name="connsiteX23" fmla="*/ 492578 w 1036864"/>
                                                                                <a:gd name="connsiteY23" fmla="*/ 1396093 h 1415143"/>
                                                                                <a:gd name="connsiteX24" fmla="*/ 503464 w 1036864"/>
                                                                                <a:gd name="connsiteY24" fmla="*/ 1363436 h 1415143"/>
                                                                                <a:gd name="connsiteX25" fmla="*/ 519793 w 1036864"/>
                                                                                <a:gd name="connsiteY25" fmla="*/ 1338943 h 1415143"/>
                                                                                <a:gd name="connsiteX26" fmla="*/ 857250 w 1036864"/>
                                                                                <a:gd name="connsiteY26" fmla="*/ 1170215 h 1415143"/>
                                                                                <a:gd name="connsiteX27" fmla="*/ 900793 w 1036864"/>
                                                                                <a:gd name="connsiteY27" fmla="*/ 1107622 h 1415143"/>
                                                                                <a:gd name="connsiteX28" fmla="*/ 938893 w 1036864"/>
                                                                                <a:gd name="connsiteY28" fmla="*/ 1064079 h 1415143"/>
                                                                                <a:gd name="connsiteX29" fmla="*/ 1017814 w 1036864"/>
                                                                                <a:gd name="connsiteY29" fmla="*/ 1006929 h 1415143"/>
                                                                                <a:gd name="connsiteX30" fmla="*/ 1036864 w 1036864"/>
                                                                                <a:gd name="connsiteY30" fmla="*/ 952500 h 1415143"/>
                                                                                <a:gd name="connsiteX31" fmla="*/ 1009650 w 1036864"/>
                                                                                <a:gd name="connsiteY31" fmla="*/ 911679 h 1415143"/>
                                                                                <a:gd name="connsiteX32" fmla="*/ 952500 w 1036864"/>
                                                                                <a:gd name="connsiteY32" fmla="*/ 843643 h 1415143"/>
                                                                                <a:gd name="connsiteX33" fmla="*/ 906236 w 1036864"/>
                                                                                <a:gd name="connsiteY33" fmla="*/ 824593 h 1415143"/>
                                                                                <a:gd name="connsiteX34" fmla="*/ 876300 w 1036864"/>
                                                                                <a:gd name="connsiteY34" fmla="*/ 791936 h 1415143"/>
                                                                                <a:gd name="connsiteX35" fmla="*/ 889907 w 1036864"/>
                                                                                <a:gd name="connsiteY35" fmla="*/ 710293 h 1415143"/>
                                                                                <a:gd name="connsiteX36" fmla="*/ 873578 w 1036864"/>
                                                                                <a:gd name="connsiteY36" fmla="*/ 582386 h 1415143"/>
                                                                                <a:gd name="connsiteX37" fmla="*/ 800100 w 1036864"/>
                                                                                <a:gd name="connsiteY37" fmla="*/ 508908 h 1415143"/>
                                                                                <a:gd name="connsiteX38" fmla="*/ 756557 w 1036864"/>
                                                                                <a:gd name="connsiteY38" fmla="*/ 345622 h 1415143"/>
                                                                                <a:gd name="connsiteX39" fmla="*/ 699407 w 1036864"/>
                                                                                <a:gd name="connsiteY39" fmla="*/ 89808 h 1415143"/>
                                                                                <a:gd name="connsiteX40" fmla="*/ 495300 w 1036864"/>
                                                                                <a:gd name="connsiteY40" fmla="*/ 114300 h 1415143"/>
                                                                                <a:gd name="connsiteX41" fmla="*/ 481693 w 1036864"/>
                                                                                <a:gd name="connsiteY41" fmla="*/ 100693 h 1415143"/>
                                                                                <a:gd name="connsiteX42" fmla="*/ 468086 w 1036864"/>
                                                                                <a:gd name="connsiteY42" fmla="*/ 35379 h 1415143"/>
                                                                                <a:gd name="connsiteX43" fmla="*/ 451757 w 1036864"/>
                                                                                <a:gd name="connsiteY43" fmla="*/ 16329 h 1415143"/>
                                                                                <a:gd name="connsiteX44" fmla="*/ 359228 w 1036864"/>
                                                                                <a:gd name="connsiteY44" fmla="*/ 32658 h 1415143"/>
                                                                                <a:gd name="connsiteX45" fmla="*/ 323850 w 1036864"/>
                                                                                <a:gd name="connsiteY45" fmla="*/ 0 h 1415143"/>
                                                                                <a:gd name="connsiteX46" fmla="*/ 239486 w 1036864"/>
                                                                                <a:gd name="connsiteY46" fmla="*/ 13608 h 1415143"/>
                                                                                <a:gd name="connsiteX47" fmla="*/ 258536 w 1036864"/>
                                                                                <a:gd name="connsiteY47" fmla="*/ 250372 h 1415143"/>
                                                                                <a:gd name="connsiteX48" fmla="*/ 304800 w 1036864"/>
                                                                                <a:gd name="connsiteY48" fmla="*/ 293915 h 1415143"/>
                                                                                <a:gd name="connsiteX49" fmla="*/ 310243 w 1036864"/>
                                                                                <a:gd name="connsiteY49" fmla="*/ 361950 h 1415143"/>
                                                                                <a:gd name="connsiteX50" fmla="*/ 332014 w 1036864"/>
                                                                                <a:gd name="connsiteY50" fmla="*/ 416379 h 1415143"/>
                                                                                <a:gd name="connsiteX51" fmla="*/ 217714 w 1036864"/>
                                                                                <a:gd name="connsiteY51" fmla="*/ 454479 h 1415143"/>
                                                                                <a:gd name="connsiteX52" fmla="*/ 212271 w 1036864"/>
                                                                                <a:gd name="connsiteY52" fmla="*/ 691243 h 1415143"/>
                                                                                <a:gd name="connsiteX53" fmla="*/ 212271 w 1036864"/>
                                                                                <a:gd name="connsiteY53" fmla="*/ 767443 h 1415143"/>
                                                                                <a:gd name="connsiteX54" fmla="*/ 201386 w 1036864"/>
                                                                                <a:gd name="connsiteY54" fmla="*/ 786493 h 1415143"/>
                                                                                <a:gd name="connsiteX55" fmla="*/ 141514 w 1036864"/>
                                                                                <a:gd name="connsiteY55" fmla="*/ 808265 h 1415143"/>
                                                                                <a:gd name="connsiteX56" fmla="*/ 106136 w 1036864"/>
                                                                                <a:gd name="connsiteY56" fmla="*/ 821872 h 1415143"/>
                                                                                <a:gd name="connsiteX57" fmla="*/ 46264 w 1036864"/>
                                                                                <a:gd name="connsiteY57" fmla="*/ 816429 h 1415143"/>
                                                                                <a:gd name="connsiteX58" fmla="*/ 0 w 1036864"/>
                                                                                <a:gd name="connsiteY58" fmla="*/ 851808 h 14151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036864" h="1415143">
                                                                                  <a:moveTo>
                                                                                    <a:pt x="0" y="851808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35378" y="9280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9606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8" y="9987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593" y="1047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2528" y="1074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1113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186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2400" y="1172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6" y="12083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230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62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817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95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1314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6636" y="1292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2964" y="1287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6" y="13471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1950" y="13661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13552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6" y="1349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14042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9857" y="14151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3464" y="13634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19793" y="1338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1702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1107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1064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4" y="10069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6864" y="952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9650" y="911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0" y="843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6236" y="8245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6300" y="791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9907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3578" y="582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00100" y="5089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345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9407" y="898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5300" y="1143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1693" y="1006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1757" y="16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326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9486" y="136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58536" y="250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4800" y="293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0243" y="361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2014" y="416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4" y="454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691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767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1386" y="786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1514" y="8082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8218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51808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chemeClr val="accent6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              </a:t>
                                                                              </a: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Александров Гай</a:t>
                                                                              </a:r>
                                                                              <a:endParaRPr lang="ru-RU" sz="10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3" name="Полилиния 7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78834" y="3782083"/>
                                                                              <a:ext cx="1785257" cy="15294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536121 w 1785257"/>
                                                                                <a:gd name="connsiteY0" fmla="*/ 1529443 h 1529443"/>
                                                                                <a:gd name="connsiteX1" fmla="*/ 647700 w 1785257"/>
                                                                                <a:gd name="connsiteY1" fmla="*/ 1510393 h 1529443"/>
                                                                                <a:gd name="connsiteX2" fmla="*/ 756557 w 1785257"/>
                                                                                <a:gd name="connsiteY2" fmla="*/ 1466850 h 1529443"/>
                                                                                <a:gd name="connsiteX3" fmla="*/ 759278 w 1785257"/>
                                                                                <a:gd name="connsiteY3" fmla="*/ 1151164 h 1529443"/>
                                                                                <a:gd name="connsiteX4" fmla="*/ 870857 w 1785257"/>
                                                                                <a:gd name="connsiteY4" fmla="*/ 1102179 h 1529443"/>
                                                                                <a:gd name="connsiteX5" fmla="*/ 851807 w 1785257"/>
                                                                                <a:gd name="connsiteY5" fmla="*/ 1061357 h 1529443"/>
                                                                                <a:gd name="connsiteX6" fmla="*/ 851807 w 1785257"/>
                                                                                <a:gd name="connsiteY6" fmla="*/ 990600 h 1529443"/>
                                                                                <a:gd name="connsiteX7" fmla="*/ 797378 w 1785257"/>
                                                                                <a:gd name="connsiteY7" fmla="*/ 930729 h 1529443"/>
                                                                                <a:gd name="connsiteX8" fmla="*/ 781050 w 1785257"/>
                                                                                <a:gd name="connsiteY8" fmla="*/ 710293 h 1529443"/>
                                                                                <a:gd name="connsiteX9" fmla="*/ 870857 w 1785257"/>
                                                                                <a:gd name="connsiteY9" fmla="*/ 683079 h 1529443"/>
                                                                                <a:gd name="connsiteX10" fmla="*/ 911678 w 1785257"/>
                                                                                <a:gd name="connsiteY10" fmla="*/ 726621 h 1529443"/>
                                                                                <a:gd name="connsiteX11" fmla="*/ 996043 w 1785257"/>
                                                                                <a:gd name="connsiteY11" fmla="*/ 704850 h 1529443"/>
                                                                                <a:gd name="connsiteX12" fmla="*/ 1042307 w 1785257"/>
                                                                                <a:gd name="connsiteY12" fmla="*/ 810986 h 1529443"/>
                                                                                <a:gd name="connsiteX13" fmla="*/ 1249135 w 1785257"/>
                                                                                <a:gd name="connsiteY13" fmla="*/ 778329 h 1529443"/>
                                                                                <a:gd name="connsiteX14" fmla="*/ 1221921 w 1785257"/>
                                                                                <a:gd name="connsiteY14" fmla="*/ 590550 h 1529443"/>
                                                                                <a:gd name="connsiteX15" fmla="*/ 1183821 w 1785257"/>
                                                                                <a:gd name="connsiteY15" fmla="*/ 527957 h 1529443"/>
                                                                                <a:gd name="connsiteX16" fmla="*/ 1115785 w 1785257"/>
                                                                                <a:gd name="connsiteY16" fmla="*/ 487136 h 1529443"/>
                                                                                <a:gd name="connsiteX17" fmla="*/ 1118507 w 1785257"/>
                                                                                <a:gd name="connsiteY17" fmla="*/ 465364 h 1529443"/>
                                                                                <a:gd name="connsiteX18" fmla="*/ 1137557 w 1785257"/>
                                                                                <a:gd name="connsiteY18" fmla="*/ 451757 h 1529443"/>
                                                                                <a:gd name="connsiteX19" fmla="*/ 1167493 w 1785257"/>
                                                                                <a:gd name="connsiteY19" fmla="*/ 446314 h 1529443"/>
                                                                                <a:gd name="connsiteX20" fmla="*/ 1211035 w 1785257"/>
                                                                                <a:gd name="connsiteY20" fmla="*/ 476250 h 1529443"/>
                                                                                <a:gd name="connsiteX21" fmla="*/ 1243693 w 1785257"/>
                                                                                <a:gd name="connsiteY21" fmla="*/ 489857 h 1529443"/>
                                                                                <a:gd name="connsiteX22" fmla="*/ 1281793 w 1785257"/>
                                                                                <a:gd name="connsiteY22" fmla="*/ 525236 h 1529443"/>
                                                                                <a:gd name="connsiteX23" fmla="*/ 1355271 w 1785257"/>
                                                                                <a:gd name="connsiteY23" fmla="*/ 506186 h 1529443"/>
                                                                                <a:gd name="connsiteX24" fmla="*/ 1374321 w 1785257"/>
                                                                                <a:gd name="connsiteY24" fmla="*/ 517071 h 1529443"/>
                                                                                <a:gd name="connsiteX25" fmla="*/ 1442357 w 1785257"/>
                                                                                <a:gd name="connsiteY25" fmla="*/ 511629 h 1529443"/>
                                                                                <a:gd name="connsiteX26" fmla="*/ 1567543 w 1785257"/>
                                                                                <a:gd name="connsiteY26" fmla="*/ 438150 h 1529443"/>
                                                                                <a:gd name="connsiteX27" fmla="*/ 1616528 w 1785257"/>
                                                                                <a:gd name="connsiteY27" fmla="*/ 364671 h 1529443"/>
                                                                                <a:gd name="connsiteX28" fmla="*/ 1646464 w 1785257"/>
                                                                                <a:gd name="connsiteY28" fmla="*/ 329293 h 1529443"/>
                                                                                <a:gd name="connsiteX29" fmla="*/ 1733550 w 1785257"/>
                                                                                <a:gd name="connsiteY29" fmla="*/ 195943 h 1529443"/>
                                                                                <a:gd name="connsiteX30" fmla="*/ 1768928 w 1785257"/>
                                                                                <a:gd name="connsiteY30" fmla="*/ 166007 h 1529443"/>
                                                                                <a:gd name="connsiteX31" fmla="*/ 1782535 w 1785257"/>
                                                                                <a:gd name="connsiteY31" fmla="*/ 133350 h 1529443"/>
                                                                                <a:gd name="connsiteX32" fmla="*/ 1785257 w 1785257"/>
                                                                                <a:gd name="connsiteY32" fmla="*/ 119743 h 1529443"/>
                                                                                <a:gd name="connsiteX33" fmla="*/ 1676400 w 1785257"/>
                                                                                <a:gd name="connsiteY33" fmla="*/ 125186 h 1529443"/>
                                                                                <a:gd name="connsiteX34" fmla="*/ 1643743 w 1785257"/>
                                                                                <a:gd name="connsiteY34" fmla="*/ 157843 h 1529443"/>
                                                                                <a:gd name="connsiteX35" fmla="*/ 1510393 w 1785257"/>
                                                                                <a:gd name="connsiteY35" fmla="*/ 176893 h 1529443"/>
                                                                                <a:gd name="connsiteX36" fmla="*/ 1281793 w 1785257"/>
                                                                                <a:gd name="connsiteY36" fmla="*/ 168729 h 1529443"/>
                                                                                <a:gd name="connsiteX37" fmla="*/ 1249135 w 1785257"/>
                                                                                <a:gd name="connsiteY37" fmla="*/ 146957 h 1529443"/>
                                                                                <a:gd name="connsiteX38" fmla="*/ 1216478 w 1785257"/>
                                                                                <a:gd name="connsiteY38" fmla="*/ 212271 h 1529443"/>
                                                                                <a:gd name="connsiteX39" fmla="*/ 1118507 w 1785257"/>
                                                                                <a:gd name="connsiteY39" fmla="*/ 190500 h 1529443"/>
                                                                                <a:gd name="connsiteX40" fmla="*/ 1072243 w 1785257"/>
                                                                                <a:gd name="connsiteY40" fmla="*/ 171450 h 1529443"/>
                                                                                <a:gd name="connsiteX41" fmla="*/ 985157 w 1785257"/>
                                                                                <a:gd name="connsiteY41" fmla="*/ 176893 h 1529443"/>
                                                                                <a:gd name="connsiteX42" fmla="*/ 955221 w 1785257"/>
                                                                                <a:gd name="connsiteY42" fmla="*/ 201386 h 1529443"/>
                                                                                <a:gd name="connsiteX43" fmla="*/ 830035 w 1785257"/>
                                                                                <a:gd name="connsiteY43" fmla="*/ 179614 h 1529443"/>
                                                                                <a:gd name="connsiteX44" fmla="*/ 794657 w 1785257"/>
                                                                                <a:gd name="connsiteY44" fmla="*/ 133350 h 1529443"/>
                                                                                <a:gd name="connsiteX45" fmla="*/ 655864 w 1785257"/>
                                                                                <a:gd name="connsiteY45" fmla="*/ 127907 h 1529443"/>
                                                                                <a:gd name="connsiteX46" fmla="*/ 538843 w 1785257"/>
                                                                                <a:gd name="connsiteY46" fmla="*/ 119743 h 1529443"/>
                                                                                <a:gd name="connsiteX47" fmla="*/ 484414 w 1785257"/>
                                                                                <a:gd name="connsiteY47" fmla="*/ 81643 h 1529443"/>
                                                                                <a:gd name="connsiteX48" fmla="*/ 400050 w 1785257"/>
                                                                                <a:gd name="connsiteY48" fmla="*/ 35379 h 1529443"/>
                                                                                <a:gd name="connsiteX49" fmla="*/ 334735 w 1785257"/>
                                                                                <a:gd name="connsiteY49" fmla="*/ 21771 h 1529443"/>
                                                                                <a:gd name="connsiteX50" fmla="*/ 283028 w 1785257"/>
                                                                                <a:gd name="connsiteY50" fmla="*/ 0 h 1529443"/>
                                                                                <a:gd name="connsiteX51" fmla="*/ 244928 w 1785257"/>
                                                                                <a:gd name="connsiteY51" fmla="*/ 2721 h 1529443"/>
                                                                                <a:gd name="connsiteX52" fmla="*/ 171450 w 1785257"/>
                                                                                <a:gd name="connsiteY52" fmla="*/ 13607 h 1529443"/>
                                                                                <a:gd name="connsiteX53" fmla="*/ 179614 w 1785257"/>
                                                                                <a:gd name="connsiteY53" fmla="*/ 125186 h 1529443"/>
                                                                                <a:gd name="connsiteX54" fmla="*/ 195943 w 1785257"/>
                                                                                <a:gd name="connsiteY54" fmla="*/ 214993 h 1529443"/>
                                                                                <a:gd name="connsiteX55" fmla="*/ 168728 w 1785257"/>
                                                                                <a:gd name="connsiteY55" fmla="*/ 288471 h 1529443"/>
                                                                                <a:gd name="connsiteX56" fmla="*/ 231321 w 1785257"/>
                                                                                <a:gd name="connsiteY56" fmla="*/ 391886 h 1529443"/>
                                                                                <a:gd name="connsiteX57" fmla="*/ 160564 w 1785257"/>
                                                                                <a:gd name="connsiteY57" fmla="*/ 465364 h 1529443"/>
                                                                                <a:gd name="connsiteX58" fmla="*/ 179614 w 1785257"/>
                                                                                <a:gd name="connsiteY58" fmla="*/ 579664 h 1529443"/>
                                                                                <a:gd name="connsiteX59" fmla="*/ 2721 w 1785257"/>
                                                                                <a:gd name="connsiteY59" fmla="*/ 644979 h 1529443"/>
                                                                                <a:gd name="connsiteX60" fmla="*/ 32657 w 1785257"/>
                                                                                <a:gd name="connsiteY60" fmla="*/ 906236 h 1529443"/>
                                                                                <a:gd name="connsiteX61" fmla="*/ 0 w 1785257"/>
                                                                                <a:gd name="connsiteY61" fmla="*/ 976993 h 1529443"/>
                                                                                <a:gd name="connsiteX62" fmla="*/ 89807 w 1785257"/>
                                                                                <a:gd name="connsiteY62" fmla="*/ 1015093 h 1529443"/>
                                                                                <a:gd name="connsiteX63" fmla="*/ 95250 w 1785257"/>
                                                                                <a:gd name="connsiteY63" fmla="*/ 1069521 h 1529443"/>
                                                                                <a:gd name="connsiteX64" fmla="*/ 182335 w 1785257"/>
                                                                                <a:gd name="connsiteY64" fmla="*/ 1129393 h 1529443"/>
                                                                                <a:gd name="connsiteX65" fmla="*/ 195943 w 1785257"/>
                                                                                <a:gd name="connsiteY65" fmla="*/ 1162050 h 1529443"/>
                                                                                <a:gd name="connsiteX66" fmla="*/ 277585 w 1785257"/>
                                                                                <a:gd name="connsiteY66" fmla="*/ 1232807 h 1529443"/>
                                                                                <a:gd name="connsiteX67" fmla="*/ 359228 w 1785257"/>
                                                                                <a:gd name="connsiteY67" fmla="*/ 1311729 h 1529443"/>
                                                                                <a:gd name="connsiteX68" fmla="*/ 421821 w 1785257"/>
                                                                                <a:gd name="connsiteY68" fmla="*/ 1396093 h 1529443"/>
                                                                                <a:gd name="connsiteX69" fmla="*/ 443593 w 1785257"/>
                                                                                <a:gd name="connsiteY69" fmla="*/ 1423307 h 1529443"/>
                                                                                <a:gd name="connsiteX70" fmla="*/ 438150 w 1785257"/>
                                                                                <a:gd name="connsiteY70" fmla="*/ 1466850 h 1529443"/>
                                                                                <a:gd name="connsiteX71" fmla="*/ 536121 w 1785257"/>
                                                                                <a:gd name="connsiteY71" fmla="*/ 1529443 h 15294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785257" h="1529443">
                                                                                  <a:moveTo>
                                                                                    <a:pt x="536121" y="1529443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647700" y="1510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9278" y="11511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11021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1061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9906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930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1050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683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1678" y="7266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96043" y="704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2307" y="8109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778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1921" y="5905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83821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487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4517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446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1035" y="476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3693" y="489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525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55271" y="506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74321" y="517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42357" y="5116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67543" y="438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16528" y="3646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6464" y="329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33550" y="195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68928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2535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5257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76400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3743" y="1578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10393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168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146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8" y="2122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190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71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85157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5221" y="201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0035" y="1796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4657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127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8843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4414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5" y="217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83028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27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1450" y="13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214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8" y="2884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1321" y="391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0564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5796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" y="6449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" y="906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976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9807" y="1015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1069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5" y="112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162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758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1311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1821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3593" y="14233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6121" y="1529443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chemeClr val="accent6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Новоузенск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4" name="Полилиния 8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5636079" y="3600450"/>
                                                                              <a:ext cx="1178378" cy="1238250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933450 w 1178378"/>
                                                                                <a:gd name="connsiteY0" fmla="*/ 1132114 h 1238250"/>
                                                                                <a:gd name="connsiteX1" fmla="*/ 857250 w 1178378"/>
                                                                                <a:gd name="connsiteY1" fmla="*/ 1039586 h 1238250"/>
                                                                                <a:gd name="connsiteX2" fmla="*/ 797378 w 1178378"/>
                                                                                <a:gd name="connsiteY2" fmla="*/ 1036864 h 1238250"/>
                                                                                <a:gd name="connsiteX3" fmla="*/ 748392 w 1178378"/>
                                                                                <a:gd name="connsiteY3" fmla="*/ 1083129 h 1238250"/>
                                                                                <a:gd name="connsiteX4" fmla="*/ 715735 w 1178378"/>
                                                                                <a:gd name="connsiteY4" fmla="*/ 1153886 h 1238250"/>
                                                                                <a:gd name="connsiteX5" fmla="*/ 674914 w 1178378"/>
                                                                                <a:gd name="connsiteY5" fmla="*/ 1211036 h 1238250"/>
                                                                                <a:gd name="connsiteX6" fmla="*/ 644978 w 1178378"/>
                                                                                <a:gd name="connsiteY6" fmla="*/ 1219200 h 1238250"/>
                                                                                <a:gd name="connsiteX7" fmla="*/ 492578 w 1178378"/>
                                                                                <a:gd name="connsiteY7" fmla="*/ 1219200 h 1238250"/>
                                                                                <a:gd name="connsiteX8" fmla="*/ 449035 w 1178378"/>
                                                                                <a:gd name="connsiteY8" fmla="*/ 1232807 h 1238250"/>
                                                                                <a:gd name="connsiteX9" fmla="*/ 410935 w 1178378"/>
                                                                                <a:gd name="connsiteY9" fmla="*/ 1238250 h 1238250"/>
                                                                                <a:gd name="connsiteX10" fmla="*/ 391885 w 1178378"/>
                                                                                <a:gd name="connsiteY10" fmla="*/ 1216479 h 1238250"/>
                                                                                <a:gd name="connsiteX11" fmla="*/ 389164 w 1178378"/>
                                                                                <a:gd name="connsiteY11" fmla="*/ 1148443 h 1238250"/>
                                                                                <a:gd name="connsiteX12" fmla="*/ 389164 w 1178378"/>
                                                                                <a:gd name="connsiteY12" fmla="*/ 1148443 h 1238250"/>
                                                                                <a:gd name="connsiteX13" fmla="*/ 356507 w 1178378"/>
                                                                                <a:gd name="connsiteY13" fmla="*/ 1094014 h 1238250"/>
                                                                                <a:gd name="connsiteX14" fmla="*/ 340178 w 1178378"/>
                                                                                <a:gd name="connsiteY14" fmla="*/ 955221 h 1238250"/>
                                                                                <a:gd name="connsiteX15" fmla="*/ 163285 w 1178378"/>
                                                                                <a:gd name="connsiteY15" fmla="*/ 966107 h 1238250"/>
                                                                                <a:gd name="connsiteX16" fmla="*/ 127907 w 1178378"/>
                                                                                <a:gd name="connsiteY16" fmla="*/ 1001486 h 1238250"/>
                                                                                <a:gd name="connsiteX17" fmla="*/ 103414 w 1178378"/>
                                                                                <a:gd name="connsiteY17" fmla="*/ 1023257 h 1238250"/>
                                                                                <a:gd name="connsiteX18" fmla="*/ 8164 w 1178378"/>
                                                                                <a:gd name="connsiteY18" fmla="*/ 1017814 h 1238250"/>
                                                                                <a:gd name="connsiteX19" fmla="*/ 0 w 1178378"/>
                                                                                <a:gd name="connsiteY19" fmla="*/ 838200 h 1238250"/>
                                                                                <a:gd name="connsiteX20" fmla="*/ 46264 w 1178378"/>
                                                                                <a:gd name="connsiteY20" fmla="*/ 819150 h 1238250"/>
                                                                                <a:gd name="connsiteX21" fmla="*/ 95250 w 1178378"/>
                                                                                <a:gd name="connsiteY21" fmla="*/ 808264 h 1238250"/>
                                                                                <a:gd name="connsiteX22" fmla="*/ 117021 w 1178378"/>
                                                                                <a:gd name="connsiteY22" fmla="*/ 827314 h 1238250"/>
                                                                                <a:gd name="connsiteX23" fmla="*/ 263978 w 1178378"/>
                                                                                <a:gd name="connsiteY23" fmla="*/ 819150 h 1238250"/>
                                                                                <a:gd name="connsiteX24" fmla="*/ 307521 w 1178378"/>
                                                                                <a:gd name="connsiteY24" fmla="*/ 636814 h 1238250"/>
                                                                                <a:gd name="connsiteX25" fmla="*/ 323850 w 1178378"/>
                                                                                <a:gd name="connsiteY25" fmla="*/ 527957 h 1238250"/>
                                                                                <a:gd name="connsiteX26" fmla="*/ 359228 w 1178378"/>
                                                                                <a:gd name="connsiteY26" fmla="*/ 508907 h 1238250"/>
                                                                                <a:gd name="connsiteX27" fmla="*/ 353785 w 1178378"/>
                                                                                <a:gd name="connsiteY27" fmla="*/ 394607 h 1238250"/>
                                                                                <a:gd name="connsiteX28" fmla="*/ 364671 w 1178378"/>
                                                                                <a:gd name="connsiteY28" fmla="*/ 342900 h 1238250"/>
                                                                                <a:gd name="connsiteX29" fmla="*/ 487135 w 1178378"/>
                                                                                <a:gd name="connsiteY29" fmla="*/ 332014 h 1238250"/>
                                                                                <a:gd name="connsiteX30" fmla="*/ 560614 w 1178378"/>
                                                                                <a:gd name="connsiteY30" fmla="*/ 307521 h 1238250"/>
                                                                                <a:gd name="connsiteX31" fmla="*/ 585107 w 1178378"/>
                                                                                <a:gd name="connsiteY31" fmla="*/ 258536 h 1238250"/>
                                                                                <a:gd name="connsiteX32" fmla="*/ 639535 w 1178378"/>
                                                                                <a:gd name="connsiteY32" fmla="*/ 266700 h 1238250"/>
                                                                                <a:gd name="connsiteX33" fmla="*/ 672192 w 1178378"/>
                                                                                <a:gd name="connsiteY33" fmla="*/ 261257 h 1238250"/>
                                                                                <a:gd name="connsiteX34" fmla="*/ 680357 w 1178378"/>
                                                                                <a:gd name="connsiteY34" fmla="*/ 231321 h 1238250"/>
                                                                                <a:gd name="connsiteX35" fmla="*/ 598714 w 1178378"/>
                                                                                <a:gd name="connsiteY35" fmla="*/ 155121 h 1238250"/>
                                                                                <a:gd name="connsiteX36" fmla="*/ 620485 w 1178378"/>
                                                                                <a:gd name="connsiteY36" fmla="*/ 81643 h 1238250"/>
                                                                                <a:gd name="connsiteX37" fmla="*/ 655864 w 1178378"/>
                                                                                <a:gd name="connsiteY37" fmla="*/ 51707 h 1238250"/>
                                                                                <a:gd name="connsiteX38" fmla="*/ 691242 w 1178378"/>
                                                                                <a:gd name="connsiteY38" fmla="*/ 136071 h 1238250"/>
                                                                                <a:gd name="connsiteX39" fmla="*/ 748392 w 1178378"/>
                                                                                <a:gd name="connsiteY39" fmla="*/ 166007 h 1238250"/>
                                                                                <a:gd name="connsiteX40" fmla="*/ 791935 w 1178378"/>
                                                                                <a:gd name="connsiteY40" fmla="*/ 160564 h 1238250"/>
                                                                                <a:gd name="connsiteX41" fmla="*/ 857250 w 1178378"/>
                                                                                <a:gd name="connsiteY41" fmla="*/ 108857 h 1238250"/>
                                                                                <a:gd name="connsiteX42" fmla="*/ 881742 w 1178378"/>
                                                                                <a:gd name="connsiteY42" fmla="*/ 87086 h 1238250"/>
                                                                                <a:gd name="connsiteX43" fmla="*/ 838200 w 1178378"/>
                                                                                <a:gd name="connsiteY43" fmla="*/ 24493 h 1238250"/>
                                                                                <a:gd name="connsiteX44" fmla="*/ 870857 w 1178378"/>
                                                                                <a:gd name="connsiteY44" fmla="*/ 0 h 1238250"/>
                                                                                <a:gd name="connsiteX45" fmla="*/ 930728 w 1178378"/>
                                                                                <a:gd name="connsiteY45" fmla="*/ 29936 h 1238250"/>
                                                                                <a:gd name="connsiteX46" fmla="*/ 941614 w 1178378"/>
                                                                                <a:gd name="connsiteY46" fmla="*/ 51707 h 1238250"/>
                                                                                <a:gd name="connsiteX47" fmla="*/ 1020535 w 1178378"/>
                                                                                <a:gd name="connsiteY47" fmla="*/ 29936 h 1238250"/>
                                                                                <a:gd name="connsiteX48" fmla="*/ 1055914 w 1178378"/>
                                                                                <a:gd name="connsiteY48" fmla="*/ 38100 h 1238250"/>
                                                                                <a:gd name="connsiteX49" fmla="*/ 1088571 w 1178378"/>
                                                                                <a:gd name="connsiteY49" fmla="*/ 68036 h 1238250"/>
                                                                                <a:gd name="connsiteX50" fmla="*/ 1137557 w 1178378"/>
                                                                                <a:gd name="connsiteY50" fmla="*/ 65314 h 1238250"/>
                                                                                <a:gd name="connsiteX51" fmla="*/ 1115785 w 1178378"/>
                                                                                <a:gd name="connsiteY51" fmla="*/ 176893 h 1238250"/>
                                                                                <a:gd name="connsiteX52" fmla="*/ 1134835 w 1178378"/>
                                                                                <a:gd name="connsiteY52" fmla="*/ 386443 h 1238250"/>
                                                                                <a:gd name="connsiteX53" fmla="*/ 1110342 w 1178378"/>
                                                                                <a:gd name="connsiteY53" fmla="*/ 457200 h 1238250"/>
                                                                                <a:gd name="connsiteX54" fmla="*/ 1178378 w 1178378"/>
                                                                                <a:gd name="connsiteY54" fmla="*/ 557893 h 1238250"/>
                                                                                <a:gd name="connsiteX55" fmla="*/ 1094014 w 1178378"/>
                                                                                <a:gd name="connsiteY55" fmla="*/ 636814 h 1238250"/>
                                                                                <a:gd name="connsiteX56" fmla="*/ 1107621 w 1178378"/>
                                                                                <a:gd name="connsiteY56" fmla="*/ 751114 h 1238250"/>
                                                                                <a:gd name="connsiteX57" fmla="*/ 944335 w 1178378"/>
                                                                                <a:gd name="connsiteY57" fmla="*/ 816429 h 1238250"/>
                                                                                <a:gd name="connsiteX58" fmla="*/ 974271 w 1178378"/>
                                                                                <a:gd name="connsiteY58" fmla="*/ 1091293 h 1238250"/>
                                                                                <a:gd name="connsiteX59" fmla="*/ 933450 w 1178378"/>
                                                                                <a:gd name="connsiteY59" fmla="*/ 1132114 h 1238250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178378" h="1238250">
                                                                                  <a:moveTo>
                                                                                    <a:pt x="933450" y="1132114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857250" y="1039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10368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0831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15735" y="115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4914" y="1211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449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903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5" y="1238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91885" y="1216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6507" y="1094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40178" y="9552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3285" y="966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7907" y="1001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414" y="1023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4" y="1017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38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8082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1" y="827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3978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7521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508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3785" y="394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4671" y="3429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7135" y="332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60614" y="307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85107" y="258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39535" y="266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2192" y="261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80357" y="2313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98714" y="1551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0485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1242" y="136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1935" y="1605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08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1742" y="87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8200" y="24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0728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161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0535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55914" y="381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88571" y="68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65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4835" y="386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0342" y="457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8378" y="557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4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1" y="7511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4335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4271" y="1091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3450" y="1132114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chemeClr val="accent6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Питерка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5" name="Полилиния 10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23263" y="1901227"/>
                                                                              <a:ext cx="1298122" cy="1984972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206829 w 1298122"/>
                                                                                <a:gd name="connsiteY0" fmla="*/ 1540329 h 1760765"/>
                                                                                <a:gd name="connsiteX1" fmla="*/ 217715 w 1298122"/>
                                                                                <a:gd name="connsiteY1" fmla="*/ 1638300 h 1760765"/>
                                                                                <a:gd name="connsiteX2" fmla="*/ 315686 w 1298122"/>
                                                                                <a:gd name="connsiteY2" fmla="*/ 1641022 h 1760765"/>
                                                                                <a:gd name="connsiteX3" fmla="*/ 454479 w 1298122"/>
                                                                                <a:gd name="connsiteY3" fmla="*/ 1670958 h 1760765"/>
                                                                                <a:gd name="connsiteX4" fmla="*/ 549729 w 1298122"/>
                                                                                <a:gd name="connsiteY4" fmla="*/ 1730829 h 1760765"/>
                                                                                <a:gd name="connsiteX5" fmla="*/ 579665 w 1298122"/>
                                                                                <a:gd name="connsiteY5" fmla="*/ 1758043 h 1760765"/>
                                                                                <a:gd name="connsiteX6" fmla="*/ 661308 w 1298122"/>
                                                                                <a:gd name="connsiteY6" fmla="*/ 1760765 h 1760765"/>
                                                                                <a:gd name="connsiteX7" fmla="*/ 661308 w 1298122"/>
                                                                                <a:gd name="connsiteY7" fmla="*/ 1695450 h 1760765"/>
                                                                                <a:gd name="connsiteX8" fmla="*/ 737508 w 1298122"/>
                                                                                <a:gd name="connsiteY8" fmla="*/ 1632858 h 1760765"/>
                                                                                <a:gd name="connsiteX9" fmla="*/ 764722 w 1298122"/>
                                                                                <a:gd name="connsiteY9" fmla="*/ 1534886 h 1760765"/>
                                                                                <a:gd name="connsiteX10" fmla="*/ 789215 w 1298122"/>
                                                                                <a:gd name="connsiteY10" fmla="*/ 1450522 h 1760765"/>
                                                                                <a:gd name="connsiteX11" fmla="*/ 859972 w 1298122"/>
                                                                                <a:gd name="connsiteY11" fmla="*/ 1406979 h 1760765"/>
                                                                                <a:gd name="connsiteX12" fmla="*/ 879022 w 1298122"/>
                                                                                <a:gd name="connsiteY12" fmla="*/ 1349829 h 1760765"/>
                                                                                <a:gd name="connsiteX13" fmla="*/ 971550 w 1298122"/>
                                                                                <a:gd name="connsiteY13" fmla="*/ 1311729 h 1760765"/>
                                                                                <a:gd name="connsiteX14" fmla="*/ 1017815 w 1298122"/>
                                                                                <a:gd name="connsiteY14" fmla="*/ 1279072 h 1760765"/>
                                                                                <a:gd name="connsiteX15" fmla="*/ 1023258 w 1298122"/>
                                                                                <a:gd name="connsiteY15" fmla="*/ 1235529 h 1760765"/>
                                                                                <a:gd name="connsiteX16" fmla="*/ 1072243 w 1298122"/>
                                                                                <a:gd name="connsiteY16" fmla="*/ 1246415 h 1760765"/>
                                                                                <a:gd name="connsiteX17" fmla="*/ 1094015 w 1298122"/>
                                                                                <a:gd name="connsiteY17" fmla="*/ 1140279 h 1760765"/>
                                                                                <a:gd name="connsiteX18" fmla="*/ 1107622 w 1298122"/>
                                                                                <a:gd name="connsiteY18" fmla="*/ 1064079 h 1760765"/>
                                                                                <a:gd name="connsiteX19" fmla="*/ 1107622 w 1298122"/>
                                                                                <a:gd name="connsiteY19" fmla="*/ 952500 h 1760765"/>
                                                                                <a:gd name="connsiteX20" fmla="*/ 1045029 w 1298122"/>
                                                                                <a:gd name="connsiteY20" fmla="*/ 900793 h 1760765"/>
                                                                                <a:gd name="connsiteX21" fmla="*/ 1061358 w 1298122"/>
                                                                                <a:gd name="connsiteY21" fmla="*/ 846365 h 1760765"/>
                                                                                <a:gd name="connsiteX22" fmla="*/ 1123950 w 1298122"/>
                                                                                <a:gd name="connsiteY22" fmla="*/ 832758 h 1760765"/>
                                                                                <a:gd name="connsiteX23" fmla="*/ 1167493 w 1298122"/>
                                                                                <a:gd name="connsiteY23" fmla="*/ 813708 h 1760765"/>
                                                                                <a:gd name="connsiteX24" fmla="*/ 1167493 w 1298122"/>
                                                                                <a:gd name="connsiteY24" fmla="*/ 772886 h 1760765"/>
                                                                                <a:gd name="connsiteX25" fmla="*/ 1216479 w 1298122"/>
                                                                                <a:gd name="connsiteY25" fmla="*/ 770165 h 1760765"/>
                                                                                <a:gd name="connsiteX26" fmla="*/ 1257300 w 1298122"/>
                                                                                <a:gd name="connsiteY26" fmla="*/ 726622 h 1760765"/>
                                                                                <a:gd name="connsiteX27" fmla="*/ 1298122 w 1298122"/>
                                                                                <a:gd name="connsiteY27" fmla="*/ 696686 h 1760765"/>
                                                                                <a:gd name="connsiteX28" fmla="*/ 1298122 w 1298122"/>
                                                                                <a:gd name="connsiteY28" fmla="*/ 642258 h 1760765"/>
                                                                                <a:gd name="connsiteX29" fmla="*/ 1295400 w 1298122"/>
                                                                                <a:gd name="connsiteY29" fmla="*/ 623208 h 1760765"/>
                                                                                <a:gd name="connsiteX30" fmla="*/ 1287236 w 1298122"/>
                                                                                <a:gd name="connsiteY30" fmla="*/ 598715 h 1760765"/>
                                                                                <a:gd name="connsiteX31" fmla="*/ 1249136 w 1298122"/>
                                                                                <a:gd name="connsiteY31" fmla="*/ 593272 h 1760765"/>
                                                                                <a:gd name="connsiteX32" fmla="*/ 1249136 w 1298122"/>
                                                                                <a:gd name="connsiteY32" fmla="*/ 544286 h 1760765"/>
                                                                                <a:gd name="connsiteX33" fmla="*/ 1175658 w 1298122"/>
                                                                                <a:gd name="connsiteY33" fmla="*/ 538843 h 1760765"/>
                                                                                <a:gd name="connsiteX34" fmla="*/ 1159329 w 1298122"/>
                                                                                <a:gd name="connsiteY34" fmla="*/ 405493 h 1760765"/>
                                                                                <a:gd name="connsiteX35" fmla="*/ 1107622 w 1298122"/>
                                                                                <a:gd name="connsiteY35" fmla="*/ 427265 h 1760765"/>
                                                                                <a:gd name="connsiteX36" fmla="*/ 1091293 w 1298122"/>
                                                                                <a:gd name="connsiteY36" fmla="*/ 465365 h 1760765"/>
                                                                                <a:gd name="connsiteX37" fmla="*/ 1047750 w 1298122"/>
                                                                                <a:gd name="connsiteY37" fmla="*/ 476250 h 1760765"/>
                                                                                <a:gd name="connsiteX38" fmla="*/ 1004208 w 1298122"/>
                                                                                <a:gd name="connsiteY38" fmla="*/ 457200 h 1760765"/>
                                                                                <a:gd name="connsiteX39" fmla="*/ 968829 w 1298122"/>
                                                                                <a:gd name="connsiteY39" fmla="*/ 468086 h 1760765"/>
                                                                                <a:gd name="connsiteX40" fmla="*/ 900793 w 1298122"/>
                                                                                <a:gd name="connsiteY40" fmla="*/ 484415 h 1760765"/>
                                                                                <a:gd name="connsiteX41" fmla="*/ 868136 w 1298122"/>
                                                                                <a:gd name="connsiteY41" fmla="*/ 462643 h 1760765"/>
                                                                                <a:gd name="connsiteX42" fmla="*/ 895350 w 1298122"/>
                                                                                <a:gd name="connsiteY42" fmla="*/ 370115 h 1760765"/>
                                                                                <a:gd name="connsiteX43" fmla="*/ 933450 w 1298122"/>
                                                                                <a:gd name="connsiteY43" fmla="*/ 332015 h 1760765"/>
                                                                                <a:gd name="connsiteX44" fmla="*/ 957943 w 1298122"/>
                                                                                <a:gd name="connsiteY44" fmla="*/ 315686 h 1760765"/>
                                                                                <a:gd name="connsiteX45" fmla="*/ 938893 w 1298122"/>
                                                                                <a:gd name="connsiteY45" fmla="*/ 244929 h 1760765"/>
                                                                                <a:gd name="connsiteX46" fmla="*/ 936172 w 1298122"/>
                                                                                <a:gd name="connsiteY46" fmla="*/ 190500 h 1760765"/>
                                                                                <a:gd name="connsiteX47" fmla="*/ 879022 w 1298122"/>
                                                                                <a:gd name="connsiteY47" fmla="*/ 163286 h 1760765"/>
                                                                                <a:gd name="connsiteX48" fmla="*/ 859972 w 1298122"/>
                                                                                <a:gd name="connsiteY48" fmla="*/ 149679 h 1760765"/>
                                                                                <a:gd name="connsiteX49" fmla="*/ 862693 w 1298122"/>
                                                                                <a:gd name="connsiteY49" fmla="*/ 125186 h 1760765"/>
                                                                                <a:gd name="connsiteX50" fmla="*/ 862693 w 1298122"/>
                                                                                <a:gd name="connsiteY50" fmla="*/ 125186 h 1760765"/>
                                                                                <a:gd name="connsiteX51" fmla="*/ 751115 w 1298122"/>
                                                                                <a:gd name="connsiteY51" fmla="*/ 119743 h 1760765"/>
                                                                                <a:gd name="connsiteX52" fmla="*/ 737508 w 1298122"/>
                                                                                <a:gd name="connsiteY52" fmla="*/ 95250 h 1760765"/>
                                                                                <a:gd name="connsiteX53" fmla="*/ 737508 w 1298122"/>
                                                                                <a:gd name="connsiteY53" fmla="*/ 54429 h 1760765"/>
                                                                                <a:gd name="connsiteX54" fmla="*/ 767443 w 1298122"/>
                                                                                <a:gd name="connsiteY54" fmla="*/ 27215 h 1760765"/>
                                                                                <a:gd name="connsiteX55" fmla="*/ 846365 w 1298122"/>
                                                                                <a:gd name="connsiteY55" fmla="*/ 46265 h 1760765"/>
                                                                                <a:gd name="connsiteX56" fmla="*/ 851808 w 1298122"/>
                                                                                <a:gd name="connsiteY56" fmla="*/ 0 h 1760765"/>
                                                                                <a:gd name="connsiteX57" fmla="*/ 536122 w 1298122"/>
                                                                                <a:gd name="connsiteY57" fmla="*/ 13608 h 1760765"/>
                                                                                <a:gd name="connsiteX58" fmla="*/ 579665 w 1298122"/>
                                                                                <a:gd name="connsiteY58" fmla="*/ 62593 h 1760765"/>
                                                                                <a:gd name="connsiteX59" fmla="*/ 506186 w 1298122"/>
                                                                                <a:gd name="connsiteY59" fmla="*/ 114300 h 1760765"/>
                                                                                <a:gd name="connsiteX60" fmla="*/ 459922 w 1298122"/>
                                                                                <a:gd name="connsiteY60" fmla="*/ 122465 h 1760765"/>
                                                                                <a:gd name="connsiteX61" fmla="*/ 408215 w 1298122"/>
                                                                                <a:gd name="connsiteY61" fmla="*/ 95250 h 1760765"/>
                                                                                <a:gd name="connsiteX62" fmla="*/ 329293 w 1298122"/>
                                                                                <a:gd name="connsiteY62" fmla="*/ 146958 h 1760765"/>
                                                                                <a:gd name="connsiteX63" fmla="*/ 351065 w 1298122"/>
                                                                                <a:gd name="connsiteY63" fmla="*/ 223158 h 1760765"/>
                                                                                <a:gd name="connsiteX64" fmla="*/ 318408 w 1298122"/>
                                                                                <a:gd name="connsiteY64" fmla="*/ 266700 h 1760765"/>
                                                                                <a:gd name="connsiteX65" fmla="*/ 217715 w 1298122"/>
                                                                                <a:gd name="connsiteY65" fmla="*/ 250372 h 1760765"/>
                                                                                <a:gd name="connsiteX66" fmla="*/ 168729 w 1298122"/>
                                                                                <a:gd name="connsiteY66" fmla="*/ 244929 h 1760765"/>
                                                                                <a:gd name="connsiteX67" fmla="*/ 157843 w 1298122"/>
                                                                                <a:gd name="connsiteY67" fmla="*/ 242208 h 1760765"/>
                                                                                <a:gd name="connsiteX68" fmla="*/ 117022 w 1298122"/>
                                                                                <a:gd name="connsiteY68" fmla="*/ 340179 h 1760765"/>
                                                                                <a:gd name="connsiteX69" fmla="*/ 13608 w 1298122"/>
                                                                                <a:gd name="connsiteY69" fmla="*/ 424543 h 1760765"/>
                                                                                <a:gd name="connsiteX70" fmla="*/ 0 w 1298122"/>
                                                                                <a:gd name="connsiteY70" fmla="*/ 462643 h 1760765"/>
                                                                                <a:gd name="connsiteX71" fmla="*/ 78922 w 1298122"/>
                                                                                <a:gd name="connsiteY71" fmla="*/ 544286 h 1760765"/>
                                                                                <a:gd name="connsiteX72" fmla="*/ 84365 w 1298122"/>
                                                                                <a:gd name="connsiteY72" fmla="*/ 623208 h 1760765"/>
                                                                                <a:gd name="connsiteX73" fmla="*/ 78922 w 1298122"/>
                                                                                <a:gd name="connsiteY73" fmla="*/ 653143 h 1760765"/>
                                                                                <a:gd name="connsiteX74" fmla="*/ 8165 w 1298122"/>
                                                                                <a:gd name="connsiteY74" fmla="*/ 672193 h 1760765"/>
                                                                                <a:gd name="connsiteX75" fmla="*/ 54429 w 1298122"/>
                                                                                <a:gd name="connsiteY75" fmla="*/ 693965 h 1760765"/>
                                                                                <a:gd name="connsiteX76" fmla="*/ 122465 w 1298122"/>
                                                                                <a:gd name="connsiteY76" fmla="*/ 710293 h 1760765"/>
                                                                                <a:gd name="connsiteX77" fmla="*/ 193222 w 1298122"/>
                                                                                <a:gd name="connsiteY77" fmla="*/ 710293 h 1760765"/>
                                                                                <a:gd name="connsiteX78" fmla="*/ 299358 w 1298122"/>
                                                                                <a:gd name="connsiteY78" fmla="*/ 723900 h 1760765"/>
                                                                                <a:gd name="connsiteX79" fmla="*/ 424543 w 1298122"/>
                                                                                <a:gd name="connsiteY79" fmla="*/ 778329 h 1760765"/>
                                                                                <a:gd name="connsiteX80" fmla="*/ 435429 w 1298122"/>
                                                                                <a:gd name="connsiteY80" fmla="*/ 830036 h 1760765"/>
                                                                                <a:gd name="connsiteX81" fmla="*/ 438150 w 1298122"/>
                                                                                <a:gd name="connsiteY81" fmla="*/ 914400 h 1760765"/>
                                                                                <a:gd name="connsiteX82" fmla="*/ 405493 w 1298122"/>
                                                                                <a:gd name="connsiteY82" fmla="*/ 944336 h 1760765"/>
                                                                                <a:gd name="connsiteX83" fmla="*/ 315686 w 1298122"/>
                                                                                <a:gd name="connsiteY83" fmla="*/ 944336 h 1760765"/>
                                                                                <a:gd name="connsiteX84" fmla="*/ 272143 w 1298122"/>
                                                                                <a:gd name="connsiteY84" fmla="*/ 996043 h 1760765"/>
                                                                                <a:gd name="connsiteX85" fmla="*/ 266700 w 1298122"/>
                                                                                <a:gd name="connsiteY85" fmla="*/ 1042308 h 1760765"/>
                                                                                <a:gd name="connsiteX86" fmla="*/ 302079 w 1298122"/>
                                                                                <a:gd name="connsiteY86" fmla="*/ 1085850 h 1760765"/>
                                                                                <a:gd name="connsiteX87" fmla="*/ 326572 w 1298122"/>
                                                                                <a:gd name="connsiteY87" fmla="*/ 1107622 h 1760765"/>
                                                                                <a:gd name="connsiteX88" fmla="*/ 315686 w 1298122"/>
                                                                                <a:gd name="connsiteY88" fmla="*/ 1162050 h 1760765"/>
                                                                                <a:gd name="connsiteX89" fmla="*/ 261258 w 1298122"/>
                                                                                <a:gd name="connsiteY89" fmla="*/ 1178379 h 1760765"/>
                                                                                <a:gd name="connsiteX90" fmla="*/ 212272 w 1298122"/>
                                                                                <a:gd name="connsiteY90" fmla="*/ 1194708 h 1760765"/>
                                                                                <a:gd name="connsiteX91" fmla="*/ 206829 w 1298122"/>
                                                                                <a:gd name="connsiteY91" fmla="*/ 1227365 h 1760765"/>
                                                                                <a:gd name="connsiteX92" fmla="*/ 225879 w 1298122"/>
                                                                                <a:gd name="connsiteY92" fmla="*/ 1265465 h 1760765"/>
                                                                                <a:gd name="connsiteX93" fmla="*/ 242208 w 1298122"/>
                                                                                <a:gd name="connsiteY93" fmla="*/ 1311729 h 1760765"/>
                                                                                <a:gd name="connsiteX94" fmla="*/ 242208 w 1298122"/>
                                                                                <a:gd name="connsiteY94" fmla="*/ 1311729 h 1760765"/>
                                                                                <a:gd name="connsiteX95" fmla="*/ 193222 w 1298122"/>
                                                                                <a:gd name="connsiteY95" fmla="*/ 1366158 h 1760765"/>
                                                                                <a:gd name="connsiteX96" fmla="*/ 187779 w 1298122"/>
                                                                                <a:gd name="connsiteY96" fmla="*/ 1417865 h 1760765"/>
                                                                                <a:gd name="connsiteX97" fmla="*/ 206829 w 1298122"/>
                                                                                <a:gd name="connsiteY97" fmla="*/ 1458686 h 1760765"/>
                                                                                <a:gd name="connsiteX98" fmla="*/ 206829 w 1298122"/>
                                                                                <a:gd name="connsiteY98" fmla="*/ 1540329 h 1760765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51808 w 1298122"/>
                                                                                <a:gd name="connsiteY56" fmla="*/ 95249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75607 w 1298122"/>
                                                                                <a:gd name="connsiteY54" fmla="*/ 133350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49670 w 1298122"/>
                                                                                <a:gd name="connsiteY1" fmla="*/ 192887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6 w 1298122"/>
                                                                                <a:gd name="connsiteY1" fmla="*/ 191658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2" y="connsiteY7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3" y="connsiteY7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4" y="connsiteY7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5" y="connsiteY7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6" y="connsiteY7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7" y="connsiteY7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8" y="connsiteY7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9" y="connsiteY7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0" y="connsiteY8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1" y="connsiteY8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2" y="connsiteY8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3" y="connsiteY8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4" y="connsiteY8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5" y="connsiteY8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6" y="connsiteY8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7" y="connsiteY8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8" y="connsiteY8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9" y="connsiteY8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0" y="connsiteY9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1" y="connsiteY9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2" y="connsiteY9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3" y="connsiteY9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4" y="connsiteY9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5" y="connsiteY9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6" y="connsiteY9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7" y="connsiteY9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8" y="connsiteY9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9" y="connsiteY9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298122" h="1984972">
                                                                                  <a:moveTo>
                                                                                    <a:pt x="206829" y="1764536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217716" y="191658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8652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4479" y="1895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9729" y="1955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1982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849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196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1857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64722" y="1759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15" y="1674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1631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1574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1550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5" y="15032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3258" y="14597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470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5" y="1364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2882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176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5029" y="11250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58" y="1070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23950" y="1056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1037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997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9" y="994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7300" y="950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920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8664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5400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7236" y="8229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817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5658" y="763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59329" y="629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6514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1293" y="689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7750" y="700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4208" y="6814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8829" y="692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708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3995" y="68909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7761" y="60104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7932" y="585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9149" y="55558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6172" y="414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387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37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1115" y="343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2786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75607" y="2623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6365" y="270472"/>
                                                                                  </a:lnTo>
                                                                                  <a:cubicBezTo>
                                                                                    <a:pt x="836387" y="228743"/>
                                                                                    <a:pt x="867230" y="200622"/>
                                                                                    <a:pt x="816430" y="145286"/>
                                                                                  </a:cubicBezTo>
                                                                                  <a:cubicBezTo>
                                                                                    <a:pt x="705803" y="141681"/>
                                                                                    <a:pt x="644481" y="234446"/>
                                                                                    <a:pt x="511443" y="0"/>
                                                                                  </a:cubicBezTo>
                                                                                  <a:lnTo>
                                                                                    <a:pt x="459922" y="1289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2868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6186" y="3385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9922" y="346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8215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9293" y="371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1065" y="447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8408" y="490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5" y="4745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9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7843" y="466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2" y="564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608" y="648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68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365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877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5" y="896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9" y="9181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465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9358" y="948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4543" y="1002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5429" y="1054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138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5493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43" y="1220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6700" y="12665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2079" y="13100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2" y="1331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386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1258" y="1402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2" y="1418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451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25879" y="1489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1590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7779" y="16420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682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764536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chemeClr val="accent6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</a:t>
                                                                              </a:r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Ершов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</p:grpSp>
                                                                      <p:sp>
                                                                        <p:nvSpPr>
                                                                          <p:cNvPr id="71" name="Полилиния 12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7193743" y="2442882"/>
                                                                            <a:ext cx="1549086" cy="1568100"/>
                                                                          </a:xfrm>
                                                                          <a:custGeom>
                                                                            <a:avLst/>
                                                                            <a:gdLst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77370 w 1546411"/>
                                                                              <a:gd name="connsiteY53" fmla="*/ 1510553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60164 w 1546411"/>
                                                                              <a:gd name="connsiteY53" fmla="*/ 1542508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68100"/>
                                                                              <a:gd name="connsiteX1" fmla="*/ 726141 w 1546411"/>
                                                                              <a:gd name="connsiteY1" fmla="*/ 71718 h 1568100"/>
                                                                              <a:gd name="connsiteX2" fmla="*/ 770964 w 1546411"/>
                                                                              <a:gd name="connsiteY2" fmla="*/ 80683 h 1568100"/>
                                                                              <a:gd name="connsiteX3" fmla="*/ 815788 w 1546411"/>
                                                                              <a:gd name="connsiteY3" fmla="*/ 76200 h 1568100"/>
                                                                              <a:gd name="connsiteX4" fmla="*/ 829235 w 1546411"/>
                                                                              <a:gd name="connsiteY4" fmla="*/ 17930 h 1568100"/>
                                                                              <a:gd name="connsiteX5" fmla="*/ 885264 w 1546411"/>
                                                                              <a:gd name="connsiteY5" fmla="*/ 0 h 1568100"/>
                                                                              <a:gd name="connsiteX6" fmla="*/ 907676 w 1546411"/>
                                                                              <a:gd name="connsiteY6" fmla="*/ 114300 h 1568100"/>
                                                                              <a:gd name="connsiteX7" fmla="*/ 959223 w 1546411"/>
                                                                              <a:gd name="connsiteY7" fmla="*/ 127747 h 1568100"/>
                                                                              <a:gd name="connsiteX8" fmla="*/ 977153 w 1546411"/>
                                                                              <a:gd name="connsiteY8" fmla="*/ 194983 h 1568100"/>
                                                                              <a:gd name="connsiteX9" fmla="*/ 1075764 w 1546411"/>
                                                                              <a:gd name="connsiteY9" fmla="*/ 170330 h 1568100"/>
                                                                              <a:gd name="connsiteX10" fmla="*/ 1131794 w 1546411"/>
                                                                              <a:gd name="connsiteY10" fmla="*/ 159124 h 1568100"/>
                                                                              <a:gd name="connsiteX11" fmla="*/ 1149723 w 1546411"/>
                                                                              <a:gd name="connsiteY11" fmla="*/ 58271 h 1568100"/>
                                                                              <a:gd name="connsiteX12" fmla="*/ 1214717 w 1546411"/>
                                                                              <a:gd name="connsiteY12" fmla="*/ 56030 h 1568100"/>
                                                                              <a:gd name="connsiteX13" fmla="*/ 1250576 w 1546411"/>
                                                                              <a:gd name="connsiteY13" fmla="*/ 100853 h 1568100"/>
                                                                              <a:gd name="connsiteX14" fmla="*/ 1221441 w 1546411"/>
                                                                              <a:gd name="connsiteY14" fmla="*/ 244289 h 1568100"/>
                                                                              <a:gd name="connsiteX15" fmla="*/ 1257300 w 1546411"/>
                                                                              <a:gd name="connsiteY15" fmla="*/ 302559 h 1568100"/>
                                                                              <a:gd name="connsiteX16" fmla="*/ 1257300 w 1546411"/>
                                                                              <a:gd name="connsiteY16" fmla="*/ 448236 h 1568100"/>
                                                                              <a:gd name="connsiteX17" fmla="*/ 1228164 w 1546411"/>
                                                                              <a:gd name="connsiteY17" fmla="*/ 524436 h 1568100"/>
                                                                              <a:gd name="connsiteX18" fmla="*/ 1250576 w 1546411"/>
                                                                              <a:gd name="connsiteY18" fmla="*/ 544606 h 1568100"/>
                                                                              <a:gd name="connsiteX19" fmla="*/ 1284194 w 1546411"/>
                                                                              <a:gd name="connsiteY19" fmla="*/ 537883 h 1568100"/>
                                                                              <a:gd name="connsiteX20" fmla="*/ 1302123 w 1546411"/>
                                                                              <a:gd name="connsiteY20" fmla="*/ 578224 h 1568100"/>
                                                                              <a:gd name="connsiteX21" fmla="*/ 1358153 w 1546411"/>
                                                                              <a:gd name="connsiteY21" fmla="*/ 582706 h 1568100"/>
                                                                              <a:gd name="connsiteX22" fmla="*/ 1389529 w 1546411"/>
                                                                              <a:gd name="connsiteY22" fmla="*/ 640977 h 1568100"/>
                                                                              <a:gd name="connsiteX23" fmla="*/ 1445558 w 1546411"/>
                                                                              <a:gd name="connsiteY23" fmla="*/ 647700 h 1568100"/>
                                                                              <a:gd name="connsiteX24" fmla="*/ 1465729 w 1546411"/>
                                                                              <a:gd name="connsiteY24" fmla="*/ 663389 h 1568100"/>
                                                                              <a:gd name="connsiteX25" fmla="*/ 1452282 w 1546411"/>
                                                                              <a:gd name="connsiteY25" fmla="*/ 726142 h 1568100"/>
                                                                              <a:gd name="connsiteX26" fmla="*/ 1344706 w 1546411"/>
                                                                              <a:gd name="connsiteY26" fmla="*/ 723900 h 1568100"/>
                                                                              <a:gd name="connsiteX27" fmla="*/ 1281953 w 1546411"/>
                                                                              <a:gd name="connsiteY27" fmla="*/ 755277 h 1568100"/>
                                                                              <a:gd name="connsiteX28" fmla="*/ 1272988 w 1546411"/>
                                                                              <a:gd name="connsiteY28" fmla="*/ 762000 h 1568100"/>
                                                                              <a:gd name="connsiteX29" fmla="*/ 1311088 w 1546411"/>
                                                                              <a:gd name="connsiteY29" fmla="*/ 784412 h 1568100"/>
                                                                              <a:gd name="connsiteX30" fmla="*/ 1320053 w 1546411"/>
                                                                              <a:gd name="connsiteY30" fmla="*/ 820271 h 1568100"/>
                                                                              <a:gd name="connsiteX31" fmla="*/ 1313329 w 1546411"/>
                                                                              <a:gd name="connsiteY31" fmla="*/ 860612 h 1568100"/>
                                                                              <a:gd name="connsiteX32" fmla="*/ 1340223 w 1546411"/>
                                                                              <a:gd name="connsiteY32" fmla="*/ 905436 h 1568100"/>
                                                                              <a:gd name="connsiteX33" fmla="*/ 1317811 w 1546411"/>
                                                                              <a:gd name="connsiteY33" fmla="*/ 934571 h 1568100"/>
                                                                              <a:gd name="connsiteX34" fmla="*/ 1335741 w 1546411"/>
                                                                              <a:gd name="connsiteY34" fmla="*/ 983877 h 1568100"/>
                                                                              <a:gd name="connsiteX35" fmla="*/ 1380564 w 1546411"/>
                                                                              <a:gd name="connsiteY35" fmla="*/ 1042147 h 1568100"/>
                                                                              <a:gd name="connsiteX36" fmla="*/ 1405217 w 1546411"/>
                                                                              <a:gd name="connsiteY36" fmla="*/ 1075765 h 1568100"/>
                                                                              <a:gd name="connsiteX37" fmla="*/ 1467970 w 1546411"/>
                                                                              <a:gd name="connsiteY37" fmla="*/ 1118347 h 1568100"/>
                                                                              <a:gd name="connsiteX38" fmla="*/ 1488141 w 1546411"/>
                                                                              <a:gd name="connsiteY38" fmla="*/ 1199030 h 1568100"/>
                                                                              <a:gd name="connsiteX39" fmla="*/ 1535206 w 1546411"/>
                                                                              <a:gd name="connsiteY39" fmla="*/ 1248336 h 1568100"/>
                                                                              <a:gd name="connsiteX40" fmla="*/ 1546411 w 1546411"/>
                                                                              <a:gd name="connsiteY40" fmla="*/ 1333500 h 1568100"/>
                                                                              <a:gd name="connsiteX41" fmla="*/ 1515035 w 1546411"/>
                                                                              <a:gd name="connsiteY41" fmla="*/ 1358153 h 1568100"/>
                                                                              <a:gd name="connsiteX42" fmla="*/ 1441076 w 1546411"/>
                                                                              <a:gd name="connsiteY42" fmla="*/ 1367118 h 1568100"/>
                                                                              <a:gd name="connsiteX43" fmla="*/ 1353670 w 1546411"/>
                                                                              <a:gd name="connsiteY43" fmla="*/ 1394012 h 1568100"/>
                                                                              <a:gd name="connsiteX44" fmla="*/ 1290917 w 1546411"/>
                                                                              <a:gd name="connsiteY44" fmla="*/ 1447800 h 1568100"/>
                                                                              <a:gd name="connsiteX45" fmla="*/ 1248335 w 1546411"/>
                                                                              <a:gd name="connsiteY45" fmla="*/ 1465730 h 1568100"/>
                                                                              <a:gd name="connsiteX46" fmla="*/ 1199029 w 1546411"/>
                                                                              <a:gd name="connsiteY46" fmla="*/ 1467971 h 1568100"/>
                                                                              <a:gd name="connsiteX47" fmla="*/ 1060076 w 1546411"/>
                                                                              <a:gd name="connsiteY47" fmla="*/ 1463489 h 1568100"/>
                                                                              <a:gd name="connsiteX48" fmla="*/ 1044388 w 1546411"/>
                                                                              <a:gd name="connsiteY48" fmla="*/ 1492624 h 1568100"/>
                                                                              <a:gd name="connsiteX49" fmla="*/ 925606 w 1546411"/>
                                                                              <a:gd name="connsiteY49" fmla="*/ 1530724 h 1568100"/>
                                                                              <a:gd name="connsiteX50" fmla="*/ 694764 w 1546411"/>
                                                                              <a:gd name="connsiteY50" fmla="*/ 1519518 h 1568100"/>
                                                                              <a:gd name="connsiteX51" fmla="*/ 656664 w 1546411"/>
                                                                              <a:gd name="connsiteY51" fmla="*/ 1485900 h 1568100"/>
                                                                              <a:gd name="connsiteX52" fmla="*/ 614082 w 1546411"/>
                                                                              <a:gd name="connsiteY52" fmla="*/ 1568100 h 1568100"/>
                                                                              <a:gd name="connsiteX53" fmla="*/ 460164 w 1546411"/>
                                                                              <a:gd name="connsiteY53" fmla="*/ 1542508 h 1568100"/>
                                                                              <a:gd name="connsiteX54" fmla="*/ 385482 w 1546411"/>
                                                                              <a:gd name="connsiteY54" fmla="*/ 1528483 h 1568100"/>
                                                                              <a:gd name="connsiteX55" fmla="*/ 354106 w 1546411"/>
                                                                              <a:gd name="connsiteY55" fmla="*/ 1553136 h 1568100"/>
                                                                              <a:gd name="connsiteX56" fmla="*/ 230841 w 1546411"/>
                                                                              <a:gd name="connsiteY56" fmla="*/ 1519518 h 1568100"/>
                                                                              <a:gd name="connsiteX57" fmla="*/ 210670 w 1546411"/>
                                                                              <a:gd name="connsiteY57" fmla="*/ 1485900 h 1568100"/>
                                                                              <a:gd name="connsiteX58" fmla="*/ 20170 w 1546411"/>
                                                                              <a:gd name="connsiteY58" fmla="*/ 1467971 h 1568100"/>
                                                                              <a:gd name="connsiteX59" fmla="*/ 2241 w 1546411"/>
                                                                              <a:gd name="connsiteY59" fmla="*/ 1461247 h 1568100"/>
                                                                              <a:gd name="connsiteX60" fmla="*/ 0 w 1546411"/>
                                                                              <a:gd name="connsiteY60" fmla="*/ 1407459 h 1568100"/>
                                                                              <a:gd name="connsiteX61" fmla="*/ 64994 w 1546411"/>
                                                                              <a:gd name="connsiteY61" fmla="*/ 1337983 h 1568100"/>
                                                                              <a:gd name="connsiteX62" fmla="*/ 129988 w 1546411"/>
                                                                              <a:gd name="connsiteY62" fmla="*/ 1163171 h 1568100"/>
                                                                              <a:gd name="connsiteX63" fmla="*/ 194982 w 1546411"/>
                                                                              <a:gd name="connsiteY63" fmla="*/ 1116106 h 1568100"/>
                                                                              <a:gd name="connsiteX64" fmla="*/ 215153 w 1546411"/>
                                                                              <a:gd name="connsiteY64" fmla="*/ 1046630 h 1568100"/>
                                                                              <a:gd name="connsiteX65" fmla="*/ 354106 w 1546411"/>
                                                                              <a:gd name="connsiteY65" fmla="*/ 986118 h 1568100"/>
                                                                              <a:gd name="connsiteX66" fmla="*/ 376517 w 1546411"/>
                                                                              <a:gd name="connsiteY66" fmla="*/ 941294 h 1568100"/>
                                                                              <a:gd name="connsiteX67" fmla="*/ 410135 w 1546411"/>
                                                                              <a:gd name="connsiteY67" fmla="*/ 945777 h 1568100"/>
                                                                              <a:gd name="connsiteX68" fmla="*/ 450476 w 1546411"/>
                                                                              <a:gd name="connsiteY68" fmla="*/ 741830 h 1568100"/>
                                                                              <a:gd name="connsiteX69" fmla="*/ 450476 w 1546411"/>
                                                                              <a:gd name="connsiteY69" fmla="*/ 652183 h 1568100"/>
                                                                              <a:gd name="connsiteX70" fmla="*/ 394447 w 1546411"/>
                                                                              <a:gd name="connsiteY70" fmla="*/ 596153 h 1568100"/>
                                                                              <a:gd name="connsiteX71" fmla="*/ 394447 w 1546411"/>
                                                                              <a:gd name="connsiteY71" fmla="*/ 546847 h 1568100"/>
                                                                              <a:gd name="connsiteX72" fmla="*/ 504264 w 1546411"/>
                                                                              <a:gd name="connsiteY72" fmla="*/ 517712 h 1568100"/>
                                                                              <a:gd name="connsiteX73" fmla="*/ 513229 w 1546411"/>
                                                                              <a:gd name="connsiteY73" fmla="*/ 472889 h 1568100"/>
                                                                              <a:gd name="connsiteX74" fmla="*/ 558053 w 1546411"/>
                                                                              <a:gd name="connsiteY74" fmla="*/ 461683 h 1568100"/>
                                                                              <a:gd name="connsiteX75" fmla="*/ 640976 w 1546411"/>
                                                                              <a:gd name="connsiteY75" fmla="*/ 389965 h 1568100"/>
                                                                              <a:gd name="connsiteX76" fmla="*/ 636494 w 1546411"/>
                                                                              <a:gd name="connsiteY76" fmla="*/ 298077 h 1568100"/>
                                                                              <a:gd name="connsiteX77" fmla="*/ 596153 w 1546411"/>
                                                                              <a:gd name="connsiteY77" fmla="*/ 293594 h 1568100"/>
                                                                              <a:gd name="connsiteX78" fmla="*/ 598394 w 1546411"/>
                                                                              <a:gd name="connsiteY78" fmla="*/ 244289 h 1568100"/>
                                                                              <a:gd name="connsiteX79" fmla="*/ 519953 w 1546411"/>
                                                                              <a:gd name="connsiteY79" fmla="*/ 237565 h 1568100"/>
                                                                              <a:gd name="connsiteX80" fmla="*/ 502023 w 1546411"/>
                                                                              <a:gd name="connsiteY80" fmla="*/ 105336 h 1568100"/>
                                                                              <a:gd name="connsiteX0" fmla="*/ 504698 w 1549086"/>
                                                                              <a:gd name="connsiteY0" fmla="*/ 105336 h 1568100"/>
                                                                              <a:gd name="connsiteX1" fmla="*/ 728816 w 1549086"/>
                                                                              <a:gd name="connsiteY1" fmla="*/ 71718 h 1568100"/>
                                                                              <a:gd name="connsiteX2" fmla="*/ 773639 w 1549086"/>
                                                                              <a:gd name="connsiteY2" fmla="*/ 80683 h 1568100"/>
                                                                              <a:gd name="connsiteX3" fmla="*/ 818463 w 1549086"/>
                                                                              <a:gd name="connsiteY3" fmla="*/ 76200 h 1568100"/>
                                                                              <a:gd name="connsiteX4" fmla="*/ 831910 w 1549086"/>
                                                                              <a:gd name="connsiteY4" fmla="*/ 17930 h 1568100"/>
                                                                              <a:gd name="connsiteX5" fmla="*/ 887939 w 1549086"/>
                                                                              <a:gd name="connsiteY5" fmla="*/ 0 h 1568100"/>
                                                                              <a:gd name="connsiteX6" fmla="*/ 910351 w 1549086"/>
                                                                              <a:gd name="connsiteY6" fmla="*/ 114300 h 1568100"/>
                                                                              <a:gd name="connsiteX7" fmla="*/ 961898 w 1549086"/>
                                                                              <a:gd name="connsiteY7" fmla="*/ 127747 h 1568100"/>
                                                                              <a:gd name="connsiteX8" fmla="*/ 979828 w 1549086"/>
                                                                              <a:gd name="connsiteY8" fmla="*/ 194983 h 1568100"/>
                                                                              <a:gd name="connsiteX9" fmla="*/ 1078439 w 1549086"/>
                                                                              <a:gd name="connsiteY9" fmla="*/ 170330 h 1568100"/>
                                                                              <a:gd name="connsiteX10" fmla="*/ 1134469 w 1549086"/>
                                                                              <a:gd name="connsiteY10" fmla="*/ 159124 h 1568100"/>
                                                                              <a:gd name="connsiteX11" fmla="*/ 1152398 w 1549086"/>
                                                                              <a:gd name="connsiteY11" fmla="*/ 58271 h 1568100"/>
                                                                              <a:gd name="connsiteX12" fmla="*/ 1217392 w 1549086"/>
                                                                              <a:gd name="connsiteY12" fmla="*/ 56030 h 1568100"/>
                                                                              <a:gd name="connsiteX13" fmla="*/ 1253251 w 1549086"/>
                                                                              <a:gd name="connsiteY13" fmla="*/ 100853 h 1568100"/>
                                                                              <a:gd name="connsiteX14" fmla="*/ 1224116 w 1549086"/>
                                                                              <a:gd name="connsiteY14" fmla="*/ 244289 h 1568100"/>
                                                                              <a:gd name="connsiteX15" fmla="*/ 1259975 w 1549086"/>
                                                                              <a:gd name="connsiteY15" fmla="*/ 302559 h 1568100"/>
                                                                              <a:gd name="connsiteX16" fmla="*/ 1259975 w 1549086"/>
                                                                              <a:gd name="connsiteY16" fmla="*/ 448236 h 1568100"/>
                                                                              <a:gd name="connsiteX17" fmla="*/ 1230839 w 1549086"/>
                                                                              <a:gd name="connsiteY17" fmla="*/ 524436 h 1568100"/>
                                                                              <a:gd name="connsiteX18" fmla="*/ 1253251 w 1549086"/>
                                                                              <a:gd name="connsiteY18" fmla="*/ 544606 h 1568100"/>
                                                                              <a:gd name="connsiteX19" fmla="*/ 1286869 w 1549086"/>
                                                                              <a:gd name="connsiteY19" fmla="*/ 537883 h 1568100"/>
                                                                              <a:gd name="connsiteX20" fmla="*/ 1304798 w 1549086"/>
                                                                              <a:gd name="connsiteY20" fmla="*/ 578224 h 1568100"/>
                                                                              <a:gd name="connsiteX21" fmla="*/ 1360828 w 1549086"/>
                                                                              <a:gd name="connsiteY21" fmla="*/ 582706 h 1568100"/>
                                                                              <a:gd name="connsiteX22" fmla="*/ 1392204 w 1549086"/>
                                                                              <a:gd name="connsiteY22" fmla="*/ 640977 h 1568100"/>
                                                                              <a:gd name="connsiteX23" fmla="*/ 1448233 w 1549086"/>
                                                                              <a:gd name="connsiteY23" fmla="*/ 647700 h 1568100"/>
                                                                              <a:gd name="connsiteX24" fmla="*/ 1468404 w 1549086"/>
                                                                              <a:gd name="connsiteY24" fmla="*/ 663389 h 1568100"/>
                                                                              <a:gd name="connsiteX25" fmla="*/ 1454957 w 1549086"/>
                                                                              <a:gd name="connsiteY25" fmla="*/ 726142 h 1568100"/>
                                                                              <a:gd name="connsiteX26" fmla="*/ 1347381 w 1549086"/>
                                                                              <a:gd name="connsiteY26" fmla="*/ 723900 h 1568100"/>
                                                                              <a:gd name="connsiteX27" fmla="*/ 1284628 w 1549086"/>
                                                                              <a:gd name="connsiteY27" fmla="*/ 755277 h 1568100"/>
                                                                              <a:gd name="connsiteX28" fmla="*/ 1275663 w 1549086"/>
                                                                              <a:gd name="connsiteY28" fmla="*/ 762000 h 1568100"/>
                                                                              <a:gd name="connsiteX29" fmla="*/ 1313763 w 1549086"/>
                                                                              <a:gd name="connsiteY29" fmla="*/ 784412 h 1568100"/>
                                                                              <a:gd name="connsiteX30" fmla="*/ 1322728 w 1549086"/>
                                                                              <a:gd name="connsiteY30" fmla="*/ 820271 h 1568100"/>
                                                                              <a:gd name="connsiteX31" fmla="*/ 1316004 w 1549086"/>
                                                                              <a:gd name="connsiteY31" fmla="*/ 860612 h 1568100"/>
                                                                              <a:gd name="connsiteX32" fmla="*/ 1342898 w 1549086"/>
                                                                              <a:gd name="connsiteY32" fmla="*/ 905436 h 1568100"/>
                                                                              <a:gd name="connsiteX33" fmla="*/ 1320486 w 1549086"/>
                                                                              <a:gd name="connsiteY33" fmla="*/ 934571 h 1568100"/>
                                                                              <a:gd name="connsiteX34" fmla="*/ 1338416 w 1549086"/>
                                                                              <a:gd name="connsiteY34" fmla="*/ 983877 h 1568100"/>
                                                                              <a:gd name="connsiteX35" fmla="*/ 1383239 w 1549086"/>
                                                                              <a:gd name="connsiteY35" fmla="*/ 1042147 h 1568100"/>
                                                                              <a:gd name="connsiteX36" fmla="*/ 1407892 w 1549086"/>
                                                                              <a:gd name="connsiteY36" fmla="*/ 1075765 h 1568100"/>
                                                                              <a:gd name="connsiteX37" fmla="*/ 1470645 w 1549086"/>
                                                                              <a:gd name="connsiteY37" fmla="*/ 1118347 h 1568100"/>
                                                                              <a:gd name="connsiteX38" fmla="*/ 1490816 w 1549086"/>
                                                                              <a:gd name="connsiteY38" fmla="*/ 1199030 h 1568100"/>
                                                                              <a:gd name="connsiteX39" fmla="*/ 1537881 w 1549086"/>
                                                                              <a:gd name="connsiteY39" fmla="*/ 1248336 h 1568100"/>
                                                                              <a:gd name="connsiteX40" fmla="*/ 1549086 w 1549086"/>
                                                                              <a:gd name="connsiteY40" fmla="*/ 1333500 h 1568100"/>
                                                                              <a:gd name="connsiteX41" fmla="*/ 1517710 w 1549086"/>
                                                                              <a:gd name="connsiteY41" fmla="*/ 1358153 h 1568100"/>
                                                                              <a:gd name="connsiteX42" fmla="*/ 1443751 w 1549086"/>
                                                                              <a:gd name="connsiteY42" fmla="*/ 1367118 h 1568100"/>
                                                                              <a:gd name="connsiteX43" fmla="*/ 1356345 w 1549086"/>
                                                                              <a:gd name="connsiteY43" fmla="*/ 1394012 h 1568100"/>
                                                                              <a:gd name="connsiteX44" fmla="*/ 1293592 w 1549086"/>
                                                                              <a:gd name="connsiteY44" fmla="*/ 1447800 h 1568100"/>
                                                                              <a:gd name="connsiteX45" fmla="*/ 1251010 w 1549086"/>
                                                                              <a:gd name="connsiteY45" fmla="*/ 1465730 h 1568100"/>
                                                                              <a:gd name="connsiteX46" fmla="*/ 1201704 w 1549086"/>
                                                                              <a:gd name="connsiteY46" fmla="*/ 1467971 h 1568100"/>
                                                                              <a:gd name="connsiteX47" fmla="*/ 1062751 w 1549086"/>
                                                                              <a:gd name="connsiteY47" fmla="*/ 1463489 h 1568100"/>
                                                                              <a:gd name="connsiteX48" fmla="*/ 1047063 w 1549086"/>
                                                                              <a:gd name="connsiteY48" fmla="*/ 1492624 h 1568100"/>
                                                                              <a:gd name="connsiteX49" fmla="*/ 928281 w 1549086"/>
                                                                              <a:gd name="connsiteY49" fmla="*/ 1530724 h 1568100"/>
                                                                              <a:gd name="connsiteX50" fmla="*/ 697439 w 1549086"/>
                                                                              <a:gd name="connsiteY50" fmla="*/ 1519518 h 1568100"/>
                                                                              <a:gd name="connsiteX51" fmla="*/ 659339 w 1549086"/>
                                                                              <a:gd name="connsiteY51" fmla="*/ 1485900 h 1568100"/>
                                                                              <a:gd name="connsiteX52" fmla="*/ 616757 w 1549086"/>
                                                                              <a:gd name="connsiteY52" fmla="*/ 1568100 h 1568100"/>
                                                                              <a:gd name="connsiteX53" fmla="*/ 462839 w 1549086"/>
                                                                              <a:gd name="connsiteY53" fmla="*/ 1542508 h 1568100"/>
                                                                              <a:gd name="connsiteX54" fmla="*/ 388157 w 1549086"/>
                                                                              <a:gd name="connsiteY54" fmla="*/ 1528483 h 1568100"/>
                                                                              <a:gd name="connsiteX55" fmla="*/ 356781 w 1549086"/>
                                                                              <a:gd name="connsiteY55" fmla="*/ 1553136 h 1568100"/>
                                                                              <a:gd name="connsiteX56" fmla="*/ 233516 w 1549086"/>
                                                                              <a:gd name="connsiteY56" fmla="*/ 1519518 h 1568100"/>
                                                                              <a:gd name="connsiteX57" fmla="*/ 213345 w 1549086"/>
                                                                              <a:gd name="connsiteY57" fmla="*/ 1485900 h 1568100"/>
                                                                              <a:gd name="connsiteX58" fmla="*/ 22845 w 1549086"/>
                                                                              <a:gd name="connsiteY58" fmla="*/ 1467971 h 1568100"/>
                                                                              <a:gd name="connsiteX59" fmla="*/ 0 w 1549086"/>
                                                                              <a:gd name="connsiteY59" fmla="*/ 1475995 h 1568100"/>
                                                                              <a:gd name="connsiteX60" fmla="*/ 2675 w 1549086"/>
                                                                              <a:gd name="connsiteY60" fmla="*/ 1407459 h 1568100"/>
                                                                              <a:gd name="connsiteX61" fmla="*/ 67669 w 1549086"/>
                                                                              <a:gd name="connsiteY61" fmla="*/ 1337983 h 1568100"/>
                                                                              <a:gd name="connsiteX62" fmla="*/ 132663 w 1549086"/>
                                                                              <a:gd name="connsiteY62" fmla="*/ 1163171 h 1568100"/>
                                                                              <a:gd name="connsiteX63" fmla="*/ 197657 w 1549086"/>
                                                                              <a:gd name="connsiteY63" fmla="*/ 1116106 h 1568100"/>
                                                                              <a:gd name="connsiteX64" fmla="*/ 217828 w 1549086"/>
                                                                              <a:gd name="connsiteY64" fmla="*/ 1046630 h 1568100"/>
                                                                              <a:gd name="connsiteX65" fmla="*/ 356781 w 1549086"/>
                                                                              <a:gd name="connsiteY65" fmla="*/ 986118 h 1568100"/>
                                                                              <a:gd name="connsiteX66" fmla="*/ 379192 w 1549086"/>
                                                                              <a:gd name="connsiteY66" fmla="*/ 941294 h 1568100"/>
                                                                              <a:gd name="connsiteX67" fmla="*/ 412810 w 1549086"/>
                                                                              <a:gd name="connsiteY67" fmla="*/ 945777 h 1568100"/>
                                                                              <a:gd name="connsiteX68" fmla="*/ 453151 w 1549086"/>
                                                                              <a:gd name="connsiteY68" fmla="*/ 741830 h 1568100"/>
                                                                              <a:gd name="connsiteX69" fmla="*/ 453151 w 1549086"/>
                                                                              <a:gd name="connsiteY69" fmla="*/ 652183 h 1568100"/>
                                                                              <a:gd name="connsiteX70" fmla="*/ 397122 w 1549086"/>
                                                                              <a:gd name="connsiteY70" fmla="*/ 596153 h 1568100"/>
                                                                              <a:gd name="connsiteX71" fmla="*/ 397122 w 1549086"/>
                                                                              <a:gd name="connsiteY71" fmla="*/ 546847 h 1568100"/>
                                                                              <a:gd name="connsiteX72" fmla="*/ 506939 w 1549086"/>
                                                                              <a:gd name="connsiteY72" fmla="*/ 517712 h 1568100"/>
                                                                              <a:gd name="connsiteX73" fmla="*/ 515904 w 1549086"/>
                                                                              <a:gd name="connsiteY73" fmla="*/ 472889 h 1568100"/>
                                                                              <a:gd name="connsiteX74" fmla="*/ 560728 w 1549086"/>
                                                                              <a:gd name="connsiteY74" fmla="*/ 461683 h 1568100"/>
                                                                              <a:gd name="connsiteX75" fmla="*/ 643651 w 1549086"/>
                                                                              <a:gd name="connsiteY75" fmla="*/ 389965 h 1568100"/>
                                                                              <a:gd name="connsiteX76" fmla="*/ 639169 w 1549086"/>
                                                                              <a:gd name="connsiteY76" fmla="*/ 298077 h 1568100"/>
                                                                              <a:gd name="connsiteX77" fmla="*/ 598828 w 1549086"/>
                                                                              <a:gd name="connsiteY77" fmla="*/ 293594 h 1568100"/>
                                                                              <a:gd name="connsiteX78" fmla="*/ 601069 w 1549086"/>
                                                                              <a:gd name="connsiteY78" fmla="*/ 244289 h 1568100"/>
                                                                              <a:gd name="connsiteX79" fmla="*/ 522628 w 1549086"/>
                                                                              <a:gd name="connsiteY79" fmla="*/ 237565 h 1568100"/>
                                                                              <a:gd name="connsiteX80" fmla="*/ 504698 w 1549086"/>
                                                                              <a:gd name="connsiteY80" fmla="*/ 105336 h 1568100"/>
                                                                            </a:gdLst>
                                                                            <a:ahLst/>
                                                                            <a:cxnLst>
                                                                              <a:cxn ang="0">
                                                                                <a:pos x="connsiteX0" y="connsiteY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" y="connsiteY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" y="connsiteY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" y="connsiteY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" y="connsiteY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" y="connsiteY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" y="connsiteY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" y="connsiteY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" y="connsiteY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9" y="connsiteY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0" y="connsiteY1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1" y="connsiteY1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2" y="connsiteY1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3" y="connsiteY1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4" y="connsiteY1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5" y="connsiteY1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6" y="connsiteY1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7" y="connsiteY1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8" y="connsiteY1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9" y="connsiteY1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0" y="connsiteY2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1" y="connsiteY2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2" y="connsiteY2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3" y="connsiteY2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4" y="connsiteY2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5" y="connsiteY2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6" y="connsiteY2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7" y="connsiteY2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8" y="connsiteY2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9" y="connsiteY2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0" y="connsiteY3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1" y="connsiteY3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2" y="connsiteY3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3" y="connsiteY3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4" y="connsiteY3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5" y="connsiteY3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6" y="connsiteY3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7" y="connsiteY3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8" y="connsiteY3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9" y="connsiteY3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0" y="connsiteY4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1" y="connsiteY4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2" y="connsiteY4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3" y="connsiteY4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4" y="connsiteY4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5" y="connsiteY4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6" y="connsiteY4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7" y="connsiteY4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8" y="connsiteY4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9" y="connsiteY4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0" y="connsiteY5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1" y="connsiteY5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2" y="connsiteY5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3" y="connsiteY5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4" y="connsiteY5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5" y="connsiteY5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6" y="connsiteY5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7" y="connsiteY5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8" y="connsiteY5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9" y="connsiteY5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0" y="connsiteY6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1" y="connsiteY6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2" y="connsiteY6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3" y="connsiteY6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4" y="connsiteY6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5" y="connsiteY6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6" y="connsiteY6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7" y="connsiteY6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8" y="connsiteY6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9" y="connsiteY6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0" y="connsiteY7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1" y="connsiteY7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2" y="connsiteY7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3" y="connsiteY7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4" y="connsiteY7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5" y="connsiteY7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6" y="connsiteY7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7" y="connsiteY7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8" y="connsiteY7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9" y="connsiteY7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0" y="connsiteY80"/>
                                                                              </a:cxn>
                                                                            </a:cxnLst>
                                                                            <a:rect l="l" t="t" r="r" b="b"/>
                                                                            <a:pathLst>
                                                                              <a:path w="1549086" h="1568100">
                                                                                <a:moveTo>
                                                                                  <a:pt x="504698" y="105336"/>
                                                                                </a:moveTo>
                                                                                <a:lnTo>
                                                                                  <a:pt x="728816" y="71718"/>
                                                                                </a:lnTo>
                                                                                <a:lnTo>
                                                                                  <a:pt x="773639" y="80683"/>
                                                                                </a:lnTo>
                                                                                <a:lnTo>
                                                                                  <a:pt x="818463" y="76200"/>
                                                                                </a:lnTo>
                                                                                <a:lnTo>
                                                                                  <a:pt x="831910" y="17930"/>
                                                                                </a:lnTo>
                                                                                <a:lnTo>
                                                                                  <a:pt x="887939" y="0"/>
                                                                                </a:lnTo>
                                                                                <a:lnTo>
                                                                                  <a:pt x="910351" y="114300"/>
                                                                                </a:lnTo>
                                                                                <a:lnTo>
                                                                                  <a:pt x="961898" y="127747"/>
                                                                                </a:lnTo>
                                                                                <a:lnTo>
                                                                                  <a:pt x="979828" y="194983"/>
                                                                                </a:lnTo>
                                                                                <a:lnTo>
                                                                                  <a:pt x="1078439" y="170330"/>
                                                                                </a:lnTo>
                                                                                <a:lnTo>
                                                                                  <a:pt x="1134469" y="159124"/>
                                                                                </a:lnTo>
                                                                                <a:lnTo>
                                                                                  <a:pt x="1152398" y="58271"/>
                                                                                </a:lnTo>
                                                                                <a:lnTo>
                                                                                  <a:pt x="1217392" y="56030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100853"/>
                                                                                </a:lnTo>
                                                                                <a:lnTo>
                                                                                  <a:pt x="1224116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30255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448236"/>
                                                                                </a:lnTo>
                                                                                <a:lnTo>
                                                                                  <a:pt x="1230839" y="524436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544606"/>
                                                                                </a:lnTo>
                                                                                <a:lnTo>
                                                                                  <a:pt x="1286869" y="537883"/>
                                                                                </a:lnTo>
                                                                                <a:lnTo>
                                                                                  <a:pt x="1304798" y="578224"/>
                                                                                </a:lnTo>
                                                                                <a:lnTo>
                                                                                  <a:pt x="1360828" y="582706"/>
                                                                                </a:lnTo>
                                                                                <a:lnTo>
                                                                                  <a:pt x="1392204" y="640977"/>
                                                                                </a:lnTo>
                                                                                <a:lnTo>
                                                                                  <a:pt x="1448233" y="647700"/>
                                                                                </a:lnTo>
                                                                                <a:lnTo>
                                                                                  <a:pt x="1468404" y="663389"/>
                                                                                </a:lnTo>
                                                                                <a:lnTo>
                                                                                  <a:pt x="1454957" y="726142"/>
                                                                                </a:lnTo>
                                                                                <a:lnTo>
                                                                                  <a:pt x="1347381" y="723900"/>
                                                                                </a:lnTo>
                                                                                <a:lnTo>
                                                                                  <a:pt x="1284628" y="755277"/>
                                                                                </a:lnTo>
                                                                                <a:lnTo>
                                                                                  <a:pt x="1275663" y="762000"/>
                                                                                </a:lnTo>
                                                                                <a:lnTo>
                                                                                  <a:pt x="1313763" y="784412"/>
                                                                                </a:lnTo>
                                                                                <a:lnTo>
                                                                                  <a:pt x="1322728" y="820271"/>
                                                                                </a:lnTo>
                                                                                <a:lnTo>
                                                                                  <a:pt x="1316004" y="860612"/>
                                                                                </a:lnTo>
                                                                                <a:lnTo>
                                                                                  <a:pt x="1342898" y="905436"/>
                                                                                </a:lnTo>
                                                                                <a:lnTo>
                                                                                  <a:pt x="1320486" y="934571"/>
                                                                                </a:lnTo>
                                                                                <a:lnTo>
                                                                                  <a:pt x="1338416" y="983877"/>
                                                                                </a:lnTo>
                                                                                <a:lnTo>
                                                                                  <a:pt x="1383239" y="1042147"/>
                                                                                </a:lnTo>
                                                                                <a:lnTo>
                                                                                  <a:pt x="1407892" y="1075765"/>
                                                                                </a:lnTo>
                                                                                <a:lnTo>
                                                                                  <a:pt x="1470645" y="1118347"/>
                                                                                </a:lnTo>
                                                                                <a:lnTo>
                                                                                  <a:pt x="1490816" y="1199030"/>
                                                                                </a:lnTo>
                                                                                <a:lnTo>
                                                                                  <a:pt x="1537881" y="1248336"/>
                                                                                </a:lnTo>
                                                                                <a:lnTo>
                                                                                  <a:pt x="1549086" y="1333500"/>
                                                                                </a:lnTo>
                                                                                <a:lnTo>
                                                                                  <a:pt x="1517710" y="1358153"/>
                                                                                </a:lnTo>
                                                                                <a:lnTo>
                                                                                  <a:pt x="1443751" y="1367118"/>
                                                                                </a:lnTo>
                                                                                <a:lnTo>
                                                                                  <a:pt x="1356345" y="1394012"/>
                                                                                </a:lnTo>
                                                                                <a:lnTo>
                                                                                  <a:pt x="1293592" y="1447800"/>
                                                                                </a:lnTo>
                                                                                <a:lnTo>
                                                                                  <a:pt x="1251010" y="1465730"/>
                                                                                </a:lnTo>
                                                                                <a:lnTo>
                                                                                  <a:pt x="1201704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1062751" y="1463489"/>
                                                                                </a:lnTo>
                                                                                <a:lnTo>
                                                                                  <a:pt x="1047063" y="1492624"/>
                                                                                </a:lnTo>
                                                                                <a:lnTo>
                                                                                  <a:pt x="928281" y="1530724"/>
                                                                                </a:lnTo>
                                                                                <a:lnTo>
                                                                                  <a:pt x="697439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659339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616757" y="1568100"/>
                                                                                </a:lnTo>
                                                                                <a:lnTo>
                                                                                  <a:pt x="462839" y="1542508"/>
                                                                                </a:lnTo>
                                                                                <a:lnTo>
                                                                                  <a:pt x="388157" y="1528483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1553136"/>
                                                                                </a:lnTo>
                                                                                <a:lnTo>
                                                                                  <a:pt x="233516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213345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22845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0" y="1475995"/>
                                                                                </a:lnTo>
                                                                                <a:lnTo>
                                                                                  <a:pt x="2675" y="1407459"/>
                                                                                </a:lnTo>
                                                                                <a:lnTo>
                                                                                  <a:pt x="67669" y="1337983"/>
                                                                                </a:lnTo>
                                                                                <a:lnTo>
                                                                                  <a:pt x="132663" y="1163171"/>
                                                                                </a:lnTo>
                                                                                <a:lnTo>
                                                                                  <a:pt x="197657" y="1116106"/>
                                                                                </a:lnTo>
                                                                                <a:lnTo>
                                                                                  <a:pt x="217828" y="1046630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986118"/>
                                                                                </a:lnTo>
                                                                                <a:lnTo>
                                                                                  <a:pt x="379192" y="941294"/>
                                                                                </a:lnTo>
                                                                                <a:lnTo>
                                                                                  <a:pt x="412810" y="945777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741830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65218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9615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46847"/>
                                                                                </a:lnTo>
                                                                                <a:lnTo>
                                                                                  <a:pt x="506939" y="517712"/>
                                                                                </a:lnTo>
                                                                                <a:lnTo>
                                                                                  <a:pt x="515904" y="472889"/>
                                                                                </a:lnTo>
                                                                                <a:lnTo>
                                                                                  <a:pt x="560728" y="461683"/>
                                                                                </a:lnTo>
                                                                                <a:lnTo>
                                                                                  <a:pt x="643651" y="389965"/>
                                                                                </a:lnTo>
                                                                                <a:lnTo>
                                                                                  <a:pt x="639169" y="298077"/>
                                                                                </a:lnTo>
                                                                                <a:lnTo>
                                                                                  <a:pt x="598828" y="293594"/>
                                                                                </a:lnTo>
                                                                                <a:lnTo>
                                                                                  <a:pt x="601069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522628" y="237565"/>
                                                                                </a:lnTo>
                                                                                <a:lnTo>
                                                                                  <a:pt x="504698" y="105336"/>
                                                                                </a:lnTo>
                                                                                <a:close/>
                                                                              </a:path>
                                                                            </a:pathLst>
                                                                          </a:custGeom>
                                                                          <a:solidFill>
                                                                            <a:schemeClr val="accent6"/>
                                                                          </a:solidFill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/>
                                                                            <a:r>
                                                                              <a:rPr lang="ru-RU" sz="1200" b="1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rPr>
                                                                              <a:t>Дергачи</a:t>
                                                                            </a:r>
                                                                            <a:endParaRPr lang="ru-RU" sz="1200" b="1" dirty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</p:grpSp>
                                                                    <p:sp>
                                                                      <p:nvSpPr>
                                                                        <p:cNvPr id="69" name="Полилиния 15"/>
                                                                        <p:cNvSpPr/>
                                                                        <p:nvPr/>
                                                                      </p:nvSpPr>
                                                                      <p:spPr>
                                                                        <a:xfrm>
                                                                          <a:off x="8415618" y="2075329"/>
                                                                          <a:ext cx="1571064" cy="1414182"/>
                                                                        </a:xfrm>
                                                                        <a:custGeom>
                                                                          <a:avLst/>
                                                                          <a:gdLst>
                                                                            <a:gd name="connsiteX0" fmla="*/ 177053 w 1571064"/>
                                                                            <a:gd name="connsiteY0" fmla="*/ 1398495 h 1398495"/>
                                                                            <a:gd name="connsiteX1" fmla="*/ 219635 w 1571064"/>
                                                                            <a:gd name="connsiteY1" fmla="*/ 1346947 h 1398495"/>
                                                                            <a:gd name="connsiteX2" fmla="*/ 226358 w 1571064"/>
                                                                            <a:gd name="connsiteY2" fmla="*/ 1261783 h 1398495"/>
                                                                            <a:gd name="connsiteX3" fmla="*/ 271182 w 1571064"/>
                                                                            <a:gd name="connsiteY3" fmla="*/ 1230406 h 1398495"/>
                                                                            <a:gd name="connsiteX4" fmla="*/ 284629 w 1571064"/>
                                                                            <a:gd name="connsiteY4" fmla="*/ 1185583 h 1398495"/>
                                                                            <a:gd name="connsiteX5" fmla="*/ 333935 w 1571064"/>
                                                                            <a:gd name="connsiteY5" fmla="*/ 1216959 h 1398495"/>
                                                                            <a:gd name="connsiteX6" fmla="*/ 430306 w 1571064"/>
                                                                            <a:gd name="connsiteY6" fmla="*/ 1185583 h 1398495"/>
                                                                            <a:gd name="connsiteX7" fmla="*/ 661147 w 1571064"/>
                                                                            <a:gd name="connsiteY7" fmla="*/ 1183342 h 1398495"/>
                                                                            <a:gd name="connsiteX8" fmla="*/ 712694 w 1571064"/>
                                                                            <a:gd name="connsiteY8" fmla="*/ 1160930 h 1398495"/>
                                                                            <a:gd name="connsiteX9" fmla="*/ 782170 w 1571064"/>
                                                                            <a:gd name="connsiteY9" fmla="*/ 1033183 h 1398495"/>
                                                                            <a:gd name="connsiteX10" fmla="*/ 905435 w 1571064"/>
                                                                            <a:gd name="connsiteY10" fmla="*/ 932330 h 1398495"/>
                                                                            <a:gd name="connsiteX11" fmla="*/ 1024217 w 1571064"/>
                                                                            <a:gd name="connsiteY11" fmla="*/ 865095 h 1398495"/>
                                                                            <a:gd name="connsiteX12" fmla="*/ 1185582 w 1571064"/>
                                                                            <a:gd name="connsiteY12" fmla="*/ 813547 h 1398495"/>
                                                                            <a:gd name="connsiteX13" fmla="*/ 1295400 w 1571064"/>
                                                                            <a:gd name="connsiteY13" fmla="*/ 770965 h 1398495"/>
                                                                            <a:gd name="connsiteX14" fmla="*/ 1362635 w 1571064"/>
                                                                            <a:gd name="connsiteY14" fmla="*/ 717177 h 1398495"/>
                                                                            <a:gd name="connsiteX15" fmla="*/ 1385047 w 1571064"/>
                                                                            <a:gd name="connsiteY15" fmla="*/ 690283 h 1398495"/>
                                                                            <a:gd name="connsiteX16" fmla="*/ 1378323 w 1571064"/>
                                                                            <a:gd name="connsiteY16" fmla="*/ 654424 h 1398495"/>
                                                                            <a:gd name="connsiteX17" fmla="*/ 1349188 w 1571064"/>
                                                                            <a:gd name="connsiteY17" fmla="*/ 623047 h 1398495"/>
                                                                            <a:gd name="connsiteX18" fmla="*/ 1362635 w 1571064"/>
                                                                            <a:gd name="connsiteY18" fmla="*/ 571500 h 1398495"/>
                                                                            <a:gd name="connsiteX19" fmla="*/ 1391770 w 1571064"/>
                                                                            <a:gd name="connsiteY19" fmla="*/ 555812 h 1398495"/>
                                                                            <a:gd name="connsiteX20" fmla="*/ 1389529 w 1571064"/>
                                                                            <a:gd name="connsiteY20" fmla="*/ 515471 h 1398495"/>
                                                                            <a:gd name="connsiteX21" fmla="*/ 1503829 w 1571064"/>
                                                                            <a:gd name="connsiteY21" fmla="*/ 481853 h 1398495"/>
                                                                            <a:gd name="connsiteX22" fmla="*/ 1515035 w 1571064"/>
                                                                            <a:gd name="connsiteY22" fmla="*/ 434789 h 1398495"/>
                                                                            <a:gd name="connsiteX23" fmla="*/ 1571064 w 1571064"/>
                                                                            <a:gd name="connsiteY23" fmla="*/ 394447 h 1398495"/>
                                                                            <a:gd name="connsiteX24" fmla="*/ 1566582 w 1571064"/>
                                                                            <a:gd name="connsiteY24" fmla="*/ 345142 h 1398495"/>
                                                                            <a:gd name="connsiteX25" fmla="*/ 1539688 w 1571064"/>
                                                                            <a:gd name="connsiteY25" fmla="*/ 295836 h 1398495"/>
                                                                            <a:gd name="connsiteX26" fmla="*/ 1544170 w 1571064"/>
                                                                            <a:gd name="connsiteY26" fmla="*/ 174812 h 1398495"/>
                                                                            <a:gd name="connsiteX27" fmla="*/ 1472453 w 1571064"/>
                                                                            <a:gd name="connsiteY27" fmla="*/ 136712 h 1398495"/>
                                                                            <a:gd name="connsiteX28" fmla="*/ 1452282 w 1571064"/>
                                                                            <a:gd name="connsiteY28" fmla="*/ 100853 h 1398495"/>
                                                                            <a:gd name="connsiteX29" fmla="*/ 1371600 w 1571064"/>
                                                                            <a:gd name="connsiteY29" fmla="*/ 94130 h 1398495"/>
                                                                            <a:gd name="connsiteX30" fmla="*/ 1335741 w 1571064"/>
                                                                            <a:gd name="connsiteY30" fmla="*/ 118783 h 1398495"/>
                                                                            <a:gd name="connsiteX31" fmla="*/ 1331258 w 1571064"/>
                                                                            <a:gd name="connsiteY31" fmla="*/ 154642 h 1398495"/>
                                                                            <a:gd name="connsiteX32" fmla="*/ 1290917 w 1571064"/>
                                                                            <a:gd name="connsiteY32" fmla="*/ 163606 h 1398495"/>
                                                                            <a:gd name="connsiteX33" fmla="*/ 1257300 w 1571064"/>
                                                                            <a:gd name="connsiteY33" fmla="*/ 186018 h 1398495"/>
                                                                            <a:gd name="connsiteX34" fmla="*/ 1140758 w 1571064"/>
                                                                            <a:gd name="connsiteY34" fmla="*/ 136712 h 1398495"/>
                                                                            <a:gd name="connsiteX35" fmla="*/ 1100417 w 1571064"/>
                                                                            <a:gd name="connsiteY35" fmla="*/ 156883 h 1398495"/>
                                                                            <a:gd name="connsiteX36" fmla="*/ 1116106 w 1571064"/>
                                                                            <a:gd name="connsiteY36" fmla="*/ 194983 h 1398495"/>
                                                                            <a:gd name="connsiteX37" fmla="*/ 1122829 w 1571064"/>
                                                                            <a:gd name="connsiteY37" fmla="*/ 237565 h 1398495"/>
                                                                            <a:gd name="connsiteX38" fmla="*/ 1013011 w 1571064"/>
                                                                            <a:gd name="connsiteY38" fmla="*/ 226359 h 1398495"/>
                                                                            <a:gd name="connsiteX39" fmla="*/ 965947 w 1571064"/>
                                                                            <a:gd name="connsiteY39" fmla="*/ 199465 h 1398495"/>
                                                                            <a:gd name="connsiteX40" fmla="*/ 941294 w 1571064"/>
                                                                            <a:gd name="connsiteY40" fmla="*/ 174812 h 1398495"/>
                                                                            <a:gd name="connsiteX41" fmla="*/ 887506 w 1571064"/>
                                                                            <a:gd name="connsiteY41" fmla="*/ 161365 h 1398495"/>
                                                                            <a:gd name="connsiteX42" fmla="*/ 880782 w 1571064"/>
                                                                            <a:gd name="connsiteY42" fmla="*/ 78442 h 1398495"/>
                                                                            <a:gd name="connsiteX43" fmla="*/ 806823 w 1571064"/>
                                                                            <a:gd name="connsiteY43" fmla="*/ 62753 h 1398495"/>
                                                                            <a:gd name="connsiteX44" fmla="*/ 759758 w 1571064"/>
                                                                            <a:gd name="connsiteY44" fmla="*/ 29136 h 1398495"/>
                                                                            <a:gd name="connsiteX45" fmla="*/ 744070 w 1571064"/>
                                                                            <a:gd name="connsiteY45" fmla="*/ 51547 h 1398495"/>
                                                                            <a:gd name="connsiteX46" fmla="*/ 753035 w 1571064"/>
                                                                            <a:gd name="connsiteY46" fmla="*/ 100853 h 1398495"/>
                                                                            <a:gd name="connsiteX47" fmla="*/ 714935 w 1571064"/>
                                                                            <a:gd name="connsiteY47" fmla="*/ 116542 h 1398495"/>
                                                                            <a:gd name="connsiteX48" fmla="*/ 697006 w 1571064"/>
                                                                            <a:gd name="connsiteY48" fmla="*/ 112059 h 1398495"/>
                                                                            <a:gd name="connsiteX49" fmla="*/ 681317 w 1571064"/>
                                                                            <a:gd name="connsiteY49" fmla="*/ 100853 h 1398495"/>
                                                                            <a:gd name="connsiteX50" fmla="*/ 674594 w 1571064"/>
                                                                            <a:gd name="connsiteY50" fmla="*/ 73959 h 1398495"/>
                                                                            <a:gd name="connsiteX51" fmla="*/ 640976 w 1571064"/>
                                                                            <a:gd name="connsiteY51" fmla="*/ 22412 h 1398495"/>
                                                                            <a:gd name="connsiteX52" fmla="*/ 605117 w 1571064"/>
                                                                            <a:gd name="connsiteY52" fmla="*/ 0 h 1398495"/>
                                                                            <a:gd name="connsiteX53" fmla="*/ 244288 w 1571064"/>
                                                                            <a:gd name="connsiteY53" fmla="*/ 13447 h 1398495"/>
                                                                            <a:gd name="connsiteX54" fmla="*/ 186017 w 1571064"/>
                                                                            <a:gd name="connsiteY54" fmla="*/ 103095 h 1398495"/>
                                                                            <a:gd name="connsiteX55" fmla="*/ 174811 w 1571064"/>
                                                                            <a:gd name="connsiteY55" fmla="*/ 134471 h 1398495"/>
                                                                            <a:gd name="connsiteX56" fmla="*/ 239806 w 1571064"/>
                                                                            <a:gd name="connsiteY56" fmla="*/ 150159 h 1398495"/>
                                                                            <a:gd name="connsiteX57" fmla="*/ 304800 w 1571064"/>
                                                                            <a:gd name="connsiteY57" fmla="*/ 132230 h 1398495"/>
                                                                            <a:gd name="connsiteX58" fmla="*/ 324970 w 1571064"/>
                                                                            <a:gd name="connsiteY58" fmla="*/ 161365 h 1398495"/>
                                                                            <a:gd name="connsiteX59" fmla="*/ 313764 w 1571064"/>
                                                                            <a:gd name="connsiteY59" fmla="*/ 188259 h 1398495"/>
                                                                            <a:gd name="connsiteX60" fmla="*/ 381000 w 1571064"/>
                                                                            <a:gd name="connsiteY60" fmla="*/ 262218 h 1398495"/>
                                                                            <a:gd name="connsiteX61" fmla="*/ 363070 w 1571064"/>
                                                                            <a:gd name="connsiteY61" fmla="*/ 300318 h 1398495"/>
                                                                            <a:gd name="connsiteX62" fmla="*/ 212911 w 1571064"/>
                                                                            <a:gd name="connsiteY62" fmla="*/ 342900 h 1398495"/>
                                                                            <a:gd name="connsiteX63" fmla="*/ 186017 w 1571064"/>
                                                                            <a:gd name="connsiteY63" fmla="*/ 360830 h 1398495"/>
                                                                            <a:gd name="connsiteX64" fmla="*/ 94129 w 1571064"/>
                                                                            <a:gd name="connsiteY64" fmla="*/ 351865 h 1398495"/>
                                                                            <a:gd name="connsiteX65" fmla="*/ 0 w 1571064"/>
                                                                            <a:gd name="connsiteY65" fmla="*/ 367553 h 1398495"/>
                                                                            <a:gd name="connsiteX66" fmla="*/ 2241 w 1571064"/>
                                                                            <a:gd name="connsiteY66" fmla="*/ 423583 h 1398495"/>
                                                                            <a:gd name="connsiteX67" fmla="*/ 26894 w 1571064"/>
                                                                            <a:gd name="connsiteY67" fmla="*/ 470647 h 1398495"/>
                                                                            <a:gd name="connsiteX68" fmla="*/ 0 w 1571064"/>
                                                                            <a:gd name="connsiteY68" fmla="*/ 609600 h 1398495"/>
                                                                            <a:gd name="connsiteX69" fmla="*/ 33617 w 1571064"/>
                                                                            <a:gd name="connsiteY69" fmla="*/ 661147 h 1398495"/>
                                                                            <a:gd name="connsiteX70" fmla="*/ 38100 w 1571064"/>
                                                                            <a:gd name="connsiteY70" fmla="*/ 818030 h 1398495"/>
                                                                            <a:gd name="connsiteX71" fmla="*/ 6723 w 1571064"/>
                                                                            <a:gd name="connsiteY71" fmla="*/ 891989 h 1398495"/>
                                                                            <a:gd name="connsiteX72" fmla="*/ 33617 w 1571064"/>
                                                                            <a:gd name="connsiteY72" fmla="*/ 912159 h 1398495"/>
                                                                            <a:gd name="connsiteX73" fmla="*/ 69476 w 1571064"/>
                                                                            <a:gd name="connsiteY73" fmla="*/ 907677 h 1398495"/>
                                                                            <a:gd name="connsiteX74" fmla="*/ 87406 w 1571064"/>
                                                                            <a:gd name="connsiteY74" fmla="*/ 950259 h 1398495"/>
                                                                            <a:gd name="connsiteX75" fmla="*/ 134470 w 1571064"/>
                                                                            <a:gd name="connsiteY75" fmla="*/ 950259 h 1398495"/>
                                                                            <a:gd name="connsiteX76" fmla="*/ 177053 w 1571064"/>
                                                                            <a:gd name="connsiteY76" fmla="*/ 1010771 h 1398495"/>
                                                                            <a:gd name="connsiteX77" fmla="*/ 244288 w 1571064"/>
                                                                            <a:gd name="connsiteY77" fmla="*/ 1026459 h 1398495"/>
                                                                            <a:gd name="connsiteX78" fmla="*/ 242047 w 1571064"/>
                                                                            <a:gd name="connsiteY78" fmla="*/ 1084730 h 1398495"/>
                                                                            <a:gd name="connsiteX79" fmla="*/ 129988 w 1571064"/>
                                                                            <a:gd name="connsiteY79" fmla="*/ 1089212 h 1398495"/>
                                                                            <a:gd name="connsiteX80" fmla="*/ 44823 w 1571064"/>
                                                                            <a:gd name="connsiteY80" fmla="*/ 1143000 h 1398495"/>
                                                                            <a:gd name="connsiteX81" fmla="*/ 96370 w 1571064"/>
                                                                            <a:gd name="connsiteY81" fmla="*/ 1156447 h 1398495"/>
                                                                            <a:gd name="connsiteX82" fmla="*/ 96370 w 1571064"/>
                                                                            <a:gd name="connsiteY82" fmla="*/ 1221442 h 1398495"/>
                                                                            <a:gd name="connsiteX83" fmla="*/ 118782 w 1571064"/>
                                                                            <a:gd name="connsiteY83" fmla="*/ 1277471 h 1398495"/>
                                                                            <a:gd name="connsiteX84" fmla="*/ 105335 w 1571064"/>
                                                                            <a:gd name="connsiteY84" fmla="*/ 1295400 h 1398495"/>
                                                                            <a:gd name="connsiteX85" fmla="*/ 177053 w 1571064"/>
                                                                            <a:gd name="connsiteY85" fmla="*/ 1398495 h 1398495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</a:gdLst>
                                                                          <a:ahLst/>
                                                                          <a:cxnLst>
                                                                            <a:cxn ang="0">
                                                                              <a:pos x="connsiteX0" y="connsiteY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" y="connsiteY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" y="connsiteY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" y="connsiteY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" y="connsiteY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" y="connsiteY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" y="connsiteY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" y="connsiteY7"/>
                                                                            </a:cxn>
                                                                            <a:cxn ang="0">
                                                                              <a:pos x="connsiteX8" y="connsiteY8"/>
                                                                            </a:cxn>
                                                                            <a:cxn ang="0">
                                                                              <a:pos x="connsiteX9" y="connsiteY9"/>
                                                                            </a:cxn>
                                                                            <a:cxn ang="0">
                                                                              <a:pos x="connsiteX10" y="connsiteY1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1" y="connsiteY11"/>
                                                                            </a:cxn>
                                                                            <a:cxn ang="0">
                                                                              <a:pos x="connsiteX12" y="connsiteY12"/>
                                                                            </a:cxn>
                                                                            <a:cxn ang="0">
                                                                              <a:pos x="connsiteX13" y="connsiteY13"/>
                                                                            </a:cxn>
                                                                            <a:cxn ang="0">
                                                                              <a:pos x="connsiteX14" y="connsiteY14"/>
                                                                            </a:cxn>
                                                                            <a:cxn ang="0">
                                                                              <a:pos x="connsiteX15" y="connsiteY15"/>
                                                                            </a:cxn>
                                                                            <a:cxn ang="0">
                                                                              <a:pos x="connsiteX16" y="connsiteY16"/>
                                                                            </a:cxn>
                                                                            <a:cxn ang="0">
                                                                              <a:pos x="connsiteX17" y="connsiteY17"/>
                                                                            </a:cxn>
                                                                            <a:cxn ang="0">
                                                                              <a:pos x="connsiteX18" y="connsiteY18"/>
                                                                            </a:cxn>
                                                                            <a:cxn ang="0">
                                                                              <a:pos x="connsiteX19" y="connsiteY19"/>
                                                                            </a:cxn>
                                                                            <a:cxn ang="0">
                                                                              <a:pos x="connsiteX20" y="connsiteY20"/>
                                                                            </a:cxn>
                                                                            <a:cxn ang="0">
                                                                              <a:pos x="connsiteX21" y="connsiteY2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2" y="connsiteY22"/>
                                                                            </a:cxn>
                                                                            <a:cxn ang="0">
                                                                              <a:pos x="connsiteX23" y="connsiteY23"/>
                                                                            </a:cxn>
                                                                            <a:cxn ang="0">
                                                                              <a:pos x="connsiteX24" y="connsiteY24"/>
                                                                            </a:cxn>
                                                                            <a:cxn ang="0">
                                                                              <a:pos x="connsiteX25" y="connsiteY25"/>
                                                                            </a:cxn>
                                                                            <a:cxn ang="0">
                                                                              <a:pos x="connsiteX26" y="connsiteY26"/>
                                                                            </a:cxn>
                                                                            <a:cxn ang="0">
                                                                              <a:pos x="connsiteX27" y="connsiteY27"/>
                                                                            </a:cxn>
                                                                            <a:cxn ang="0">
                                                                              <a:pos x="connsiteX28" y="connsiteY28"/>
                                                                            </a:cxn>
                                                                            <a:cxn ang="0">
                                                                              <a:pos x="connsiteX29" y="connsiteY29"/>
                                                                            </a:cxn>
                                                                            <a:cxn ang="0">
                                                                              <a:pos x="connsiteX30" y="connsiteY30"/>
                                                                            </a:cxn>
                                                                            <a:cxn ang="0">
                                                                              <a:pos x="connsiteX31" y="connsiteY31"/>
                                                                            </a:cxn>
                                                                            <a:cxn ang="0">
                                                                              <a:pos x="connsiteX32" y="connsiteY3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3" y="connsiteY33"/>
                                                                            </a:cxn>
                                                                            <a:cxn ang="0">
                                                                              <a:pos x="connsiteX34" y="connsiteY34"/>
                                                                            </a:cxn>
                                                                            <a:cxn ang="0">
                                                                              <a:pos x="connsiteX35" y="connsiteY35"/>
                                                                            </a:cxn>
                                                                            <a:cxn ang="0">
                                                                              <a:pos x="connsiteX36" y="connsiteY36"/>
                                                                            </a:cxn>
                                                                            <a:cxn ang="0">
                                                                              <a:pos x="connsiteX37" y="connsiteY37"/>
                                                                            </a:cxn>
                                                                            <a:cxn ang="0">
                                                                              <a:pos x="connsiteX38" y="connsiteY38"/>
                                                                            </a:cxn>
                                                                            <a:cxn ang="0">
                                                                              <a:pos x="connsiteX39" y="connsiteY39"/>
                                                                            </a:cxn>
                                                                            <a:cxn ang="0">
                                                                              <a:pos x="connsiteX40" y="connsiteY40"/>
                                                                            </a:cxn>
                                                                            <a:cxn ang="0">
                                                                              <a:pos x="connsiteX41" y="connsiteY41"/>
                                                                            </a:cxn>
                                                                            <a:cxn ang="0">
                                                                              <a:pos x="connsiteX42" y="connsiteY42"/>
                                                                            </a:cxn>
                                                                            <a:cxn ang="0">
                                                                              <a:pos x="connsiteX43" y="connsiteY4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4" y="connsiteY44"/>
                                                                            </a:cxn>
                                                                            <a:cxn ang="0">
                                                                              <a:pos x="connsiteX45" y="connsiteY45"/>
                                                                            </a:cxn>
                                                                            <a:cxn ang="0">
                                                                              <a:pos x="connsiteX46" y="connsiteY46"/>
                                                                            </a:cxn>
                                                                            <a:cxn ang="0">
                                                                              <a:pos x="connsiteX47" y="connsiteY47"/>
                                                                            </a:cxn>
                                                                            <a:cxn ang="0">
                                                                              <a:pos x="connsiteX48" y="connsiteY48"/>
                                                                            </a:cxn>
                                                                            <a:cxn ang="0">
                                                                              <a:pos x="connsiteX49" y="connsiteY49"/>
                                                                            </a:cxn>
                                                                            <a:cxn ang="0">
                                                                              <a:pos x="connsiteX50" y="connsiteY50"/>
                                                                            </a:cxn>
                                                                            <a:cxn ang="0">
                                                                              <a:pos x="connsiteX51" y="connsiteY51"/>
                                                                            </a:cxn>
                                                                            <a:cxn ang="0">
                                                                              <a:pos x="connsiteX52" y="connsiteY52"/>
                                                                            </a:cxn>
                                                                            <a:cxn ang="0">
                                                                              <a:pos x="connsiteX53" y="connsiteY53"/>
                                                                            </a:cxn>
                                                                            <a:cxn ang="0">
                                                                              <a:pos x="connsiteX54" y="connsiteY5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5" y="connsiteY55"/>
                                                                            </a:cxn>
                                                                            <a:cxn ang="0">
                                                                              <a:pos x="connsiteX56" y="connsiteY56"/>
                                                                            </a:cxn>
                                                                            <a:cxn ang="0">
                                                                              <a:pos x="connsiteX57" y="connsiteY57"/>
                                                                            </a:cxn>
                                                                            <a:cxn ang="0">
                                                                              <a:pos x="connsiteX58" y="connsiteY58"/>
                                                                            </a:cxn>
                                                                            <a:cxn ang="0">
                                                                              <a:pos x="connsiteX59" y="connsiteY59"/>
                                                                            </a:cxn>
                                                                            <a:cxn ang="0">
                                                                              <a:pos x="connsiteX60" y="connsiteY60"/>
                                                                            </a:cxn>
                                                                            <a:cxn ang="0">
                                                                              <a:pos x="connsiteX61" y="connsiteY61"/>
                                                                            </a:cxn>
                                                                            <a:cxn ang="0">
                                                                              <a:pos x="connsiteX62" y="connsiteY62"/>
                                                                            </a:cxn>
                                                                            <a:cxn ang="0">
                                                                              <a:pos x="connsiteX63" y="connsiteY63"/>
                                                                            </a:cxn>
                                                                            <a:cxn ang="0">
                                                                              <a:pos x="connsiteX64" y="connsiteY64"/>
                                                                            </a:cxn>
                                                                            <a:cxn ang="0">
                                                                              <a:pos x="connsiteX65" y="connsiteY6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6" y="connsiteY66"/>
                                                                            </a:cxn>
                                                                            <a:cxn ang="0">
                                                                              <a:pos x="connsiteX67" y="connsiteY67"/>
                                                                            </a:cxn>
                                                                            <a:cxn ang="0">
                                                                              <a:pos x="connsiteX68" y="connsiteY68"/>
                                                                            </a:cxn>
                                                                            <a:cxn ang="0">
                                                                              <a:pos x="connsiteX69" y="connsiteY69"/>
                                                                            </a:cxn>
                                                                            <a:cxn ang="0">
                                                                              <a:pos x="connsiteX70" y="connsiteY70"/>
                                                                            </a:cxn>
                                                                            <a:cxn ang="0">
                                                                              <a:pos x="connsiteX71" y="connsiteY71"/>
                                                                            </a:cxn>
                                                                            <a:cxn ang="0">
                                                                              <a:pos x="connsiteX72" y="connsiteY72"/>
                                                                            </a:cxn>
                                                                            <a:cxn ang="0">
                                                                              <a:pos x="connsiteX73" y="connsiteY73"/>
                                                                            </a:cxn>
                                                                            <a:cxn ang="0">
                                                                              <a:pos x="connsiteX74" y="connsiteY74"/>
                                                                            </a:cxn>
                                                                            <a:cxn ang="0">
                                                                              <a:pos x="connsiteX75" y="connsiteY75"/>
                                                                            </a:cxn>
                                                                            <a:cxn ang="0">
                                                                              <a:pos x="connsiteX76" y="connsiteY7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7" y="connsiteY77"/>
                                                                            </a:cxn>
                                                                            <a:cxn ang="0">
                                                                              <a:pos x="connsiteX78" y="connsiteY78"/>
                                                                            </a:cxn>
                                                                            <a:cxn ang="0">
                                                                              <a:pos x="connsiteX79" y="connsiteY79"/>
                                                                            </a:cxn>
                                                                            <a:cxn ang="0">
                                                                              <a:pos x="connsiteX80" y="connsiteY80"/>
                                                                            </a:cxn>
                                                                            <a:cxn ang="0">
                                                                              <a:pos x="connsiteX81" y="connsiteY81"/>
                                                                            </a:cxn>
                                                                            <a:cxn ang="0">
                                                                              <a:pos x="connsiteX82" y="connsiteY82"/>
                                                                            </a:cxn>
                                                                            <a:cxn ang="0">
                                                                              <a:pos x="connsiteX83" y="connsiteY83"/>
                                                                            </a:cxn>
                                                                            <a:cxn ang="0">
                                                                              <a:pos x="connsiteX84" y="connsiteY84"/>
                                                                            </a:cxn>
                                                                            <a:cxn ang="0">
                                                                              <a:pos x="connsiteX85" y="connsiteY85"/>
                                                                            </a:cxn>
                                                                          </a:cxnLst>
                                                                          <a:rect l="l" t="t" r="r" b="b"/>
                                                                          <a:pathLst>
                                                                            <a:path w="1571064" h="1414182">
                                                                              <a:moveTo>
                                                                                <a:pt x="161365" y="1414182"/>
                                                                              </a:moveTo>
                                                                              <a:lnTo>
                                                                                <a:pt x="219635" y="1346947"/>
                                                                              </a:lnTo>
                                                                              <a:lnTo>
                                                                                <a:pt x="226358" y="1261783"/>
                                                                              </a:lnTo>
                                                                              <a:lnTo>
                                                                                <a:pt x="271182" y="1230406"/>
                                                                              </a:lnTo>
                                                                              <a:lnTo>
                                                                                <a:pt x="284629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333935" y="1216959"/>
                                                                              </a:lnTo>
                                                                              <a:lnTo>
                                                                                <a:pt x="430306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661147" y="1183342"/>
                                                                              </a:lnTo>
                                                                              <a:lnTo>
                                                                                <a:pt x="712694" y="1160930"/>
                                                                              </a:lnTo>
                                                                              <a:lnTo>
                                                                                <a:pt x="782170" y="1033183"/>
                                                                              </a:lnTo>
                                                                              <a:lnTo>
                                                                                <a:pt x="905435" y="932330"/>
                                                                              </a:lnTo>
                                                                              <a:lnTo>
                                                                                <a:pt x="1024217" y="865095"/>
                                                                              </a:lnTo>
                                                                              <a:lnTo>
                                                                                <a:pt x="1185582" y="813547"/>
                                                                              </a:lnTo>
                                                                              <a:lnTo>
                                                                                <a:pt x="1295400" y="770965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717177"/>
                                                                              </a:lnTo>
                                                                              <a:lnTo>
                                                                                <a:pt x="1385047" y="690283"/>
                                                                              </a:lnTo>
                                                                              <a:lnTo>
                                                                                <a:pt x="1378323" y="654424"/>
                                                                              </a:lnTo>
                                                                              <a:lnTo>
                                                                                <a:pt x="1349188" y="623047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571500"/>
                                                                              </a:lnTo>
                                                                              <a:lnTo>
                                                                                <a:pt x="1391770" y="555812"/>
                                                                              </a:lnTo>
                                                                              <a:lnTo>
                                                                                <a:pt x="1389529" y="515471"/>
                                                                              </a:lnTo>
                                                                              <a:lnTo>
                                                                                <a:pt x="1503829" y="481853"/>
                                                                              </a:lnTo>
                                                                              <a:lnTo>
                                                                                <a:pt x="1515035" y="434789"/>
                                                                              </a:lnTo>
                                                                              <a:lnTo>
                                                                                <a:pt x="1571064" y="394447"/>
                                                                              </a:lnTo>
                                                                              <a:lnTo>
                                                                                <a:pt x="1566582" y="345142"/>
                                                                              </a:lnTo>
                                                                              <a:lnTo>
                                                                                <a:pt x="1539688" y="295836"/>
                                                                              </a:lnTo>
                                                                              <a:lnTo>
                                                                                <a:pt x="1544170" y="174812"/>
                                                                              </a:lnTo>
                                                                              <a:lnTo>
                                                                                <a:pt x="1472453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452282" y="100853"/>
                                                                              </a:lnTo>
                                                                              <a:lnTo>
                                                                                <a:pt x="1371600" y="94130"/>
                                                                              </a:lnTo>
                                                                              <a:lnTo>
                                                                                <a:pt x="1335741" y="118783"/>
                                                                              </a:lnTo>
                                                                              <a:lnTo>
                                                                                <a:pt x="1331258" y="154642"/>
                                                                              </a:lnTo>
                                                                              <a:lnTo>
                                                                                <a:pt x="1290917" y="163606"/>
                                                                              </a:lnTo>
                                                                              <a:lnTo>
                                                                                <a:pt x="1257300" y="186018"/>
                                                                              </a:lnTo>
                                                                              <a:lnTo>
                                                                                <a:pt x="1140758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100417" y="156883"/>
                                                                              </a:lnTo>
                                                                              <a:lnTo>
                                                                                <a:pt x="1116106" y="194983"/>
                                                                              </a:lnTo>
                                                                              <a:lnTo>
                                                                                <a:pt x="1122829" y="237565"/>
                                                                              </a:lnTo>
                                                                              <a:lnTo>
                                                                                <a:pt x="1013011" y="226359"/>
                                                                              </a:lnTo>
                                                                              <a:lnTo>
                                                                                <a:pt x="965947" y="199465"/>
                                                                              </a:lnTo>
                                                                              <a:lnTo>
                                                                                <a:pt x="941294" y="174812"/>
                                                                              </a:lnTo>
                                                                              <a:lnTo>
                                                                                <a:pt x="887506" y="161365"/>
                                                                              </a:lnTo>
                                                                              <a:lnTo>
                                                                                <a:pt x="880782" y="78442"/>
                                                                              </a:lnTo>
                                                                              <a:lnTo>
                                                                                <a:pt x="806823" y="62753"/>
                                                                              </a:lnTo>
                                                                              <a:lnTo>
                                                                                <a:pt x="759758" y="29136"/>
                                                                              </a:lnTo>
                                                                              <a:lnTo>
                                                                                <a:pt x="744070" y="51547"/>
                                                                              </a:lnTo>
                                                                              <a:lnTo>
                                                                                <a:pt x="753035" y="100853"/>
                                                                              </a:lnTo>
                                                                              <a:lnTo>
                                                                                <a:pt x="714935" y="116542"/>
                                                                              </a:lnTo>
                                                                              <a:lnTo>
                                                                                <a:pt x="697006" y="112059"/>
                                                                              </a:lnTo>
                                                                              <a:lnTo>
                                                                                <a:pt x="681317" y="100853"/>
                                                                              </a:lnTo>
                                                                              <a:lnTo>
                                                                                <a:pt x="674594" y="73959"/>
                                                                              </a:lnTo>
                                                                              <a:lnTo>
                                                                                <a:pt x="640976" y="22412"/>
                                                                              </a:lnTo>
                                                                              <a:lnTo>
                                                                                <a:pt x="605117" y="0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3447"/>
                                                                              </a:lnTo>
                                                                              <a:lnTo>
                                                                                <a:pt x="186017" y="103095"/>
                                                                              </a:lnTo>
                                                                              <a:lnTo>
                                                                                <a:pt x="174811" y="134471"/>
                                                                              </a:lnTo>
                                                                              <a:lnTo>
                                                                                <a:pt x="239806" y="150159"/>
                                                                              </a:lnTo>
                                                                              <a:lnTo>
                                                                                <a:pt x="304800" y="132230"/>
                                                                              </a:lnTo>
                                                                              <a:lnTo>
                                                                                <a:pt x="324970" y="161365"/>
                                                                              </a:lnTo>
                                                                              <a:lnTo>
                                                                                <a:pt x="313764" y="188259"/>
                                                                              </a:lnTo>
                                                                              <a:lnTo>
                                                                                <a:pt x="381000" y="262218"/>
                                                                              </a:lnTo>
                                                                              <a:lnTo>
                                                                                <a:pt x="363070" y="300318"/>
                                                                              </a:lnTo>
                                                                              <a:lnTo>
                                                                                <a:pt x="212911" y="342900"/>
                                                                              </a:lnTo>
                                                                              <a:lnTo>
                                                                                <a:pt x="186017" y="360830"/>
                                                                              </a:lnTo>
                                                                              <a:lnTo>
                                                                                <a:pt x="94129" y="351865"/>
                                                                              </a:lnTo>
                                                                              <a:lnTo>
                                                                                <a:pt x="0" y="367553"/>
                                                                              </a:lnTo>
                                                                              <a:lnTo>
                                                                                <a:pt x="2241" y="423583"/>
                                                                              </a:lnTo>
                                                                              <a:lnTo>
                                                                                <a:pt x="26894" y="470647"/>
                                                                              </a:lnTo>
                                                                              <a:lnTo>
                                                                                <a:pt x="0" y="609600"/>
                                                                              </a:lnTo>
                                                                              <a:lnTo>
                                                                                <a:pt x="33617" y="661147"/>
                                                                              </a:lnTo>
                                                                              <a:lnTo>
                                                                                <a:pt x="38100" y="818030"/>
                                                                              </a:lnTo>
                                                                              <a:lnTo>
                                                                                <a:pt x="6723" y="891989"/>
                                                                              </a:lnTo>
                                                                              <a:lnTo>
                                                                                <a:pt x="33617" y="912159"/>
                                                                              </a:lnTo>
                                                                              <a:lnTo>
                                                                                <a:pt x="69476" y="907677"/>
                                                                              </a:lnTo>
                                                                              <a:lnTo>
                                                                                <a:pt x="87406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34470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77053" y="1010771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026459"/>
                                                                              </a:lnTo>
                                                                              <a:lnTo>
                                                                                <a:pt x="242047" y="1084730"/>
                                                                              </a:lnTo>
                                                                              <a:lnTo>
                                                                                <a:pt x="129988" y="1089212"/>
                                                                              </a:lnTo>
                                                                              <a:lnTo>
                                                                                <a:pt x="44823" y="1143000"/>
                                                                              </a:lnTo>
                                                                              <a:lnTo>
                                                                                <a:pt x="96370" y="1156447"/>
                                                                              </a:lnTo>
                                                                              <a:lnTo>
                                                                                <a:pt x="96370" y="1221442"/>
                                                                              </a:lnTo>
                                                                              <a:lnTo>
                                                                                <a:pt x="118782" y="1277471"/>
                                                                              </a:lnTo>
                                                                              <a:lnTo>
                                                                                <a:pt x="105335" y="1295400"/>
                                                                              </a:lnTo>
                                                                              <a:cubicBezTo>
                                                                                <a:pt x="119529" y="1340224"/>
                                                                                <a:pt x="120278" y="1373840"/>
                                                                                <a:pt x="161365" y="1414182"/>
                                                                              </a:cubicBezTo>
                                                                              <a:close/>
                                                                            </a:path>
                                                                          </a:pathLst>
                                                                        </a:custGeom>
                                                                        <a:solidFill>
                                                                          <a:schemeClr val="accent6"/>
                                                                        </a:solidFill>
                                                                      </p:spPr>
                                                                      <p:style>
                                                                        <a:lnRef idx="2">
                                                                          <a:schemeClr val="accent1">
                                                                            <a:shade val="50000"/>
                                                                          </a:schemeClr>
                                                                        </a:lnRef>
                                                                        <a:fillRef idx="1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lt1"/>
                                                                        </a:fontRef>
                                                                      </p:style>
                                                                      <p:txBody>
                                                                        <a:bodyPr rtlCol="0" anchor="ctr"/>
                                                                        <a:lstStyle/>
                                                                        <a:p>
                                                                          <a:pPr algn="ctr"/>
                                                                          <a:r>
                                                                            <a:rPr lang="ru-RU" sz="1200" b="1" dirty="0" smtClean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rPr>
                                                                            <a:t>Озинки</a:t>
                                                                          </a:r>
                                                                          <a:endParaRPr lang="ru-RU" sz="1200" b="1" dirty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endParaRPr>
                                                                        </a:p>
                                                                      </p:txBody>
                                                                    </p:sp>
                                                                  </p:grpSp>
                                                                  <p:sp>
                                                                    <p:nvSpPr>
                                                                      <p:cNvPr id="67" name="Полилиния 66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5147187" y="3252019"/>
                                                                        <a:ext cx="1179871" cy="1339646"/>
                                                                      </a:xfrm>
                                                                      <a:custGeom>
                                                                        <a:avLst/>
                                                                        <a:gdLst>
                                                                          <a:gd name="connsiteX0" fmla="*/ 494071 w 1179871"/>
                                                                          <a:gd name="connsiteY0" fmla="*/ 1339646 h 1339646"/>
                                                                          <a:gd name="connsiteX1" fmla="*/ 457200 w 1179871"/>
                                                                          <a:gd name="connsiteY1" fmla="*/ 1310149 h 1339646"/>
                                                                          <a:gd name="connsiteX2" fmla="*/ 439994 w 1179871"/>
                                                                          <a:gd name="connsiteY2" fmla="*/ 1241323 h 1339646"/>
                                                                          <a:gd name="connsiteX3" fmla="*/ 358878 w 1179871"/>
                                                                          <a:gd name="connsiteY3" fmla="*/ 1192162 h 1339646"/>
                                                                          <a:gd name="connsiteX4" fmla="*/ 363794 w 1179871"/>
                                                                          <a:gd name="connsiteY4" fmla="*/ 1162665 h 1339646"/>
                                                                          <a:gd name="connsiteX5" fmla="*/ 410497 w 1179871"/>
                                                                          <a:gd name="connsiteY5" fmla="*/ 1128252 h 1339646"/>
                                                                          <a:gd name="connsiteX6" fmla="*/ 405581 w 1179871"/>
                                                                          <a:gd name="connsiteY6" fmla="*/ 1101213 h 1339646"/>
                                                                          <a:gd name="connsiteX7" fmla="*/ 344129 w 1179871"/>
                                                                          <a:gd name="connsiteY7" fmla="*/ 1091381 h 1339646"/>
                                                                          <a:gd name="connsiteX8" fmla="*/ 304800 w 1179871"/>
                                                                          <a:gd name="connsiteY8" fmla="*/ 1093839 h 1339646"/>
                                                                          <a:gd name="connsiteX9" fmla="*/ 248265 w 1179871"/>
                                                                          <a:gd name="connsiteY9" fmla="*/ 990600 h 1339646"/>
                                                                          <a:gd name="connsiteX10" fmla="*/ 149942 w 1179871"/>
                                                                          <a:gd name="connsiteY10" fmla="*/ 1007807 h 1339646"/>
                                                                          <a:gd name="connsiteX11" fmla="*/ 120445 w 1179871"/>
                                                                          <a:gd name="connsiteY11" fmla="*/ 1007807 h 1339646"/>
                                                                          <a:gd name="connsiteX12" fmla="*/ 73742 w 1179871"/>
                                                                          <a:gd name="connsiteY12" fmla="*/ 872613 h 1339646"/>
                                                                          <a:gd name="connsiteX13" fmla="*/ 98323 w 1179871"/>
                                                                          <a:gd name="connsiteY13" fmla="*/ 801329 h 1339646"/>
                                                                          <a:gd name="connsiteX14" fmla="*/ 162232 w 1179871"/>
                                                                          <a:gd name="connsiteY14" fmla="*/ 766916 h 1339646"/>
                                                                          <a:gd name="connsiteX15" fmla="*/ 61452 w 1179871"/>
                                                                          <a:gd name="connsiteY15" fmla="*/ 476865 h 1339646"/>
                                                                          <a:gd name="connsiteX16" fmla="*/ 68826 w 1179871"/>
                                                                          <a:gd name="connsiteY16" fmla="*/ 427704 h 1339646"/>
                                                                          <a:gd name="connsiteX17" fmla="*/ 71284 w 1179871"/>
                                                                          <a:gd name="connsiteY17" fmla="*/ 378542 h 1339646"/>
                                                                          <a:gd name="connsiteX18" fmla="*/ 0 w 1179871"/>
                                                                          <a:gd name="connsiteY18" fmla="*/ 194187 h 1339646"/>
                                                                          <a:gd name="connsiteX19" fmla="*/ 103239 w 1179871"/>
                                                                          <a:gd name="connsiteY19" fmla="*/ 135194 h 1339646"/>
                                                                          <a:gd name="connsiteX20" fmla="*/ 169607 w 1179871"/>
                                                                          <a:gd name="connsiteY20" fmla="*/ 117987 h 1339646"/>
                                                                          <a:gd name="connsiteX21" fmla="*/ 216310 w 1179871"/>
                                                                          <a:gd name="connsiteY21" fmla="*/ 127820 h 1339646"/>
                                                                          <a:gd name="connsiteX22" fmla="*/ 285136 w 1179871"/>
                                                                          <a:gd name="connsiteY22" fmla="*/ 125362 h 1339646"/>
                                                                          <a:gd name="connsiteX23" fmla="*/ 307258 w 1179871"/>
                                                                          <a:gd name="connsiteY23" fmla="*/ 213852 h 1339646"/>
                                                                          <a:gd name="connsiteX24" fmla="*/ 304800 w 1179871"/>
                                                                          <a:gd name="connsiteY24" fmla="*/ 275304 h 1339646"/>
                                                                          <a:gd name="connsiteX25" fmla="*/ 405581 w 1179871"/>
                                                                          <a:gd name="connsiteY25" fmla="*/ 211394 h 1339646"/>
                                                                          <a:gd name="connsiteX26" fmla="*/ 442452 w 1179871"/>
                                                                          <a:gd name="connsiteY26" fmla="*/ 206478 h 1339646"/>
                                                                          <a:gd name="connsiteX27" fmla="*/ 516194 w 1179871"/>
                                                                          <a:gd name="connsiteY27" fmla="*/ 263013 h 1339646"/>
                                                                          <a:gd name="connsiteX28" fmla="*/ 580103 w 1179871"/>
                                                                          <a:gd name="connsiteY28" fmla="*/ 194187 h 1339646"/>
                                                                          <a:gd name="connsiteX29" fmla="*/ 550607 w 1179871"/>
                                                                          <a:gd name="connsiteY29" fmla="*/ 125362 h 1339646"/>
                                                                          <a:gd name="connsiteX30" fmla="*/ 609600 w 1179871"/>
                                                                          <a:gd name="connsiteY30" fmla="*/ 95865 h 1339646"/>
                                                                          <a:gd name="connsiteX31" fmla="*/ 703007 w 1179871"/>
                                                                          <a:gd name="connsiteY31" fmla="*/ 51620 h 1339646"/>
                                                                          <a:gd name="connsiteX32" fmla="*/ 808703 w 1179871"/>
                                                                          <a:gd name="connsiteY32" fmla="*/ 0 h 1339646"/>
                                                                          <a:gd name="connsiteX33" fmla="*/ 1000432 w 1179871"/>
                                                                          <a:gd name="connsiteY33" fmla="*/ 83575 h 1339646"/>
                                                                          <a:gd name="connsiteX34" fmla="*/ 1076632 w 1179871"/>
                                                                          <a:gd name="connsiteY34" fmla="*/ 172065 h 1339646"/>
                                                                          <a:gd name="connsiteX35" fmla="*/ 1061884 w 1179871"/>
                                                                          <a:gd name="connsiteY35" fmla="*/ 282678 h 1339646"/>
                                                                          <a:gd name="connsiteX36" fmla="*/ 1054510 w 1179871"/>
                                                                          <a:gd name="connsiteY36" fmla="*/ 351504 h 1339646"/>
                                                                          <a:gd name="connsiteX37" fmla="*/ 1123336 w 1179871"/>
                                                                          <a:gd name="connsiteY37" fmla="*/ 449826 h 1339646"/>
                                                                          <a:gd name="connsiteX38" fmla="*/ 1098755 w 1179871"/>
                                                                          <a:gd name="connsiteY38" fmla="*/ 523568 h 1339646"/>
                                                                          <a:gd name="connsiteX39" fmla="*/ 1179871 w 1179871"/>
                                                                          <a:gd name="connsiteY39" fmla="*/ 609600 h 1339646"/>
                                                                          <a:gd name="connsiteX40" fmla="*/ 1172497 w 1179871"/>
                                                                          <a:gd name="connsiteY40" fmla="*/ 636639 h 1339646"/>
                                                                          <a:gd name="connsiteX41" fmla="*/ 1093839 w 1179871"/>
                                                                          <a:gd name="connsiteY41" fmla="*/ 626807 h 1339646"/>
                                                                          <a:gd name="connsiteX42" fmla="*/ 1066800 w 1179871"/>
                                                                          <a:gd name="connsiteY42" fmla="*/ 678426 h 1339646"/>
                                                                          <a:gd name="connsiteX43" fmla="*/ 877529 w 1179871"/>
                                                                          <a:gd name="connsiteY43" fmla="*/ 710381 h 1339646"/>
                                                                          <a:gd name="connsiteX44" fmla="*/ 870155 w 1179871"/>
                                                                          <a:gd name="connsiteY44" fmla="*/ 882446 h 1339646"/>
                                                                          <a:gd name="connsiteX45" fmla="*/ 830826 w 1179871"/>
                                                                          <a:gd name="connsiteY45" fmla="*/ 897194 h 1339646"/>
                                                                          <a:gd name="connsiteX46" fmla="*/ 774290 w 1179871"/>
                                                                          <a:gd name="connsiteY46" fmla="*/ 1179871 h 1339646"/>
                                                                          <a:gd name="connsiteX47" fmla="*/ 624348 w 1179871"/>
                                                                          <a:gd name="connsiteY47" fmla="*/ 1204452 h 1339646"/>
                                                                          <a:gd name="connsiteX48" fmla="*/ 609600 w 1179871"/>
                                                                          <a:gd name="connsiteY48" fmla="*/ 1189704 h 1339646"/>
                                                                          <a:gd name="connsiteX49" fmla="*/ 521110 w 1179871"/>
                                                                          <a:gd name="connsiteY49" fmla="*/ 1209368 h 1339646"/>
                                                                          <a:gd name="connsiteX50" fmla="*/ 501445 w 1179871"/>
                                                                          <a:gd name="connsiteY50" fmla="*/ 1280652 h 1339646"/>
                                                                          <a:gd name="connsiteX51" fmla="*/ 494071 w 1179871"/>
                                                                          <a:gd name="connsiteY51" fmla="*/ 1339646 h 1339646"/>
                                                                        </a:gdLst>
                                                                        <a:ahLst/>
                                                                        <a:cxnLst>
                                                                          <a:cxn ang="0">
                                                                            <a:pos x="connsiteX0" y="connsiteY0"/>
                                                                          </a:cxn>
                                                                          <a:cxn ang="0">
                                                                            <a:pos x="connsiteX1" y="connsiteY1"/>
                                                                          </a:cxn>
                                                                          <a:cxn ang="0">
                                                                            <a:pos x="connsiteX2" y="connsiteY2"/>
                                                                          </a:cxn>
                                                                          <a:cxn ang="0">
                                                                            <a:pos x="connsiteX3" y="connsiteY3"/>
                                                                          </a:cxn>
                                                                          <a:cxn ang="0">
                                                                            <a:pos x="connsiteX4" y="connsiteY4"/>
                                                                          </a:cxn>
                                                                          <a:cxn ang="0">
                                                                            <a:pos x="connsiteX5" y="connsiteY5"/>
                                                                          </a:cxn>
                                                                          <a:cxn ang="0">
                                                                            <a:pos x="connsiteX6" y="connsiteY6"/>
                                                                          </a:cxn>
                                                                          <a:cxn ang="0">
                                                                            <a:pos x="connsiteX7" y="connsiteY7"/>
                                                                          </a:cxn>
                                                                          <a:cxn ang="0">
                                                                            <a:pos x="connsiteX8" y="connsiteY8"/>
                                                                          </a:cxn>
                                                                          <a:cxn ang="0">
                                                                            <a:pos x="connsiteX9" y="connsiteY9"/>
                                                                          </a:cxn>
                                                                          <a:cxn ang="0">
                                                                            <a:pos x="connsiteX10" y="connsiteY10"/>
                                                                          </a:cxn>
                                                                          <a:cxn ang="0">
                                                                            <a:pos x="connsiteX11" y="connsiteY11"/>
                                                                          </a:cxn>
                                                                          <a:cxn ang="0">
                                                                            <a:pos x="connsiteX12" y="connsiteY12"/>
                                                                          </a:cxn>
                                                                          <a:cxn ang="0">
                                                                            <a:pos x="connsiteX13" y="connsiteY13"/>
                                                                          </a:cxn>
                                                                          <a:cxn ang="0">
                                                                            <a:pos x="connsiteX14" y="connsiteY14"/>
                                                                          </a:cxn>
                                                                          <a:cxn ang="0">
                                                                            <a:pos x="connsiteX15" y="connsiteY15"/>
                                                                          </a:cxn>
                                                                          <a:cxn ang="0">
                                                                            <a:pos x="connsiteX16" y="connsiteY16"/>
                                                                          </a:cxn>
                                                                          <a:cxn ang="0">
                                                                            <a:pos x="connsiteX17" y="connsiteY17"/>
                                                                          </a:cxn>
                                                                          <a:cxn ang="0">
                                                                            <a:pos x="connsiteX18" y="connsiteY18"/>
                                                                          </a:cxn>
                                                                          <a:cxn ang="0">
                                                                            <a:pos x="connsiteX19" y="connsiteY19"/>
                                                                          </a:cxn>
                                                                          <a:cxn ang="0">
                                                                            <a:pos x="connsiteX20" y="connsiteY20"/>
                                                                          </a:cxn>
                                                                          <a:cxn ang="0">
                                                                            <a:pos x="connsiteX21" y="connsiteY21"/>
                                                                          </a:cxn>
                                                                          <a:cxn ang="0">
                                                                            <a:pos x="connsiteX22" y="connsiteY22"/>
                                                                          </a:cxn>
                                                                          <a:cxn ang="0">
                                                                            <a:pos x="connsiteX23" y="connsiteY23"/>
                                                                          </a:cxn>
                                                                          <a:cxn ang="0">
                                                                            <a:pos x="connsiteX24" y="connsiteY24"/>
                                                                          </a:cxn>
                                                                          <a:cxn ang="0">
                                                                            <a:pos x="connsiteX25" y="connsiteY25"/>
                                                                          </a:cxn>
                                                                          <a:cxn ang="0">
                                                                            <a:pos x="connsiteX26" y="connsiteY26"/>
                                                                          </a:cxn>
                                                                          <a:cxn ang="0">
                                                                            <a:pos x="connsiteX27" y="connsiteY27"/>
                                                                          </a:cxn>
                                                                          <a:cxn ang="0">
                                                                            <a:pos x="connsiteX28" y="connsiteY28"/>
                                                                          </a:cxn>
                                                                          <a:cxn ang="0">
                                                                            <a:pos x="connsiteX29" y="connsiteY29"/>
                                                                          </a:cxn>
                                                                          <a:cxn ang="0">
                                                                            <a:pos x="connsiteX30" y="connsiteY30"/>
                                                                          </a:cxn>
                                                                          <a:cxn ang="0">
                                                                            <a:pos x="connsiteX31" y="connsiteY31"/>
                                                                          </a:cxn>
                                                                          <a:cxn ang="0">
                                                                            <a:pos x="connsiteX32" y="connsiteY32"/>
                                                                          </a:cxn>
                                                                          <a:cxn ang="0">
                                                                            <a:pos x="connsiteX33" y="connsiteY33"/>
                                                                          </a:cxn>
                                                                          <a:cxn ang="0">
                                                                            <a:pos x="connsiteX34" y="connsiteY34"/>
                                                                          </a:cxn>
                                                                          <a:cxn ang="0">
                                                                            <a:pos x="connsiteX35" y="connsiteY35"/>
                                                                          </a:cxn>
                                                                          <a:cxn ang="0">
                                                                            <a:pos x="connsiteX36" y="connsiteY36"/>
                                                                          </a:cxn>
                                                                          <a:cxn ang="0">
                                                                            <a:pos x="connsiteX37" y="connsiteY37"/>
                                                                          </a:cxn>
                                                                          <a:cxn ang="0">
                                                                            <a:pos x="connsiteX38" y="connsiteY38"/>
                                                                          </a:cxn>
                                                                          <a:cxn ang="0">
                                                                            <a:pos x="connsiteX39" y="connsiteY39"/>
                                                                          </a:cxn>
                                                                          <a:cxn ang="0">
                                                                            <a:pos x="connsiteX40" y="connsiteY40"/>
                                                                          </a:cxn>
                                                                          <a:cxn ang="0">
                                                                            <a:pos x="connsiteX41" y="connsiteY41"/>
                                                                          </a:cxn>
                                                                          <a:cxn ang="0">
                                                                            <a:pos x="connsiteX42" y="connsiteY42"/>
                                                                          </a:cxn>
                                                                          <a:cxn ang="0">
                                                                            <a:pos x="connsiteX43" y="connsiteY43"/>
                                                                          </a:cxn>
                                                                          <a:cxn ang="0">
                                                                            <a:pos x="connsiteX44" y="connsiteY44"/>
                                                                          </a:cxn>
                                                                          <a:cxn ang="0">
                                                                            <a:pos x="connsiteX45" y="connsiteY45"/>
                                                                          </a:cxn>
                                                                          <a:cxn ang="0">
                                                                            <a:pos x="connsiteX46" y="connsiteY46"/>
                                                                          </a:cxn>
                                                                          <a:cxn ang="0">
                                                                            <a:pos x="connsiteX47" y="connsiteY47"/>
                                                                          </a:cxn>
                                                                          <a:cxn ang="0">
                                                                            <a:pos x="connsiteX48" y="connsiteY48"/>
                                                                          </a:cxn>
                                                                          <a:cxn ang="0">
                                                                            <a:pos x="connsiteX49" y="connsiteY49"/>
                                                                          </a:cxn>
                                                                          <a:cxn ang="0">
                                                                            <a:pos x="connsiteX50" y="connsiteY50"/>
                                                                          </a:cxn>
                                                                          <a:cxn ang="0">
                                                                            <a:pos x="connsiteX51" y="connsiteY51"/>
                                                                          </a:cxn>
                                                                        </a:cxnLst>
                                                                        <a:rect l="l" t="t" r="r" b="b"/>
                                                                        <a:pathLst>
                                                                          <a:path w="1179871" h="1339646">
                                                                            <a:moveTo>
                                                                              <a:pt x="494071" y="1339646"/>
                                                                            </a:moveTo>
                                                                            <a:lnTo>
                                                                              <a:pt x="457200" y="1310149"/>
                                                                            </a:lnTo>
                                                                            <a:lnTo>
                                                                              <a:pt x="439994" y="1241323"/>
                                                                            </a:lnTo>
                                                                            <a:lnTo>
                                                                              <a:pt x="358878" y="1192162"/>
                                                                            </a:lnTo>
                                                                            <a:lnTo>
                                                                              <a:pt x="363794" y="1162665"/>
                                                                            </a:lnTo>
                                                                            <a:lnTo>
                                                                              <a:pt x="410497" y="1128252"/>
                                                                            </a:lnTo>
                                                                            <a:lnTo>
                                                                              <a:pt x="405581" y="1101213"/>
                                                                            </a:lnTo>
                                                                            <a:lnTo>
                                                                              <a:pt x="344129" y="1091381"/>
                                                                            </a:lnTo>
                                                                            <a:lnTo>
                                                                              <a:pt x="304800" y="1093839"/>
                                                                            </a:lnTo>
                                                                            <a:lnTo>
                                                                              <a:pt x="248265" y="990600"/>
                                                                            </a:lnTo>
                                                                            <a:lnTo>
                                                                              <a:pt x="149942" y="1007807"/>
                                                                            </a:lnTo>
                                                                            <a:lnTo>
                                                                              <a:pt x="120445" y="1007807"/>
                                                                            </a:lnTo>
                                                                            <a:lnTo>
                                                                              <a:pt x="73742" y="872613"/>
                                                                            </a:lnTo>
                                                                            <a:lnTo>
                                                                              <a:pt x="98323" y="801329"/>
                                                                            </a:lnTo>
                                                                            <a:lnTo>
                                                                              <a:pt x="162232" y="766916"/>
                                                                            </a:lnTo>
                                                                            <a:lnTo>
                                                                              <a:pt x="61452" y="476865"/>
                                                                            </a:lnTo>
                                                                            <a:lnTo>
                                                                              <a:pt x="68826" y="427704"/>
                                                                            </a:lnTo>
                                                                            <a:lnTo>
                                                                              <a:pt x="71284" y="378542"/>
                                                                            </a:lnTo>
                                                                            <a:lnTo>
                                                                              <a:pt x="0" y="194187"/>
                                                                            </a:lnTo>
                                                                            <a:lnTo>
                                                                              <a:pt x="103239" y="135194"/>
                                                                            </a:lnTo>
                                                                            <a:lnTo>
                                                                              <a:pt x="169607" y="117987"/>
                                                                            </a:lnTo>
                                                                            <a:lnTo>
                                                                              <a:pt x="216310" y="127820"/>
                                                                            </a:lnTo>
                                                                            <a:lnTo>
                                                                              <a:pt x="285136" y="125362"/>
                                                                            </a:lnTo>
                                                                            <a:lnTo>
                                                                              <a:pt x="307258" y="213852"/>
                                                                            </a:lnTo>
                                                                            <a:cubicBezTo>
                                                                              <a:pt x="306439" y="234336"/>
                                                                              <a:pt x="305619" y="254820"/>
                                                                              <a:pt x="304800" y="275304"/>
                                                                            </a:cubicBezTo>
                                                                            <a:lnTo>
                                                                              <a:pt x="405581" y="211394"/>
                                                                            </a:lnTo>
                                                                            <a:lnTo>
                                                                              <a:pt x="442452" y="206478"/>
                                                                            </a:lnTo>
                                                                            <a:lnTo>
                                                                              <a:pt x="516194" y="263013"/>
                                                                            </a:lnTo>
                                                                            <a:lnTo>
                                                                              <a:pt x="580103" y="194187"/>
                                                                            </a:lnTo>
                                                                            <a:lnTo>
                                                                              <a:pt x="550607" y="125362"/>
                                                                            </a:lnTo>
                                                                            <a:lnTo>
                                                                              <a:pt x="609600" y="95865"/>
                                                                            </a:lnTo>
                                                                            <a:lnTo>
                                                                              <a:pt x="703007" y="51620"/>
                                                                            </a:lnTo>
                                                                            <a:lnTo>
                                                                              <a:pt x="808703" y="0"/>
                                                                            </a:lnTo>
                                                                            <a:lnTo>
                                                                              <a:pt x="1000432" y="83575"/>
                                                                            </a:lnTo>
                                                                            <a:lnTo>
                                                                              <a:pt x="1076632" y="172065"/>
                                                                            </a:lnTo>
                                                                            <a:lnTo>
                                                                              <a:pt x="1061884" y="282678"/>
                                                                            </a:lnTo>
                                                                            <a:lnTo>
                                                                              <a:pt x="1054510" y="351504"/>
                                                                            </a:lnTo>
                                                                            <a:lnTo>
                                                                              <a:pt x="1123336" y="449826"/>
                                                                            </a:lnTo>
                                                                            <a:lnTo>
                                                                              <a:pt x="1098755" y="523568"/>
                                                                            </a:lnTo>
                                                                            <a:lnTo>
                                                                              <a:pt x="1179871" y="609600"/>
                                                                            </a:lnTo>
                                                                            <a:lnTo>
                                                                              <a:pt x="1172497" y="636639"/>
                                                                            </a:lnTo>
                                                                            <a:lnTo>
                                                                              <a:pt x="1093839" y="626807"/>
                                                                            </a:lnTo>
                                                                            <a:lnTo>
                                                                              <a:pt x="1066800" y="678426"/>
                                                                            </a:lnTo>
                                                                            <a:lnTo>
                                                                              <a:pt x="877529" y="710381"/>
                                                                            </a:lnTo>
                                                                            <a:lnTo>
                                                                              <a:pt x="870155" y="882446"/>
                                                                            </a:lnTo>
                                                                            <a:lnTo>
                                                                              <a:pt x="830826" y="897194"/>
                                                                            </a:lnTo>
                                                                            <a:lnTo>
                                                                              <a:pt x="774290" y="1179871"/>
                                                                            </a:lnTo>
                                                                            <a:lnTo>
                                                                              <a:pt x="624348" y="1204452"/>
                                                                            </a:lnTo>
                                                                            <a:lnTo>
                                                                              <a:pt x="609600" y="1189704"/>
                                                                            </a:lnTo>
                                                                            <a:lnTo>
                                                                              <a:pt x="521110" y="1209368"/>
                                                                            </a:lnTo>
                                                                            <a:lnTo>
                                                                              <a:pt x="501445" y="1280652"/>
                                                                            </a:lnTo>
                                                                            <a:lnTo>
                                                                              <a:pt x="494071" y="1339646"/>
                                                                            </a:lnTo>
                                                                            <a:close/>
                                                                          </a:path>
                                                                        </a:pathLst>
                                                                      </a:custGeom>
                                                                      <a:solidFill>
                                                                        <a:schemeClr val="tx2">
                                                                          <a:lumMod val="20000"/>
                                                                          <a:lumOff val="80000"/>
                                                                        </a:schemeClr>
                                                                      </a:solidFill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tlCol="0" anchor="ctr"/>
                                                                      <a:lstStyle/>
                                                                      <a:p>
                                                                        <a:pPr algn="ctr"/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Красный</a:t>
                                                                        </a:r>
                                                                        <a:r>
                                                                          <a:rPr lang="ru-RU" sz="1200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Кут</a:t>
                                                                        </a:r>
                                                                        <a:endParaRPr lang="ru-RU" sz="1200" b="1" dirty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endParaRP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</p:grpSp>
                                                                <p:sp>
                                                                  <p:nvSpPr>
                                                                    <p:cNvPr id="65" name="Полилиния 19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4313903" y="3374923"/>
                                                                      <a:ext cx="997974" cy="1214283"/>
                                                                    </a:xfrm>
                                                                    <a:custGeom>
                                                                      <a:avLst/>
                                                                      <a:gdLst>
                                                                        <a:gd name="connsiteX0" fmla="*/ 941439 w 997974"/>
                                                                        <a:gd name="connsiteY0" fmla="*/ 843116 h 1214283"/>
                                                                        <a:gd name="connsiteX1" fmla="*/ 899652 w 997974"/>
                                                                        <a:gd name="connsiteY1" fmla="*/ 897193 h 1214283"/>
                                                                        <a:gd name="connsiteX2" fmla="*/ 907026 w 997974"/>
                                                                        <a:gd name="connsiteY2" fmla="*/ 1015180 h 1214283"/>
                                                                        <a:gd name="connsiteX3" fmla="*/ 882445 w 997974"/>
                                                                        <a:gd name="connsiteY3" fmla="*/ 1025012 h 1214283"/>
                                                                        <a:gd name="connsiteX4" fmla="*/ 852949 w 997974"/>
                                                                        <a:gd name="connsiteY4" fmla="*/ 970935 h 1214283"/>
                                                                        <a:gd name="connsiteX5" fmla="*/ 828368 w 997974"/>
                                                                        <a:gd name="connsiteY5" fmla="*/ 1005348 h 1214283"/>
                                                                        <a:gd name="connsiteX6" fmla="*/ 796413 w 997974"/>
                                                                        <a:gd name="connsiteY6" fmla="*/ 1034845 h 1214283"/>
                                                                        <a:gd name="connsiteX7" fmla="*/ 789039 w 997974"/>
                                                                        <a:gd name="connsiteY7" fmla="*/ 1015180 h 1214283"/>
                                                                        <a:gd name="connsiteX8" fmla="*/ 762000 w 997974"/>
                                                                        <a:gd name="connsiteY8" fmla="*/ 1111045 h 1214283"/>
                                                                        <a:gd name="connsiteX9" fmla="*/ 816078 w 997974"/>
                                                                        <a:gd name="connsiteY9" fmla="*/ 1172496 h 1214283"/>
                                                                        <a:gd name="connsiteX10" fmla="*/ 673510 w 997974"/>
                                                                        <a:gd name="connsiteY10" fmla="*/ 1152832 h 1214283"/>
                                                                        <a:gd name="connsiteX11" fmla="*/ 612058 w 997974"/>
                                                                        <a:gd name="connsiteY11" fmla="*/ 1113503 h 1214283"/>
                                                                        <a:gd name="connsiteX12" fmla="*/ 567813 w 997974"/>
                                                                        <a:gd name="connsiteY12" fmla="*/ 1113503 h 1214283"/>
                                                                        <a:gd name="connsiteX13" fmla="*/ 550607 w 997974"/>
                                                                        <a:gd name="connsiteY13" fmla="*/ 1140542 h 1214283"/>
                                                                        <a:gd name="connsiteX14" fmla="*/ 530942 w 997974"/>
                                                                        <a:gd name="connsiteY14" fmla="*/ 1209367 h 1214283"/>
                                                                        <a:gd name="connsiteX15" fmla="*/ 299884 w 997974"/>
                                                                        <a:gd name="connsiteY15" fmla="*/ 1214283 h 1214283"/>
                                                                        <a:gd name="connsiteX16" fmla="*/ 267929 w 997974"/>
                                                                        <a:gd name="connsiteY16" fmla="*/ 1108587 h 1214283"/>
                                                                        <a:gd name="connsiteX17" fmla="*/ 307258 w 997974"/>
                                                                        <a:gd name="connsiteY17" fmla="*/ 1020096 h 1214283"/>
                                                                        <a:gd name="connsiteX18" fmla="*/ 307258 w 997974"/>
                                                                        <a:gd name="connsiteY18" fmla="*/ 956187 h 1214283"/>
                                                                        <a:gd name="connsiteX19" fmla="*/ 277762 w 997974"/>
                                                                        <a:gd name="connsiteY19" fmla="*/ 936522 h 1214283"/>
                                                                        <a:gd name="connsiteX20" fmla="*/ 238432 w 997974"/>
                                                                        <a:gd name="connsiteY20" fmla="*/ 931606 h 1214283"/>
                                                                        <a:gd name="connsiteX21" fmla="*/ 223684 w 997974"/>
                                                                        <a:gd name="connsiteY21" fmla="*/ 907025 h 1214283"/>
                                                                        <a:gd name="connsiteX22" fmla="*/ 179439 w 997974"/>
                                                                        <a:gd name="connsiteY22" fmla="*/ 899651 h 1214283"/>
                                                                        <a:gd name="connsiteX23" fmla="*/ 71284 w 997974"/>
                                                                        <a:gd name="connsiteY23" fmla="*/ 798871 h 1214283"/>
                                                                        <a:gd name="connsiteX24" fmla="*/ 0 w 997974"/>
                                                                        <a:gd name="connsiteY24" fmla="*/ 781664 h 1214283"/>
                                                                        <a:gd name="connsiteX25" fmla="*/ 27039 w 997974"/>
                                                                        <a:gd name="connsiteY25" fmla="*/ 742335 h 1214283"/>
                                                                        <a:gd name="connsiteX26" fmla="*/ 152400 w 997974"/>
                                                                        <a:gd name="connsiteY26" fmla="*/ 698090 h 1214283"/>
                                                                        <a:gd name="connsiteX27" fmla="*/ 270387 w 997974"/>
                                                                        <a:gd name="connsiteY27" fmla="*/ 619432 h 1214283"/>
                                                                        <a:gd name="connsiteX28" fmla="*/ 285136 w 997974"/>
                                                                        <a:gd name="connsiteY28" fmla="*/ 567812 h 1214283"/>
                                                                        <a:gd name="connsiteX29" fmla="*/ 277762 w 997974"/>
                                                                        <a:gd name="connsiteY29" fmla="*/ 479322 h 1214283"/>
                                                                        <a:gd name="connsiteX30" fmla="*/ 189271 w 997974"/>
                                                                        <a:gd name="connsiteY30" fmla="*/ 255638 h 1214283"/>
                                                                        <a:gd name="connsiteX31" fmla="*/ 90949 w 997974"/>
                                                                        <a:gd name="connsiteY31" fmla="*/ 115529 h 1214283"/>
                                                                        <a:gd name="connsiteX32" fmla="*/ 196645 w 997974"/>
                                                                        <a:gd name="connsiteY32" fmla="*/ 86032 h 1214283"/>
                                                                        <a:gd name="connsiteX33" fmla="*/ 331839 w 997974"/>
                                                                        <a:gd name="connsiteY33" fmla="*/ 66367 h 1214283"/>
                                                                        <a:gd name="connsiteX34" fmla="*/ 366252 w 997974"/>
                                                                        <a:gd name="connsiteY34" fmla="*/ 68825 h 1214283"/>
                                                                        <a:gd name="connsiteX35" fmla="*/ 467032 w 997974"/>
                                                                        <a:gd name="connsiteY35" fmla="*/ 0 h 1214283"/>
                                                                        <a:gd name="connsiteX36" fmla="*/ 491613 w 997974"/>
                                                                        <a:gd name="connsiteY36" fmla="*/ 22122 h 1214283"/>
                                                                        <a:gd name="connsiteX37" fmla="*/ 491613 w 997974"/>
                                                                        <a:gd name="connsiteY37" fmla="*/ 83574 h 1214283"/>
                                                                        <a:gd name="connsiteX38" fmla="*/ 565355 w 997974"/>
                                                                        <a:gd name="connsiteY38" fmla="*/ 95864 h 1214283"/>
                                                                        <a:gd name="connsiteX39" fmla="*/ 555523 w 997974"/>
                                                                        <a:gd name="connsiteY39" fmla="*/ 159774 h 1214283"/>
                                                                        <a:gd name="connsiteX40" fmla="*/ 526026 w 997974"/>
                                                                        <a:gd name="connsiteY40" fmla="*/ 204019 h 1214283"/>
                                                                        <a:gd name="connsiteX41" fmla="*/ 518652 w 997974"/>
                                                                        <a:gd name="connsiteY41" fmla="*/ 235974 h 1214283"/>
                                                                        <a:gd name="connsiteX42" fmla="*/ 555523 w 997974"/>
                                                                        <a:gd name="connsiteY42" fmla="*/ 270387 h 1214283"/>
                                                                        <a:gd name="connsiteX43" fmla="*/ 557981 w 997974"/>
                                                                        <a:gd name="connsiteY43" fmla="*/ 331838 h 1214283"/>
                                                                        <a:gd name="connsiteX44" fmla="*/ 592394 w 997974"/>
                                                                        <a:gd name="connsiteY44" fmla="*/ 373625 h 1214283"/>
                                                                        <a:gd name="connsiteX45" fmla="*/ 636639 w 997974"/>
                                                                        <a:gd name="connsiteY45" fmla="*/ 373625 h 1214283"/>
                                                                        <a:gd name="connsiteX46" fmla="*/ 712839 w 997974"/>
                                                                        <a:gd name="connsiteY46" fmla="*/ 366251 h 1214283"/>
                                                                        <a:gd name="connsiteX47" fmla="*/ 776749 w 997974"/>
                                                                        <a:gd name="connsiteY47" fmla="*/ 381000 h 1214283"/>
                                                                        <a:gd name="connsiteX48" fmla="*/ 889820 w 997974"/>
                                                                        <a:gd name="connsiteY48" fmla="*/ 346587 h 1214283"/>
                                                                        <a:gd name="connsiteX49" fmla="*/ 997974 w 997974"/>
                                                                        <a:gd name="connsiteY49" fmla="*/ 651387 h 1214283"/>
                                                                        <a:gd name="connsiteX50" fmla="*/ 926691 w 997974"/>
                                                                        <a:gd name="connsiteY50" fmla="*/ 678425 h 1214283"/>
                                                                        <a:gd name="connsiteX51" fmla="*/ 894736 w 997974"/>
                                                                        <a:gd name="connsiteY51" fmla="*/ 737419 h 1214283"/>
                                                                        <a:gd name="connsiteX52" fmla="*/ 941439 w 997974"/>
                                                                        <a:gd name="connsiteY52" fmla="*/ 843116 h 1214283"/>
                                                                      </a:gdLst>
                                                                      <a:ahLst/>
                                                                      <a:cxnLst>
                                                                        <a:cxn ang="0">
                                                                          <a:pos x="connsiteX0" y="connsiteY0"/>
                                                                        </a:cxn>
                                                                        <a:cxn ang="0">
                                                                          <a:pos x="connsiteX1" y="connsiteY1"/>
                                                                        </a:cxn>
                                                                        <a:cxn ang="0">
                                                                          <a:pos x="connsiteX2" y="connsiteY2"/>
                                                                        </a:cxn>
                                                                        <a:cxn ang="0">
                                                                          <a:pos x="connsiteX3" y="connsiteY3"/>
                                                                        </a:cxn>
                                                                        <a:cxn ang="0">
                                                                          <a:pos x="connsiteX4" y="connsiteY4"/>
                                                                        </a:cxn>
                                                                        <a:cxn ang="0">
                                                                          <a:pos x="connsiteX5" y="connsiteY5"/>
                                                                        </a:cxn>
                                                                        <a:cxn ang="0">
                                                                          <a:pos x="connsiteX6" y="connsiteY6"/>
                                                                        </a:cxn>
                                                                        <a:cxn ang="0">
                                                                          <a:pos x="connsiteX7" y="connsiteY7"/>
                                                                        </a:cxn>
                                                                        <a:cxn ang="0">
                                                                          <a:pos x="connsiteX8" y="connsiteY8"/>
                                                                        </a:cxn>
                                                                        <a:cxn ang="0">
                                                                          <a:pos x="connsiteX9" y="connsiteY9"/>
                                                                        </a:cxn>
                                                                        <a:cxn ang="0">
                                                                          <a:pos x="connsiteX10" y="connsiteY10"/>
                                                                        </a:cxn>
                                                                        <a:cxn ang="0">
                                                                          <a:pos x="connsiteX11" y="connsiteY11"/>
                                                                        </a:cxn>
                                                                        <a:cxn ang="0">
                                                                          <a:pos x="connsiteX12" y="connsiteY12"/>
                                                                        </a:cxn>
                                                                        <a:cxn ang="0">
                                                                          <a:pos x="connsiteX13" y="connsiteY13"/>
                                                                        </a:cxn>
                                                                        <a:cxn ang="0">
                                                                          <a:pos x="connsiteX14" y="connsiteY14"/>
                                                                        </a:cxn>
                                                                        <a:cxn ang="0">
                                                                          <a:pos x="connsiteX15" y="connsiteY15"/>
                                                                        </a:cxn>
                                                                        <a:cxn ang="0">
                                                                          <a:pos x="connsiteX16" y="connsiteY16"/>
                                                                        </a:cxn>
                                                                        <a:cxn ang="0">
                                                                          <a:pos x="connsiteX17" y="connsiteY17"/>
                                                                        </a:cxn>
                                                                        <a:cxn ang="0">
                                                                          <a:pos x="connsiteX18" y="connsiteY18"/>
                                                                        </a:cxn>
                                                                        <a:cxn ang="0">
                                                                          <a:pos x="connsiteX19" y="connsiteY19"/>
                                                                        </a:cxn>
                                                                        <a:cxn ang="0">
                                                                          <a:pos x="connsiteX20" y="connsiteY20"/>
                                                                        </a:cxn>
                                                                        <a:cxn ang="0">
                                                                          <a:pos x="connsiteX21" y="connsiteY21"/>
                                                                        </a:cxn>
                                                                        <a:cxn ang="0">
                                                                          <a:pos x="connsiteX22" y="connsiteY22"/>
                                                                        </a:cxn>
                                                                        <a:cxn ang="0">
                                                                          <a:pos x="connsiteX23" y="connsiteY23"/>
                                                                        </a:cxn>
                                                                        <a:cxn ang="0">
                                                                          <a:pos x="connsiteX24" y="connsiteY24"/>
                                                                        </a:cxn>
                                                                        <a:cxn ang="0">
                                                                          <a:pos x="connsiteX25" y="connsiteY25"/>
                                                                        </a:cxn>
                                                                        <a:cxn ang="0">
                                                                          <a:pos x="connsiteX26" y="connsiteY26"/>
                                                                        </a:cxn>
                                                                        <a:cxn ang="0">
                                                                          <a:pos x="connsiteX27" y="connsiteY27"/>
                                                                        </a:cxn>
                                                                        <a:cxn ang="0">
                                                                          <a:pos x="connsiteX28" y="connsiteY28"/>
                                                                        </a:cxn>
                                                                        <a:cxn ang="0">
                                                                          <a:pos x="connsiteX29" y="connsiteY29"/>
                                                                        </a:cxn>
                                                                        <a:cxn ang="0">
                                                                          <a:pos x="connsiteX30" y="connsiteY30"/>
                                                                        </a:cxn>
                                                                        <a:cxn ang="0">
                                                                          <a:pos x="connsiteX31" y="connsiteY31"/>
                                                                        </a:cxn>
                                                                        <a:cxn ang="0">
                                                                          <a:pos x="connsiteX32" y="connsiteY32"/>
                                                                        </a:cxn>
                                                                        <a:cxn ang="0">
                                                                          <a:pos x="connsiteX33" y="connsiteY33"/>
                                                                        </a:cxn>
                                                                        <a:cxn ang="0">
                                                                          <a:pos x="connsiteX34" y="connsiteY34"/>
                                                                        </a:cxn>
                                                                        <a:cxn ang="0">
                                                                          <a:pos x="connsiteX35" y="connsiteY35"/>
                                                                        </a:cxn>
                                                                        <a:cxn ang="0">
                                                                          <a:pos x="connsiteX36" y="connsiteY36"/>
                                                                        </a:cxn>
                                                                        <a:cxn ang="0">
                                                                          <a:pos x="connsiteX37" y="connsiteY37"/>
                                                                        </a:cxn>
                                                                        <a:cxn ang="0">
                                                                          <a:pos x="connsiteX38" y="connsiteY38"/>
                                                                        </a:cxn>
                                                                        <a:cxn ang="0">
                                                                          <a:pos x="connsiteX39" y="connsiteY39"/>
                                                                        </a:cxn>
                                                                        <a:cxn ang="0">
                                                                          <a:pos x="connsiteX40" y="connsiteY40"/>
                                                                        </a:cxn>
                                                                        <a:cxn ang="0">
                                                                          <a:pos x="connsiteX41" y="connsiteY41"/>
                                                                        </a:cxn>
                                                                        <a:cxn ang="0">
                                                                          <a:pos x="connsiteX42" y="connsiteY42"/>
                                                                        </a:cxn>
                                                                        <a:cxn ang="0">
                                                                          <a:pos x="connsiteX43" y="connsiteY43"/>
                                                                        </a:cxn>
                                                                        <a:cxn ang="0">
                                                                          <a:pos x="connsiteX44" y="connsiteY44"/>
                                                                        </a:cxn>
                                                                        <a:cxn ang="0">
                                                                          <a:pos x="connsiteX45" y="connsiteY45"/>
                                                                        </a:cxn>
                                                                        <a:cxn ang="0">
                                                                          <a:pos x="connsiteX46" y="connsiteY46"/>
                                                                        </a:cxn>
                                                                        <a:cxn ang="0">
                                                                          <a:pos x="connsiteX47" y="connsiteY47"/>
                                                                        </a:cxn>
                                                                        <a:cxn ang="0">
                                                                          <a:pos x="connsiteX48" y="connsiteY48"/>
                                                                        </a:cxn>
                                                                        <a:cxn ang="0">
                                                                          <a:pos x="connsiteX49" y="connsiteY49"/>
                                                                        </a:cxn>
                                                                        <a:cxn ang="0">
                                                                          <a:pos x="connsiteX50" y="connsiteY50"/>
                                                                        </a:cxn>
                                                                        <a:cxn ang="0">
                                                                          <a:pos x="connsiteX51" y="connsiteY51"/>
                                                                        </a:cxn>
                                                                        <a:cxn ang="0">
                                                                          <a:pos x="connsiteX52" y="connsiteY52"/>
                                                                        </a:cxn>
                                                                      </a:cxnLst>
                                                                      <a:rect l="l" t="t" r="r" b="b"/>
                                                                      <a:pathLst>
                                                                        <a:path w="997974" h="1214283">
                                                                          <a:moveTo>
                                                                            <a:pt x="941439" y="843116"/>
                                                                          </a:moveTo>
                                                                          <a:lnTo>
                                                                            <a:pt x="899652" y="897193"/>
                                                                          </a:lnTo>
                                                                          <a:lnTo>
                                                                            <a:pt x="907026" y="1015180"/>
                                                                          </a:lnTo>
                                                                          <a:lnTo>
                                                                            <a:pt x="882445" y="1025012"/>
                                                                          </a:lnTo>
                                                                          <a:lnTo>
                                                                            <a:pt x="852949" y="970935"/>
                                                                          </a:lnTo>
                                                                          <a:lnTo>
                                                                            <a:pt x="828368" y="1005348"/>
                                                                          </a:lnTo>
                                                                          <a:lnTo>
                                                                            <a:pt x="796413" y="1034845"/>
                                                                          </a:lnTo>
                                                                          <a:lnTo>
                                                                            <a:pt x="789039" y="1015180"/>
                                                                          </a:lnTo>
                                                                          <a:lnTo>
                                                                            <a:pt x="762000" y="1111045"/>
                                                                          </a:lnTo>
                                                                          <a:lnTo>
                                                                            <a:pt x="816078" y="1172496"/>
                                                                          </a:lnTo>
                                                                          <a:lnTo>
                                                                            <a:pt x="673510" y="1152832"/>
                                                                          </a:lnTo>
                                                                          <a:lnTo>
                                                                            <a:pt x="612058" y="1113503"/>
                                                                          </a:lnTo>
                                                                          <a:lnTo>
                                                                            <a:pt x="567813" y="1113503"/>
                                                                          </a:lnTo>
                                                                          <a:lnTo>
                                                                            <a:pt x="550607" y="1140542"/>
                                                                          </a:lnTo>
                                                                          <a:lnTo>
                                                                            <a:pt x="530942" y="1209367"/>
                                                                          </a:lnTo>
                                                                          <a:lnTo>
                                                                            <a:pt x="299884" y="1214283"/>
                                                                          </a:lnTo>
                                                                          <a:lnTo>
                                                                            <a:pt x="267929" y="1108587"/>
                                                                          </a:lnTo>
                                                                          <a:lnTo>
                                                                            <a:pt x="307258" y="1020096"/>
                                                                          </a:lnTo>
                                                                          <a:lnTo>
                                                                            <a:pt x="307258" y="956187"/>
                                                                          </a:lnTo>
                                                                          <a:lnTo>
                                                                            <a:pt x="277762" y="936522"/>
                                                                          </a:lnTo>
                                                                          <a:lnTo>
                                                                            <a:pt x="238432" y="931606"/>
                                                                          </a:lnTo>
                                                                          <a:lnTo>
                                                                            <a:pt x="223684" y="907025"/>
                                                                          </a:lnTo>
                                                                          <a:lnTo>
                                                                            <a:pt x="179439" y="899651"/>
                                                                          </a:lnTo>
                                                                          <a:lnTo>
                                                                            <a:pt x="71284" y="798871"/>
                                                                          </a:lnTo>
                                                                          <a:lnTo>
                                                                            <a:pt x="0" y="781664"/>
                                                                          </a:lnTo>
                                                                          <a:lnTo>
                                                                            <a:pt x="27039" y="742335"/>
                                                                          </a:lnTo>
                                                                          <a:lnTo>
                                                                            <a:pt x="152400" y="698090"/>
                                                                          </a:lnTo>
                                                                          <a:lnTo>
                                                                            <a:pt x="270387" y="619432"/>
                                                                          </a:lnTo>
                                                                          <a:lnTo>
                                                                            <a:pt x="285136" y="567812"/>
                                                                          </a:lnTo>
                                                                          <a:lnTo>
                                                                            <a:pt x="277762" y="479322"/>
                                                                          </a:lnTo>
                                                                          <a:lnTo>
                                                                            <a:pt x="189271" y="255638"/>
                                                                          </a:lnTo>
                                                                          <a:lnTo>
                                                                            <a:pt x="90949" y="115529"/>
                                                                          </a:lnTo>
                                                                          <a:lnTo>
                                                                            <a:pt x="196645" y="86032"/>
                                                                          </a:lnTo>
                                                                          <a:lnTo>
                                                                            <a:pt x="331839" y="66367"/>
                                                                          </a:lnTo>
                                                                          <a:lnTo>
                                                                            <a:pt x="366252" y="68825"/>
                                                                          </a:lnTo>
                                                                          <a:lnTo>
                                                                            <a:pt x="467032" y="0"/>
                                                                          </a:lnTo>
                                                                          <a:lnTo>
                                                                            <a:pt x="491613" y="22122"/>
                                                                          </a:lnTo>
                                                                          <a:lnTo>
                                                                            <a:pt x="491613" y="83574"/>
                                                                          </a:lnTo>
                                                                          <a:lnTo>
                                                                            <a:pt x="565355" y="95864"/>
                                                                          </a:lnTo>
                                                                          <a:lnTo>
                                                                            <a:pt x="555523" y="159774"/>
                                                                          </a:lnTo>
                                                                          <a:lnTo>
                                                                            <a:pt x="526026" y="204019"/>
                                                                          </a:lnTo>
                                                                          <a:lnTo>
                                                                            <a:pt x="518652" y="235974"/>
                                                                          </a:lnTo>
                                                                          <a:lnTo>
                                                                            <a:pt x="555523" y="270387"/>
                                                                          </a:lnTo>
                                                                          <a:cubicBezTo>
                                                                            <a:pt x="556342" y="290871"/>
                                                                            <a:pt x="557162" y="311354"/>
                                                                            <a:pt x="557981" y="331838"/>
                                                                          </a:cubicBezTo>
                                                                          <a:lnTo>
                                                                            <a:pt x="592394" y="373625"/>
                                                                          </a:lnTo>
                                                                          <a:lnTo>
                                                                            <a:pt x="636639" y="373625"/>
                                                                          </a:lnTo>
                                                                          <a:lnTo>
                                                                            <a:pt x="712839" y="366251"/>
                                                                          </a:lnTo>
                                                                          <a:lnTo>
                                                                            <a:pt x="776749" y="381000"/>
                                                                          </a:lnTo>
                                                                          <a:lnTo>
                                                                            <a:pt x="889820" y="346587"/>
                                                                          </a:lnTo>
                                                                          <a:lnTo>
                                                                            <a:pt x="997974" y="651387"/>
                                                                          </a:lnTo>
                                                                          <a:lnTo>
                                                                            <a:pt x="926691" y="678425"/>
                                                                          </a:lnTo>
                                                                          <a:lnTo>
                                                                            <a:pt x="894736" y="737419"/>
                                                                          </a:lnTo>
                                                                          <a:lnTo>
                                                                            <a:pt x="941439" y="843116"/>
                                                                          </a:lnTo>
                                                                          <a:close/>
                                                                        </a:path>
                                                                      </a:pathLst>
                                                                    </a:custGeom>
                                                                    <a:solidFill>
                                                                      <a:schemeClr val="accent6"/>
                                                                    </a:solidFill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tlCol="0" anchor="ctr"/>
                                                                    <a:lstStyle/>
                                                                    <a:p>
                                                                      <a:pPr algn="ctr"/>
                                                                      <a:r>
                                                                        <a:rPr lang="ru-RU" sz="1200" b="1" dirty="0" smtClean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rPr>
                                                                        <a:t>     Ровное</a:t>
                                                                      </a:r>
                                                                      <a:endParaRPr lang="ru-RU" sz="1200" b="1" dirty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endParaRPr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</p:grpSp>
                                                              <p:sp>
                                                                <p:nvSpPr>
                                                                  <p:cNvPr id="63" name="Полилиния 62"/>
                                                                  <p:cNvSpPr/>
                                                                  <p:nvPr/>
                                                                </p:nvSpPr>
                                                                <p:spPr>
                                                                  <a:xfrm>
                                                                    <a:off x="3389671" y="3215148"/>
                                                                    <a:ext cx="1216742" cy="1349478"/>
                                                                  </a:xfrm>
                                                                  <a:custGeom>
                                                                    <a:avLst/>
                                                                    <a:gdLst>
                                                                      <a:gd name="connsiteX0" fmla="*/ 924232 w 1216742"/>
                                                                      <a:gd name="connsiteY0" fmla="*/ 936523 h 1349478"/>
                                                                      <a:gd name="connsiteX1" fmla="*/ 752168 w 1216742"/>
                                                                      <a:gd name="connsiteY1" fmla="*/ 1020097 h 1349478"/>
                                                                      <a:gd name="connsiteX2" fmla="*/ 727587 w 1216742"/>
                                                                      <a:gd name="connsiteY2" fmla="*/ 1096297 h 1349478"/>
                                                                      <a:gd name="connsiteX3" fmla="*/ 727587 w 1216742"/>
                                                                      <a:gd name="connsiteY3" fmla="*/ 1170039 h 1349478"/>
                                                                      <a:gd name="connsiteX4" fmla="*/ 762000 w 1216742"/>
                                                                      <a:gd name="connsiteY4" fmla="*/ 1263446 h 1349478"/>
                                                                      <a:gd name="connsiteX5" fmla="*/ 744794 w 1216742"/>
                                                                      <a:gd name="connsiteY5" fmla="*/ 1292942 h 1349478"/>
                                                                      <a:gd name="connsiteX6" fmla="*/ 715297 w 1216742"/>
                                                                      <a:gd name="connsiteY6" fmla="*/ 1315065 h 1349478"/>
                                                                      <a:gd name="connsiteX7" fmla="*/ 589935 w 1216742"/>
                                                                      <a:gd name="connsiteY7" fmla="*/ 1253613 h 1349478"/>
                                                                      <a:gd name="connsiteX8" fmla="*/ 577645 w 1216742"/>
                                                                      <a:gd name="connsiteY8" fmla="*/ 1295400 h 1349478"/>
                                                                      <a:gd name="connsiteX9" fmla="*/ 545690 w 1216742"/>
                                                                      <a:gd name="connsiteY9" fmla="*/ 1349478 h 1349478"/>
                                                                      <a:gd name="connsiteX10" fmla="*/ 474406 w 1216742"/>
                                                                      <a:gd name="connsiteY10" fmla="*/ 1238865 h 1349478"/>
                                                                      <a:gd name="connsiteX11" fmla="*/ 381000 w 1216742"/>
                                                                      <a:gd name="connsiteY11" fmla="*/ 1226575 h 1349478"/>
                                                                      <a:gd name="connsiteX12" fmla="*/ 356419 w 1216742"/>
                                                                      <a:gd name="connsiteY12" fmla="*/ 1265904 h 1349478"/>
                                                                      <a:gd name="connsiteX13" fmla="*/ 95864 w 1216742"/>
                                                                      <a:gd name="connsiteY13" fmla="*/ 1280652 h 1349478"/>
                                                                      <a:gd name="connsiteX14" fmla="*/ 154858 w 1216742"/>
                                                                      <a:gd name="connsiteY14" fmla="*/ 1093839 h 1349478"/>
                                                                      <a:gd name="connsiteX15" fmla="*/ 105697 w 1216742"/>
                                                                      <a:gd name="connsiteY15" fmla="*/ 1037304 h 1349478"/>
                                                                      <a:gd name="connsiteX16" fmla="*/ 159774 w 1216742"/>
                                                                      <a:gd name="connsiteY16" fmla="*/ 1052052 h 1349478"/>
                                                                      <a:gd name="connsiteX17" fmla="*/ 216310 w 1216742"/>
                                                                      <a:gd name="connsiteY17" fmla="*/ 1012723 h 1349478"/>
                                                                      <a:gd name="connsiteX18" fmla="*/ 218768 w 1216742"/>
                                                                      <a:gd name="connsiteY18" fmla="*/ 938981 h 1349478"/>
                                                                      <a:gd name="connsiteX19" fmla="*/ 267929 w 1216742"/>
                                                                      <a:gd name="connsiteY19" fmla="*/ 781665 h 1349478"/>
                                                                      <a:gd name="connsiteX20" fmla="*/ 248264 w 1216742"/>
                                                                      <a:gd name="connsiteY20" fmla="*/ 639097 h 1349478"/>
                                                                      <a:gd name="connsiteX21" fmla="*/ 211394 w 1216742"/>
                                                                      <a:gd name="connsiteY21" fmla="*/ 614517 h 1349478"/>
                                                                      <a:gd name="connsiteX22" fmla="*/ 167148 w 1216742"/>
                                                                      <a:gd name="connsiteY22" fmla="*/ 619433 h 1349478"/>
                                                                      <a:gd name="connsiteX23" fmla="*/ 157316 w 1216742"/>
                                                                      <a:gd name="connsiteY23" fmla="*/ 602226 h 1349478"/>
                                                                      <a:gd name="connsiteX24" fmla="*/ 169606 w 1216742"/>
                                                                      <a:gd name="connsiteY24" fmla="*/ 572729 h 1349478"/>
                                                                      <a:gd name="connsiteX25" fmla="*/ 132735 w 1216742"/>
                                                                      <a:gd name="connsiteY25" fmla="*/ 548149 h 1349478"/>
                                                                      <a:gd name="connsiteX26" fmla="*/ 130277 w 1216742"/>
                                                                      <a:gd name="connsiteY26" fmla="*/ 521110 h 1349478"/>
                                                                      <a:gd name="connsiteX27" fmla="*/ 117987 w 1216742"/>
                                                                      <a:gd name="connsiteY27" fmla="*/ 435078 h 1349478"/>
                                                                      <a:gd name="connsiteX28" fmla="*/ 145026 w 1216742"/>
                                                                      <a:gd name="connsiteY28" fmla="*/ 398207 h 1349478"/>
                                                                      <a:gd name="connsiteX29" fmla="*/ 0 w 1216742"/>
                                                                      <a:gd name="connsiteY29" fmla="*/ 334297 h 1349478"/>
                                                                      <a:gd name="connsiteX30" fmla="*/ 68826 w 1216742"/>
                                                                      <a:gd name="connsiteY30" fmla="*/ 216310 h 1349478"/>
                                                                      <a:gd name="connsiteX31" fmla="*/ 63910 w 1216742"/>
                                                                      <a:gd name="connsiteY31" fmla="*/ 113071 h 1349478"/>
                                                                      <a:gd name="connsiteX32" fmla="*/ 105697 w 1216742"/>
                                                                      <a:gd name="connsiteY32" fmla="*/ 149942 h 1349478"/>
                                                                      <a:gd name="connsiteX33" fmla="*/ 172064 w 1216742"/>
                                                                      <a:gd name="connsiteY33" fmla="*/ 81117 h 1349478"/>
                                                                      <a:gd name="connsiteX34" fmla="*/ 297426 w 1216742"/>
                                                                      <a:gd name="connsiteY34" fmla="*/ 0 h 1349478"/>
                                                                      <a:gd name="connsiteX35" fmla="*/ 398206 w 1216742"/>
                                                                      <a:gd name="connsiteY35" fmla="*/ 19665 h 1349478"/>
                                                                      <a:gd name="connsiteX36" fmla="*/ 400664 w 1216742"/>
                                                                      <a:gd name="connsiteY36" fmla="*/ 78658 h 1349478"/>
                                                                      <a:gd name="connsiteX37" fmla="*/ 462116 w 1216742"/>
                                                                      <a:gd name="connsiteY37" fmla="*/ 58994 h 1349478"/>
                                                                      <a:gd name="connsiteX38" fmla="*/ 498987 w 1216742"/>
                                                                      <a:gd name="connsiteY38" fmla="*/ 7375 h 1349478"/>
                                                                      <a:gd name="connsiteX39" fmla="*/ 683342 w 1216742"/>
                                                                      <a:gd name="connsiteY39" fmla="*/ 95865 h 1349478"/>
                                                                      <a:gd name="connsiteX40" fmla="*/ 801329 w 1216742"/>
                                                                      <a:gd name="connsiteY40" fmla="*/ 54078 h 1349478"/>
                                                                      <a:gd name="connsiteX41" fmla="*/ 894735 w 1216742"/>
                                                                      <a:gd name="connsiteY41" fmla="*/ 34413 h 1349478"/>
                                                                      <a:gd name="connsiteX42" fmla="*/ 1039761 w 1216742"/>
                                                                      <a:gd name="connsiteY42" fmla="*/ 312175 h 1349478"/>
                                                                      <a:gd name="connsiteX43" fmla="*/ 1150374 w 1216742"/>
                                                                      <a:gd name="connsiteY43" fmla="*/ 506362 h 1349478"/>
                                                                      <a:gd name="connsiteX44" fmla="*/ 1216742 w 1216742"/>
                                                                      <a:gd name="connsiteY44" fmla="*/ 653846 h 1349478"/>
                                                                      <a:gd name="connsiteX45" fmla="*/ 1216742 w 1216742"/>
                                                                      <a:gd name="connsiteY45" fmla="*/ 739878 h 1349478"/>
                                                                      <a:gd name="connsiteX46" fmla="*/ 1174955 w 1216742"/>
                                                                      <a:gd name="connsiteY46" fmla="*/ 798871 h 1349478"/>
                                                                      <a:gd name="connsiteX47" fmla="*/ 978310 w 1216742"/>
                                                                      <a:gd name="connsiteY47" fmla="*/ 892278 h 1349478"/>
                                                                      <a:gd name="connsiteX48" fmla="*/ 924232 w 1216742"/>
                                                                      <a:gd name="connsiteY48" fmla="*/ 936523 h 1349478"/>
                                                                    </a:gdLst>
                                                                    <a:ahLst/>
                                                                    <a:cxnLst>
                                                                      <a:cxn ang="0">
                                                                        <a:pos x="connsiteX0" y="connsiteY0"/>
                                                                      </a:cxn>
                                                                      <a:cxn ang="0">
                                                                        <a:pos x="connsiteX1" y="connsiteY1"/>
                                                                      </a:cxn>
                                                                      <a:cxn ang="0">
                                                                        <a:pos x="connsiteX2" y="connsiteY2"/>
                                                                      </a:cxn>
                                                                      <a:cxn ang="0">
                                                                        <a:pos x="connsiteX3" y="connsiteY3"/>
                                                                      </a:cxn>
                                                                      <a:cxn ang="0">
                                                                        <a:pos x="connsiteX4" y="connsiteY4"/>
                                                                      </a:cxn>
                                                                      <a:cxn ang="0">
                                                                        <a:pos x="connsiteX5" y="connsiteY5"/>
                                                                      </a:cxn>
                                                                      <a:cxn ang="0">
                                                                        <a:pos x="connsiteX6" y="connsiteY6"/>
                                                                      </a:cxn>
                                                                      <a:cxn ang="0">
                                                                        <a:pos x="connsiteX7" y="connsiteY7"/>
                                                                      </a:cxn>
                                                                      <a:cxn ang="0">
                                                                        <a:pos x="connsiteX8" y="connsiteY8"/>
                                                                      </a:cxn>
                                                                      <a:cxn ang="0">
                                                                        <a:pos x="connsiteX9" y="connsiteY9"/>
                                                                      </a:cxn>
                                                                      <a:cxn ang="0">
                                                                        <a:pos x="connsiteX10" y="connsiteY10"/>
                                                                      </a:cxn>
                                                                      <a:cxn ang="0">
                                                                        <a:pos x="connsiteX11" y="connsiteY11"/>
                                                                      </a:cxn>
                                                                      <a:cxn ang="0">
                                                                        <a:pos x="connsiteX12" y="connsiteY12"/>
                                                                      </a:cxn>
                                                                      <a:cxn ang="0">
                                                                        <a:pos x="connsiteX13" y="connsiteY13"/>
                                                                      </a:cxn>
                                                                      <a:cxn ang="0">
                                                                        <a:pos x="connsiteX14" y="connsiteY14"/>
                                                                      </a:cxn>
                                                                      <a:cxn ang="0">
                                                                        <a:pos x="connsiteX15" y="connsiteY15"/>
                                                                      </a:cxn>
                                                                      <a:cxn ang="0">
                                                                        <a:pos x="connsiteX16" y="connsiteY16"/>
                                                                      </a:cxn>
                                                                      <a:cxn ang="0">
                                                                        <a:pos x="connsiteX17" y="connsiteY17"/>
                                                                      </a:cxn>
                                                                      <a:cxn ang="0">
                                                                        <a:pos x="connsiteX18" y="connsiteY18"/>
                                                                      </a:cxn>
                                                                      <a:cxn ang="0">
                                                                        <a:pos x="connsiteX19" y="connsiteY19"/>
                                                                      </a:cxn>
                                                                      <a:cxn ang="0">
                                                                        <a:pos x="connsiteX20" y="connsiteY20"/>
                                                                      </a:cxn>
                                                                      <a:cxn ang="0">
                                                                        <a:pos x="connsiteX21" y="connsiteY21"/>
                                                                      </a:cxn>
                                                                      <a:cxn ang="0">
                                                                        <a:pos x="connsiteX22" y="connsiteY22"/>
                                                                      </a:cxn>
                                                                      <a:cxn ang="0">
                                                                        <a:pos x="connsiteX23" y="connsiteY23"/>
                                                                      </a:cxn>
                                                                      <a:cxn ang="0">
                                                                        <a:pos x="connsiteX24" y="connsiteY24"/>
                                                                      </a:cxn>
                                                                      <a:cxn ang="0">
                                                                        <a:pos x="connsiteX25" y="connsiteY25"/>
                                                                      </a:cxn>
                                                                      <a:cxn ang="0">
                                                                        <a:pos x="connsiteX26" y="connsiteY26"/>
                                                                      </a:cxn>
                                                                      <a:cxn ang="0">
                                                                        <a:pos x="connsiteX27" y="connsiteY27"/>
                                                                      </a:cxn>
                                                                      <a:cxn ang="0">
                                                                        <a:pos x="connsiteX28" y="connsiteY28"/>
                                                                      </a:cxn>
                                                                      <a:cxn ang="0">
                                                                        <a:pos x="connsiteX29" y="connsiteY29"/>
                                                                      </a:cxn>
                                                                      <a:cxn ang="0">
                                                                        <a:pos x="connsiteX30" y="connsiteY30"/>
                                                                      </a:cxn>
                                                                      <a:cxn ang="0">
                                                                        <a:pos x="connsiteX31" y="connsiteY31"/>
                                                                      </a:cxn>
                                                                      <a:cxn ang="0">
                                                                        <a:pos x="connsiteX32" y="connsiteY32"/>
                                                                      </a:cxn>
                                                                      <a:cxn ang="0">
                                                                        <a:pos x="connsiteX33" y="connsiteY33"/>
                                                                      </a:cxn>
                                                                      <a:cxn ang="0">
                                                                        <a:pos x="connsiteX34" y="connsiteY34"/>
                                                                      </a:cxn>
                                                                      <a:cxn ang="0">
                                                                        <a:pos x="connsiteX35" y="connsiteY35"/>
                                                                      </a:cxn>
                                                                      <a:cxn ang="0">
                                                                        <a:pos x="connsiteX36" y="connsiteY36"/>
                                                                      </a:cxn>
                                                                      <a:cxn ang="0">
                                                                        <a:pos x="connsiteX37" y="connsiteY37"/>
                                                                      </a:cxn>
                                                                      <a:cxn ang="0">
                                                                        <a:pos x="connsiteX38" y="connsiteY38"/>
                                                                      </a:cxn>
                                                                      <a:cxn ang="0">
                                                                        <a:pos x="connsiteX39" y="connsiteY39"/>
                                                                      </a:cxn>
                                                                      <a:cxn ang="0">
                                                                        <a:pos x="connsiteX40" y="connsiteY40"/>
                                                                      </a:cxn>
                                                                      <a:cxn ang="0">
                                                                        <a:pos x="connsiteX41" y="connsiteY41"/>
                                                                      </a:cxn>
                                                                      <a:cxn ang="0">
                                                                        <a:pos x="connsiteX42" y="connsiteY42"/>
                                                                      </a:cxn>
                                                                      <a:cxn ang="0">
                                                                        <a:pos x="connsiteX43" y="connsiteY43"/>
                                                                      </a:cxn>
                                                                      <a:cxn ang="0">
                                                                        <a:pos x="connsiteX44" y="connsiteY44"/>
                                                                      </a:cxn>
                                                                      <a:cxn ang="0">
                                                                        <a:pos x="connsiteX45" y="connsiteY45"/>
                                                                      </a:cxn>
                                                                      <a:cxn ang="0">
                                                                        <a:pos x="connsiteX46" y="connsiteY46"/>
                                                                      </a:cxn>
                                                                      <a:cxn ang="0">
                                                                        <a:pos x="connsiteX47" y="connsiteY47"/>
                                                                      </a:cxn>
                                                                      <a:cxn ang="0">
                                                                        <a:pos x="connsiteX48" y="connsiteY48"/>
                                                                      </a:cxn>
                                                                    </a:cxnLst>
                                                                    <a:rect l="l" t="t" r="r" b="b"/>
                                                                    <a:pathLst>
                                                                      <a:path w="1216742" h="1349478">
                                                                        <a:moveTo>
                                                                          <a:pt x="924232" y="936523"/>
                                                                        </a:moveTo>
                                                                        <a:lnTo>
                                                                          <a:pt x="752168" y="1020097"/>
                                                                        </a:lnTo>
                                                                        <a:lnTo>
                                                                          <a:pt x="727587" y="1096297"/>
                                                                        </a:lnTo>
                                                                        <a:lnTo>
                                                                          <a:pt x="727587" y="1170039"/>
                                                                        </a:lnTo>
                                                                        <a:lnTo>
                                                                          <a:pt x="762000" y="1263446"/>
                                                                        </a:lnTo>
                                                                        <a:lnTo>
                                                                          <a:pt x="744794" y="1292942"/>
                                                                        </a:lnTo>
                                                                        <a:lnTo>
                                                                          <a:pt x="715297" y="1315065"/>
                                                                        </a:lnTo>
                                                                        <a:lnTo>
                                                                          <a:pt x="589935" y="1253613"/>
                                                                        </a:lnTo>
                                                                        <a:lnTo>
                                                                          <a:pt x="577645" y="1295400"/>
                                                                        </a:lnTo>
                                                                        <a:lnTo>
                                                                          <a:pt x="545690" y="1349478"/>
                                                                        </a:lnTo>
                                                                        <a:lnTo>
                                                                          <a:pt x="474406" y="1238865"/>
                                                                        </a:lnTo>
                                                                        <a:lnTo>
                                                                          <a:pt x="381000" y="1226575"/>
                                                                        </a:lnTo>
                                                                        <a:lnTo>
                                                                          <a:pt x="356419" y="1265904"/>
                                                                        </a:lnTo>
                                                                        <a:lnTo>
                                                                          <a:pt x="95864" y="1280652"/>
                                                                        </a:lnTo>
                                                                        <a:lnTo>
                                                                          <a:pt x="154858" y="1093839"/>
                                                                        </a:lnTo>
                                                                        <a:lnTo>
                                                                          <a:pt x="105697" y="1037304"/>
                                                                        </a:lnTo>
                                                                        <a:lnTo>
                                                                          <a:pt x="159774" y="1052052"/>
                                                                        </a:lnTo>
                                                                        <a:lnTo>
                                                                          <a:pt x="216310" y="1012723"/>
                                                                        </a:lnTo>
                                                                        <a:cubicBezTo>
                                                                          <a:pt x="217129" y="988142"/>
                                                                          <a:pt x="217949" y="963562"/>
                                                                          <a:pt x="218768" y="938981"/>
                                                                        </a:cubicBezTo>
                                                                        <a:lnTo>
                                                                          <a:pt x="267929" y="781665"/>
                                                                        </a:lnTo>
                                                                        <a:lnTo>
                                                                          <a:pt x="248264" y="639097"/>
                                                                        </a:lnTo>
                                                                        <a:lnTo>
                                                                          <a:pt x="211394" y="614517"/>
                                                                        </a:lnTo>
                                                                        <a:lnTo>
                                                                          <a:pt x="167148" y="619433"/>
                                                                        </a:lnTo>
                                                                        <a:lnTo>
                                                                          <a:pt x="157316" y="602226"/>
                                                                        </a:lnTo>
                                                                        <a:lnTo>
                                                                          <a:pt x="169606" y="572729"/>
                                                                        </a:lnTo>
                                                                        <a:lnTo>
                                                                          <a:pt x="132735" y="548149"/>
                                                                        </a:lnTo>
                                                                        <a:lnTo>
                                                                          <a:pt x="130277" y="521110"/>
                                                                        </a:lnTo>
                                                                        <a:lnTo>
                                                                          <a:pt x="117987" y="435078"/>
                                                                        </a:lnTo>
                                                                        <a:lnTo>
                                                                          <a:pt x="145026" y="398207"/>
                                                                        </a:lnTo>
                                                                        <a:lnTo>
                                                                          <a:pt x="0" y="334297"/>
                                                                        </a:lnTo>
                                                                        <a:lnTo>
                                                                          <a:pt x="68826" y="216310"/>
                                                                        </a:lnTo>
                                                                        <a:lnTo>
                                                                          <a:pt x="63910" y="113071"/>
                                                                        </a:lnTo>
                                                                        <a:lnTo>
                                                                          <a:pt x="105697" y="149942"/>
                                                                        </a:lnTo>
                                                                        <a:lnTo>
                                                                          <a:pt x="172064" y="81117"/>
                                                                        </a:lnTo>
                                                                        <a:lnTo>
                                                                          <a:pt x="297426" y="0"/>
                                                                        </a:lnTo>
                                                                        <a:lnTo>
                                                                          <a:pt x="398206" y="19665"/>
                                                                        </a:lnTo>
                                                                        <a:lnTo>
                                                                          <a:pt x="400664" y="78658"/>
                                                                        </a:lnTo>
                                                                        <a:lnTo>
                                                                          <a:pt x="462116" y="58994"/>
                                                                        </a:lnTo>
                                                                        <a:lnTo>
                                                                          <a:pt x="498987" y="7375"/>
                                                                        </a:lnTo>
                                                                        <a:lnTo>
                                                                          <a:pt x="683342" y="95865"/>
                                                                        </a:lnTo>
                                                                        <a:lnTo>
                                                                          <a:pt x="801329" y="54078"/>
                                                                        </a:lnTo>
                                                                        <a:lnTo>
                                                                          <a:pt x="894735" y="34413"/>
                                                                        </a:lnTo>
                                                                        <a:lnTo>
                                                                          <a:pt x="1039761" y="312175"/>
                                                                        </a:lnTo>
                                                                        <a:lnTo>
                                                                          <a:pt x="1150374" y="506362"/>
                                                                        </a:lnTo>
                                                                        <a:lnTo>
                                                                          <a:pt x="1216742" y="653846"/>
                                                                        </a:lnTo>
                                                                        <a:lnTo>
                                                                          <a:pt x="1216742" y="739878"/>
                                                                        </a:lnTo>
                                                                        <a:lnTo>
                                                                          <a:pt x="1174955" y="798871"/>
                                                                        </a:lnTo>
                                                                        <a:lnTo>
                                                                          <a:pt x="978310" y="892278"/>
                                                                        </a:lnTo>
                                                                        <a:lnTo>
                                                                          <a:pt x="924232" y="936523"/>
                                                                        </a:lnTo>
                                                                        <a:close/>
                                                                      </a:path>
                                                                    </a:pathLst>
                                                                  </a:custGeom>
                                                                  <a:solidFill>
                                                                    <a:schemeClr val="accent6"/>
                                                                  </a:solidFill>
                                                                </p:spPr>
                                                                <p:style>
                                                                  <a:lnRef idx="2">
                                                                    <a:schemeClr val="accent1">
                                                                      <a:shade val="50000"/>
                                                                    </a:schemeClr>
                                                                  </a:lnRef>
                                                                  <a:fillRef idx="1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lt1"/>
                                                                  </a:fontRef>
                                                                </p:style>
                                                                <p:txBody>
                                                                  <a:bodyPr rtlCol="0" anchor="ctr"/>
                                                                  <a:lstStyle/>
                                                                  <a:p>
                                                                    <a:pPr algn="ctr"/>
                                                                    <a:r>
                                                                      <a:rPr lang="ru-RU" sz="1200" b="1" dirty="0" smtClean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rPr>
                                                                      <a:t>Красноармейск</a:t>
                                                                    </a:r>
                                                                    <a:endParaRPr lang="ru-RU" sz="1200" b="1" dirty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endParaRP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</p:grpSp>
                                                            <p:sp>
                                                              <p:nvSpPr>
                                                                <p:cNvPr id="61" name="Полилиния 60"/>
                                                                <p:cNvSpPr/>
                                                                <p:nvPr/>
                                                              </p:nvSpPr>
                                                              <p:spPr>
                                                                <a:xfrm>
                                                                  <a:off x="4289323" y="2170471"/>
                                                                  <a:ext cx="1135625" cy="1582994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connsiteX0" fmla="*/ 0 w 1135625"/>
                                                                    <a:gd name="connsiteY0" fmla="*/ 1074174 h 1582994"/>
                                                                    <a:gd name="connsiteX1" fmla="*/ 120445 w 1135625"/>
                                                                    <a:gd name="connsiteY1" fmla="*/ 1312606 h 1582994"/>
                                                                    <a:gd name="connsiteX2" fmla="*/ 378542 w 1135625"/>
                                                                    <a:gd name="connsiteY2" fmla="*/ 1273277 h 1582994"/>
                                                                    <a:gd name="connsiteX3" fmla="*/ 491612 w 1135625"/>
                                                                    <a:gd name="connsiteY3" fmla="*/ 1216742 h 1582994"/>
                                                                    <a:gd name="connsiteX4" fmla="*/ 513735 w 1135625"/>
                                                                    <a:gd name="connsiteY4" fmla="*/ 1231490 h 1582994"/>
                                                                    <a:gd name="connsiteX5" fmla="*/ 518651 w 1135625"/>
                                                                    <a:gd name="connsiteY5" fmla="*/ 1285568 h 1582994"/>
                                                                    <a:gd name="connsiteX6" fmla="*/ 597309 w 1135625"/>
                                                                    <a:gd name="connsiteY6" fmla="*/ 1310148 h 1582994"/>
                                                                    <a:gd name="connsiteX7" fmla="*/ 572729 w 1135625"/>
                                                                    <a:gd name="connsiteY7" fmla="*/ 1369142 h 1582994"/>
                                                                    <a:gd name="connsiteX8" fmla="*/ 545690 w 1135625"/>
                                                                    <a:gd name="connsiteY8" fmla="*/ 1425677 h 1582994"/>
                                                                    <a:gd name="connsiteX9" fmla="*/ 557980 w 1135625"/>
                                                                    <a:gd name="connsiteY9" fmla="*/ 1457632 h 1582994"/>
                                                                    <a:gd name="connsiteX10" fmla="*/ 585019 w 1135625"/>
                                                                    <a:gd name="connsiteY10" fmla="*/ 1494503 h 1582994"/>
                                                                    <a:gd name="connsiteX11" fmla="*/ 582561 w 1135625"/>
                                                                    <a:gd name="connsiteY11" fmla="*/ 1533832 h 1582994"/>
                                                                    <a:gd name="connsiteX12" fmla="*/ 629264 w 1135625"/>
                                                                    <a:gd name="connsiteY12" fmla="*/ 1578077 h 1582994"/>
                                                                    <a:gd name="connsiteX13" fmla="*/ 725129 w 1135625"/>
                                                                    <a:gd name="connsiteY13" fmla="*/ 1570703 h 1582994"/>
                                                                    <a:gd name="connsiteX14" fmla="*/ 803787 w 1135625"/>
                                                                    <a:gd name="connsiteY14" fmla="*/ 1582994 h 1582994"/>
                                                                    <a:gd name="connsiteX15" fmla="*/ 919316 w 1135625"/>
                                                                    <a:gd name="connsiteY15" fmla="*/ 1551039 h 1582994"/>
                                                                    <a:gd name="connsiteX16" fmla="*/ 938980 w 1135625"/>
                                                                    <a:gd name="connsiteY16" fmla="*/ 1457632 h 1582994"/>
                                                                    <a:gd name="connsiteX17" fmla="*/ 857864 w 1135625"/>
                                                                    <a:gd name="connsiteY17" fmla="*/ 1278194 h 1582994"/>
                                                                    <a:gd name="connsiteX18" fmla="*/ 1022554 w 1135625"/>
                                                                    <a:gd name="connsiteY18" fmla="*/ 1194619 h 1582994"/>
                                                                    <a:gd name="connsiteX19" fmla="*/ 1135625 w 1135625"/>
                                                                    <a:gd name="connsiteY19" fmla="*/ 1204452 h 1582994"/>
                                                                    <a:gd name="connsiteX20" fmla="*/ 1123335 w 1135625"/>
                                                                    <a:gd name="connsiteY20" fmla="*/ 1106129 h 1582994"/>
                                                                    <a:gd name="connsiteX21" fmla="*/ 1098754 w 1135625"/>
                                                                    <a:gd name="connsiteY21" fmla="*/ 1042219 h 1582994"/>
                                                                    <a:gd name="connsiteX22" fmla="*/ 1037303 w 1135625"/>
                                                                    <a:gd name="connsiteY22" fmla="*/ 1061884 h 1582994"/>
                                                                    <a:gd name="connsiteX23" fmla="*/ 985683 w 1135625"/>
                                                                    <a:gd name="connsiteY23" fmla="*/ 1064342 h 1582994"/>
                                                                    <a:gd name="connsiteX24" fmla="*/ 1002890 w 1135625"/>
                                                                    <a:gd name="connsiteY24" fmla="*/ 995516 h 1582994"/>
                                                                    <a:gd name="connsiteX25" fmla="*/ 997974 w 1135625"/>
                                                                    <a:gd name="connsiteY25" fmla="*/ 956187 h 1582994"/>
                                                                    <a:gd name="connsiteX26" fmla="*/ 980767 w 1135625"/>
                                                                    <a:gd name="connsiteY26" fmla="*/ 941439 h 1582994"/>
                                                                    <a:gd name="connsiteX27" fmla="*/ 997974 w 1135625"/>
                                                                    <a:gd name="connsiteY27" fmla="*/ 911942 h 1582994"/>
                                                                    <a:gd name="connsiteX28" fmla="*/ 1000432 w 1135625"/>
                                                                    <a:gd name="connsiteY28" fmla="*/ 887361 h 1582994"/>
                                                                    <a:gd name="connsiteX29" fmla="*/ 988142 w 1135625"/>
                                                                    <a:gd name="connsiteY29" fmla="*/ 862781 h 1582994"/>
                                                                    <a:gd name="connsiteX30" fmla="*/ 958645 w 1135625"/>
                                                                    <a:gd name="connsiteY30" fmla="*/ 845574 h 1582994"/>
                                                                    <a:gd name="connsiteX31" fmla="*/ 956187 w 1135625"/>
                                                                    <a:gd name="connsiteY31" fmla="*/ 813619 h 1582994"/>
                                                                    <a:gd name="connsiteX32" fmla="*/ 946354 w 1135625"/>
                                                                    <a:gd name="connsiteY32" fmla="*/ 796413 h 1582994"/>
                                                                    <a:gd name="connsiteX33" fmla="*/ 948812 w 1135625"/>
                                                                    <a:gd name="connsiteY33" fmla="*/ 766916 h 1582994"/>
                                                                    <a:gd name="connsiteX34" fmla="*/ 1015180 w 1135625"/>
                                                                    <a:gd name="connsiteY34" fmla="*/ 732503 h 1582994"/>
                                                                    <a:gd name="connsiteX35" fmla="*/ 963561 w 1135625"/>
                                                                    <a:gd name="connsiteY35" fmla="*/ 535858 h 1582994"/>
                                                                    <a:gd name="connsiteX36" fmla="*/ 946354 w 1135625"/>
                                                                    <a:gd name="connsiteY36" fmla="*/ 476864 h 1582994"/>
                                                                    <a:gd name="connsiteX37" fmla="*/ 840658 w 1135625"/>
                                                                    <a:gd name="connsiteY37" fmla="*/ 398206 h 1582994"/>
                                                                    <a:gd name="connsiteX38" fmla="*/ 793954 w 1135625"/>
                                                                    <a:gd name="connsiteY38" fmla="*/ 390832 h 1582994"/>
                                                                    <a:gd name="connsiteX39" fmla="*/ 779206 w 1135625"/>
                                                                    <a:gd name="connsiteY39" fmla="*/ 282677 h 1582994"/>
                                                                    <a:gd name="connsiteX40" fmla="*/ 951271 w 1135625"/>
                                                                    <a:gd name="connsiteY40" fmla="*/ 216310 h 1582994"/>
                                                                    <a:gd name="connsiteX41" fmla="*/ 929148 w 1135625"/>
                                                                    <a:gd name="connsiteY41" fmla="*/ 213852 h 1582994"/>
                                                                    <a:gd name="connsiteX42" fmla="*/ 921774 w 1135625"/>
                                                                    <a:gd name="connsiteY42" fmla="*/ 211394 h 1582994"/>
                                                                    <a:gd name="connsiteX43" fmla="*/ 911942 w 1135625"/>
                                                                    <a:gd name="connsiteY43" fmla="*/ 213852 h 1582994"/>
                                                                    <a:gd name="connsiteX44" fmla="*/ 897193 w 1135625"/>
                                                                    <a:gd name="connsiteY44" fmla="*/ 223684 h 1582994"/>
                                                                    <a:gd name="connsiteX45" fmla="*/ 882445 w 1135625"/>
                                                                    <a:gd name="connsiteY45" fmla="*/ 189271 h 1582994"/>
                                                                    <a:gd name="connsiteX46" fmla="*/ 909483 w 1135625"/>
                                                                    <a:gd name="connsiteY46" fmla="*/ 117987 h 1582994"/>
                                                                    <a:gd name="connsiteX47" fmla="*/ 862780 w 1135625"/>
                                                                    <a:gd name="connsiteY47" fmla="*/ 90948 h 1582994"/>
                                                                    <a:gd name="connsiteX48" fmla="*/ 737419 w 1135625"/>
                                                                    <a:gd name="connsiteY48" fmla="*/ 63910 h 1582994"/>
                                                                    <a:gd name="connsiteX49" fmla="*/ 678425 w 1135625"/>
                                                                    <a:gd name="connsiteY49" fmla="*/ 73742 h 1582994"/>
                                                                    <a:gd name="connsiteX50" fmla="*/ 619432 w 1135625"/>
                                                                    <a:gd name="connsiteY50" fmla="*/ 4916 h 1582994"/>
                                                                    <a:gd name="connsiteX51" fmla="*/ 577645 w 1135625"/>
                                                                    <a:gd name="connsiteY51" fmla="*/ 0 h 1582994"/>
                                                                    <a:gd name="connsiteX52" fmla="*/ 459658 w 1135625"/>
                                                                    <a:gd name="connsiteY52" fmla="*/ 294968 h 1582994"/>
                                                                    <a:gd name="connsiteX53" fmla="*/ 430161 w 1135625"/>
                                                                    <a:gd name="connsiteY53" fmla="*/ 449826 h 1582994"/>
                                                                    <a:gd name="connsiteX54" fmla="*/ 383458 w 1135625"/>
                                                                    <a:gd name="connsiteY54" fmla="*/ 476864 h 1582994"/>
                                                                    <a:gd name="connsiteX55" fmla="*/ 221225 w 1135625"/>
                                                                    <a:gd name="connsiteY55" fmla="*/ 523568 h 1582994"/>
                                                                    <a:gd name="connsiteX56" fmla="*/ 181896 w 1135625"/>
                                                                    <a:gd name="connsiteY56" fmla="*/ 631723 h 1582994"/>
                                                                    <a:gd name="connsiteX57" fmla="*/ 149942 w 1135625"/>
                                                                    <a:gd name="connsiteY57" fmla="*/ 789039 h 1582994"/>
                                                                    <a:gd name="connsiteX58" fmla="*/ 68825 w 1135625"/>
                                                                    <a:gd name="connsiteY58" fmla="*/ 838200 h 1582994"/>
                                                                    <a:gd name="connsiteX59" fmla="*/ 19664 w 1135625"/>
                                                                    <a:gd name="connsiteY59" fmla="*/ 951271 h 1582994"/>
                                                                    <a:gd name="connsiteX60" fmla="*/ 0 w 1135625"/>
                                                                    <a:gd name="connsiteY60" fmla="*/ 1074174 h 1582994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0">
                                                                      <a:pos x="connsiteX0" y="connsiteY0"/>
                                                                    </a:cxn>
                                                                    <a:cxn ang="0">
                                                                      <a:pos x="connsiteX1" y="connsiteY1"/>
                                                                    </a:cxn>
                                                                    <a:cxn ang="0">
                                                                      <a:pos x="connsiteX2" y="connsiteY2"/>
                                                                    </a:cxn>
                                                                    <a:cxn ang="0">
                                                                      <a:pos x="connsiteX3" y="connsiteY3"/>
                                                                    </a:cxn>
                                                                    <a:cxn ang="0">
                                                                      <a:pos x="connsiteX4" y="connsiteY4"/>
                                                                    </a:cxn>
                                                                    <a:cxn ang="0">
                                                                      <a:pos x="connsiteX5" y="connsiteY5"/>
                                                                    </a:cxn>
                                                                    <a:cxn ang="0">
                                                                      <a:pos x="connsiteX6" y="connsiteY6"/>
                                                                    </a:cxn>
                                                                    <a:cxn ang="0">
                                                                      <a:pos x="connsiteX7" y="connsiteY7"/>
                                                                    </a:cxn>
                                                                    <a:cxn ang="0">
                                                                      <a:pos x="connsiteX8" y="connsiteY8"/>
                                                                    </a:cxn>
                                                                    <a:cxn ang="0">
                                                                      <a:pos x="connsiteX9" y="connsiteY9"/>
                                                                    </a:cxn>
                                                                    <a:cxn ang="0">
                                                                      <a:pos x="connsiteX10" y="connsiteY10"/>
                                                                    </a:cxn>
                                                                    <a:cxn ang="0">
                                                                      <a:pos x="connsiteX11" y="connsiteY11"/>
                                                                    </a:cxn>
                                                                    <a:cxn ang="0">
                                                                      <a:pos x="connsiteX12" y="connsiteY12"/>
                                                                    </a:cxn>
                                                                    <a:cxn ang="0">
                                                                      <a:pos x="connsiteX13" y="connsiteY13"/>
                                                                    </a:cxn>
                                                                    <a:cxn ang="0">
                                                                      <a:pos x="connsiteX14" y="connsiteY14"/>
                                                                    </a:cxn>
                                                                    <a:cxn ang="0">
                                                                      <a:pos x="connsiteX15" y="connsiteY15"/>
                                                                    </a:cxn>
                                                                    <a:cxn ang="0">
                                                                      <a:pos x="connsiteX16" y="connsiteY16"/>
                                                                    </a:cxn>
                                                                    <a:cxn ang="0">
                                                                      <a:pos x="connsiteX17" y="connsiteY17"/>
                                                                    </a:cxn>
                                                                    <a:cxn ang="0">
                                                                      <a:pos x="connsiteX18" y="connsiteY18"/>
                                                                    </a:cxn>
                                                                    <a:cxn ang="0">
                                                                      <a:pos x="connsiteX19" y="connsiteY19"/>
                                                                    </a:cxn>
                                                                    <a:cxn ang="0">
                                                                      <a:pos x="connsiteX20" y="connsiteY20"/>
                                                                    </a:cxn>
                                                                    <a:cxn ang="0">
                                                                      <a:pos x="connsiteX21" y="connsiteY21"/>
                                                                    </a:cxn>
                                                                    <a:cxn ang="0">
                                                                      <a:pos x="connsiteX22" y="connsiteY22"/>
                                                                    </a:cxn>
                                                                    <a:cxn ang="0">
                                                                      <a:pos x="connsiteX23" y="connsiteY23"/>
                                                                    </a:cxn>
                                                                    <a:cxn ang="0">
                                                                      <a:pos x="connsiteX24" y="connsiteY24"/>
                                                                    </a:cxn>
                                                                    <a:cxn ang="0">
                                                                      <a:pos x="connsiteX25" y="connsiteY25"/>
                                                                    </a:cxn>
                                                                    <a:cxn ang="0">
                                                                      <a:pos x="connsiteX26" y="connsiteY26"/>
                                                                    </a:cxn>
                                                                    <a:cxn ang="0">
                                                                      <a:pos x="connsiteX27" y="connsiteY27"/>
                                                                    </a:cxn>
                                                                    <a:cxn ang="0">
                                                                      <a:pos x="connsiteX28" y="connsiteY28"/>
                                                                    </a:cxn>
                                                                    <a:cxn ang="0">
                                                                      <a:pos x="connsiteX29" y="connsiteY29"/>
                                                                    </a:cxn>
                                                                    <a:cxn ang="0">
                                                                      <a:pos x="connsiteX30" y="connsiteY30"/>
                                                                    </a:cxn>
                                                                    <a:cxn ang="0">
                                                                      <a:pos x="connsiteX31" y="connsiteY31"/>
                                                                    </a:cxn>
                                                                    <a:cxn ang="0">
                                                                      <a:pos x="connsiteX32" y="connsiteY32"/>
                                                                    </a:cxn>
                                                                    <a:cxn ang="0">
                                                                      <a:pos x="connsiteX33" y="connsiteY33"/>
                                                                    </a:cxn>
                                                                    <a:cxn ang="0">
                                                                      <a:pos x="connsiteX34" y="connsiteY34"/>
                                                                    </a:cxn>
                                                                    <a:cxn ang="0">
                                                                      <a:pos x="connsiteX35" y="connsiteY35"/>
                                                                    </a:cxn>
                                                                    <a:cxn ang="0">
                                                                      <a:pos x="connsiteX36" y="connsiteY36"/>
                                                                    </a:cxn>
                                                                    <a:cxn ang="0">
                                                                      <a:pos x="connsiteX37" y="connsiteY37"/>
                                                                    </a:cxn>
                                                                    <a:cxn ang="0">
                                                                      <a:pos x="connsiteX38" y="connsiteY38"/>
                                                                    </a:cxn>
                                                                    <a:cxn ang="0">
                                                                      <a:pos x="connsiteX39" y="connsiteY39"/>
                                                                    </a:cxn>
                                                                    <a:cxn ang="0">
                                                                      <a:pos x="connsiteX40" y="connsiteY40"/>
                                                                    </a:cxn>
                                                                    <a:cxn ang="0">
                                                                      <a:pos x="connsiteX41" y="connsiteY41"/>
                                                                    </a:cxn>
                                                                    <a:cxn ang="0">
                                                                      <a:pos x="connsiteX42" y="connsiteY42"/>
                                                                    </a:cxn>
                                                                    <a:cxn ang="0">
                                                                      <a:pos x="connsiteX43" y="connsiteY43"/>
                                                                    </a:cxn>
                                                                    <a:cxn ang="0">
                                                                      <a:pos x="connsiteX44" y="connsiteY44"/>
                                                                    </a:cxn>
                                                                    <a:cxn ang="0">
                                                                      <a:pos x="connsiteX45" y="connsiteY45"/>
                                                                    </a:cxn>
                                                                    <a:cxn ang="0">
                                                                      <a:pos x="connsiteX46" y="connsiteY46"/>
                                                                    </a:cxn>
                                                                    <a:cxn ang="0">
                                                                      <a:pos x="connsiteX47" y="connsiteY47"/>
                                                                    </a:cxn>
                                                                    <a:cxn ang="0">
                                                                      <a:pos x="connsiteX48" y="connsiteY48"/>
                                                                    </a:cxn>
                                                                    <a:cxn ang="0">
                                                                      <a:pos x="connsiteX49" y="connsiteY49"/>
                                                                    </a:cxn>
                                                                    <a:cxn ang="0">
                                                                      <a:pos x="connsiteX50" y="connsiteY50"/>
                                                                    </a:cxn>
                                                                    <a:cxn ang="0">
                                                                      <a:pos x="connsiteX51" y="connsiteY51"/>
                                                                    </a:cxn>
                                                                    <a:cxn ang="0">
                                                                      <a:pos x="connsiteX52" y="connsiteY52"/>
                                                                    </a:cxn>
                                                                    <a:cxn ang="0">
                                                                      <a:pos x="connsiteX53" y="connsiteY53"/>
                                                                    </a:cxn>
                                                                    <a:cxn ang="0">
                                                                      <a:pos x="connsiteX54" y="connsiteY54"/>
                                                                    </a:cxn>
                                                                    <a:cxn ang="0">
                                                                      <a:pos x="connsiteX55" y="connsiteY55"/>
                                                                    </a:cxn>
                                                                    <a:cxn ang="0">
                                                                      <a:pos x="connsiteX56" y="connsiteY56"/>
                                                                    </a:cxn>
                                                                    <a:cxn ang="0">
                                                                      <a:pos x="connsiteX57" y="connsiteY57"/>
                                                                    </a:cxn>
                                                                    <a:cxn ang="0">
                                                                      <a:pos x="connsiteX58" y="connsiteY58"/>
                                                                    </a:cxn>
                                                                    <a:cxn ang="0">
                                                                      <a:pos x="connsiteX59" y="connsiteY59"/>
                                                                    </a:cxn>
                                                                    <a:cxn ang="0">
                                                                      <a:pos x="connsiteX60" y="connsiteY60"/>
                                                                    </a:cxn>
                                                                  </a:cxnLst>
                                                                  <a:rect l="l" t="t" r="r" b="b"/>
                                                                  <a:pathLst>
                                                                    <a:path w="1135625" h="1582994">
                                                                      <a:moveTo>
                                                                        <a:pt x="0" y="1074174"/>
                                                                      </a:moveTo>
                                                                      <a:lnTo>
                                                                        <a:pt x="120445" y="1312606"/>
                                                                      </a:lnTo>
                                                                      <a:lnTo>
                                                                        <a:pt x="378542" y="1273277"/>
                                                                      </a:lnTo>
                                                                      <a:lnTo>
                                                                        <a:pt x="491612" y="1216742"/>
                                                                      </a:lnTo>
                                                                      <a:lnTo>
                                                                        <a:pt x="513735" y="1231490"/>
                                                                      </a:lnTo>
                                                                      <a:lnTo>
                                                                        <a:pt x="518651" y="1285568"/>
                                                                      </a:lnTo>
                                                                      <a:lnTo>
                                                                        <a:pt x="597309" y="1310148"/>
                                                                      </a:lnTo>
                                                                      <a:lnTo>
                                                                        <a:pt x="572729" y="1369142"/>
                                                                      </a:lnTo>
                                                                      <a:lnTo>
                                                                        <a:pt x="545690" y="1425677"/>
                                                                      </a:lnTo>
                                                                      <a:lnTo>
                                                                        <a:pt x="557980" y="1457632"/>
                                                                      </a:lnTo>
                                                                      <a:lnTo>
                                                                        <a:pt x="585019" y="1494503"/>
                                                                      </a:lnTo>
                                                                      <a:lnTo>
                                                                        <a:pt x="582561" y="1533832"/>
                                                                      </a:lnTo>
                                                                      <a:lnTo>
                                                                        <a:pt x="629264" y="1578077"/>
                                                                      </a:lnTo>
                                                                      <a:lnTo>
                                                                        <a:pt x="725129" y="1570703"/>
                                                                      </a:lnTo>
                                                                      <a:lnTo>
                                                                        <a:pt x="803787" y="1582994"/>
                                                                      </a:lnTo>
                                                                      <a:lnTo>
                                                                        <a:pt x="919316" y="1551039"/>
                                                                      </a:lnTo>
                                                                      <a:lnTo>
                                                                        <a:pt x="938980" y="1457632"/>
                                                                      </a:lnTo>
                                                                      <a:lnTo>
                                                                        <a:pt x="857864" y="1278194"/>
                                                                      </a:lnTo>
                                                                      <a:lnTo>
                                                                        <a:pt x="1022554" y="1194619"/>
                                                                      </a:lnTo>
                                                                      <a:lnTo>
                                                                        <a:pt x="1135625" y="1204452"/>
                                                                      </a:lnTo>
                                                                      <a:lnTo>
                                                                        <a:pt x="1123335" y="1106129"/>
                                                                      </a:lnTo>
                                                                      <a:lnTo>
                                                                        <a:pt x="1098754" y="1042219"/>
                                                                      </a:lnTo>
                                                                      <a:lnTo>
                                                                        <a:pt x="1037303" y="1061884"/>
                                                                      </a:lnTo>
                                                                      <a:lnTo>
                                                                        <a:pt x="985683" y="1064342"/>
                                                                      </a:lnTo>
                                                                      <a:lnTo>
                                                                        <a:pt x="1002890" y="995516"/>
                                                                      </a:lnTo>
                                                                      <a:lnTo>
                                                                        <a:pt x="997974" y="956187"/>
                                                                      </a:lnTo>
                                                                      <a:lnTo>
                                                                        <a:pt x="980767" y="941439"/>
                                                                      </a:lnTo>
                                                                      <a:lnTo>
                                                                        <a:pt x="997974" y="911942"/>
                                                                      </a:lnTo>
                                                                      <a:lnTo>
                                                                        <a:pt x="1000432" y="887361"/>
                                                                      </a:lnTo>
                                                                      <a:lnTo>
                                                                        <a:pt x="988142" y="862781"/>
                                                                      </a:lnTo>
                                                                      <a:lnTo>
                                                                        <a:pt x="958645" y="845574"/>
                                                                      </a:lnTo>
                                                                      <a:lnTo>
                                                                        <a:pt x="956187" y="813619"/>
                                                                      </a:lnTo>
                                                                      <a:lnTo>
                                                                        <a:pt x="946354" y="796413"/>
                                                                      </a:lnTo>
                                                                      <a:lnTo>
                                                                        <a:pt x="948812" y="766916"/>
                                                                      </a:lnTo>
                                                                      <a:lnTo>
                                                                        <a:pt x="1015180" y="732503"/>
                                                                      </a:lnTo>
                                                                      <a:lnTo>
                                                                        <a:pt x="963561" y="535858"/>
                                                                      </a:lnTo>
                                                                      <a:lnTo>
                                                                        <a:pt x="946354" y="476864"/>
                                                                      </a:lnTo>
                                                                      <a:lnTo>
                                                                        <a:pt x="840658" y="398206"/>
                                                                      </a:lnTo>
                                                                      <a:lnTo>
                                                                        <a:pt x="793954" y="390832"/>
                                                                      </a:lnTo>
                                                                      <a:lnTo>
                                                                        <a:pt x="779206" y="282677"/>
                                                                      </a:lnTo>
                                                                      <a:lnTo>
                                                                        <a:pt x="951271" y="216310"/>
                                                                      </a:lnTo>
                                                                      <a:cubicBezTo>
                                                                        <a:pt x="943897" y="215491"/>
                                                                        <a:pt x="936467" y="215072"/>
                                                                        <a:pt x="929148" y="213852"/>
                                                                      </a:cubicBezTo>
                                                                      <a:cubicBezTo>
                                                                        <a:pt x="926592" y="213426"/>
                                                                        <a:pt x="924365" y="211394"/>
                                                                        <a:pt x="921774" y="211394"/>
                                                                      </a:cubicBezTo>
                                                                      <a:cubicBezTo>
                                                                        <a:pt x="918396" y="211394"/>
                                                                        <a:pt x="915219" y="213033"/>
                                                                        <a:pt x="911942" y="213852"/>
                                                                      </a:cubicBezTo>
                                                                      <a:lnTo>
                                                                        <a:pt x="897193" y="223684"/>
                                                                      </a:lnTo>
                                                                      <a:lnTo>
                                                                        <a:pt x="882445" y="189271"/>
                                                                      </a:lnTo>
                                                                      <a:lnTo>
                                                                        <a:pt x="909483" y="117987"/>
                                                                      </a:lnTo>
                                                                      <a:lnTo>
                                                                        <a:pt x="862780" y="90948"/>
                                                                      </a:lnTo>
                                                                      <a:lnTo>
                                                                        <a:pt x="737419" y="63910"/>
                                                                      </a:lnTo>
                                                                      <a:lnTo>
                                                                        <a:pt x="678425" y="73742"/>
                                                                      </a:lnTo>
                                                                      <a:lnTo>
                                                                        <a:pt x="619432" y="4916"/>
                                                                      </a:lnTo>
                                                                      <a:lnTo>
                                                                        <a:pt x="577645" y="0"/>
                                                                      </a:lnTo>
                                                                      <a:lnTo>
                                                                        <a:pt x="459658" y="294968"/>
                                                                      </a:lnTo>
                                                                      <a:lnTo>
                                                                        <a:pt x="430161" y="449826"/>
                                                                      </a:lnTo>
                                                                      <a:lnTo>
                                                                        <a:pt x="383458" y="476864"/>
                                                                      </a:lnTo>
                                                                      <a:lnTo>
                                                                        <a:pt x="221225" y="523568"/>
                                                                      </a:lnTo>
                                                                      <a:lnTo>
                                                                        <a:pt x="181896" y="631723"/>
                                                                      </a:lnTo>
                                                                      <a:lnTo>
                                                                        <a:pt x="149942" y="789039"/>
                                                                      </a:lnTo>
                                                                      <a:lnTo>
                                                                        <a:pt x="68825" y="838200"/>
                                                                      </a:lnTo>
                                                                      <a:lnTo>
                                                                        <a:pt x="19664" y="951271"/>
                                                                      </a:lnTo>
                                                                      <a:lnTo>
                                                                        <a:pt x="0" y="1074174"/>
                                                                      </a:lnTo>
                                                                      <a:close/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solidFill>
                                                                  <a:schemeClr val="accent6"/>
                                                                </a:solidFill>
                                                              </p:spPr>
                                                              <p:style>
                                                                <a:lnRef idx="2">
                                                                  <a:schemeClr val="accent1">
                                                                    <a:shade val="50000"/>
                                                                  </a:schemeClr>
                                                                </a:lnRef>
                                                                <a:fillRef idx="1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lt1"/>
                                                                </a:fontRef>
                                                              </p:style>
                                                              <p:txBody>
                                                                <a:bodyPr rtlCol="0" anchor="ctr"/>
                                                                <a:lstStyle/>
                                                                <a:p>
                                                                  <a:pPr algn="ctr"/>
                                                                  <a:r>
                                                                    <a:rPr lang="ru-RU" sz="1400" b="1" dirty="0" smtClean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rPr>
                                                                    <a:t>Энгельс</a:t>
                                                                  </a:r>
                                                                  <a:endParaRPr lang="ru-RU" sz="1400" b="1" dirty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endParaRPr>
                                                                </a:p>
                                                              </p:txBody>
                                                            </p:sp>
                                                          </p:grpSp>
                                                          <p:sp>
                                                            <p:nvSpPr>
                                                              <p:cNvPr id="59" name="Полилиния 25"/>
                                                              <p:cNvSpPr/>
                                                              <p:nvPr/>
                                                            </p:nvSpPr>
                                                            <p:spPr>
                                                              <a:xfrm>
                                                                <a:off x="3630561" y="1895168"/>
                                                                <a:ext cx="1231491" cy="1408471"/>
                                                              </a:xfrm>
                                                              <a:custGeom>
                                                                <a:avLst/>
                                                                <a:gdLst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84007 w 1231491"/>
                                                                  <a:gd name="connsiteY42" fmla="*/ 707922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25361 w 1231491"/>
                                                                  <a:gd name="connsiteY13" fmla="*/ 1140542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</a:gdLst>
                                                                <a:ahLst/>
                                                                <a:cxnLst>
                                                                  <a:cxn ang="0">
                                                                    <a:pos x="connsiteX0" y="connsiteY0"/>
                                                                  </a:cxn>
                                                                  <a:cxn ang="0">
                                                                    <a:pos x="connsiteX1" y="connsiteY1"/>
                                                                  </a:cxn>
                                                                  <a:cxn ang="0">
                                                                    <a:pos x="connsiteX2" y="connsiteY2"/>
                                                                  </a:cxn>
                                                                  <a:cxn ang="0">
                                                                    <a:pos x="connsiteX3" y="connsiteY3"/>
                                                                  </a:cxn>
                                                                  <a:cxn ang="0">
                                                                    <a:pos x="connsiteX4" y="connsiteY4"/>
                                                                  </a:cxn>
                                                                  <a:cxn ang="0">
                                                                    <a:pos x="connsiteX5" y="connsiteY5"/>
                                                                  </a:cxn>
                                                                  <a:cxn ang="0">
                                                                    <a:pos x="connsiteX6" y="connsiteY6"/>
                                                                  </a:cxn>
                                                                  <a:cxn ang="0">
                                                                    <a:pos x="connsiteX7" y="connsiteY7"/>
                                                                  </a:cxn>
                                                                  <a:cxn ang="0">
                                                                    <a:pos x="connsiteX8" y="connsiteY8"/>
                                                                  </a:cxn>
                                                                  <a:cxn ang="0">
                                                                    <a:pos x="connsiteX9" y="connsiteY9"/>
                                                                  </a:cxn>
                                                                  <a:cxn ang="0">
                                                                    <a:pos x="connsiteX10" y="connsiteY10"/>
                                                                  </a:cxn>
                                                                  <a:cxn ang="0">
                                                                    <a:pos x="connsiteX11" y="connsiteY11"/>
                                                                  </a:cxn>
                                                                  <a:cxn ang="0">
                                                                    <a:pos x="connsiteX12" y="connsiteY12"/>
                                                                  </a:cxn>
                                                                  <a:cxn ang="0">
                                                                    <a:pos x="connsiteX13" y="connsiteY13"/>
                                                                  </a:cxn>
                                                                  <a:cxn ang="0">
                                                                    <a:pos x="connsiteX14" y="connsiteY14"/>
                                                                  </a:cxn>
                                                                  <a:cxn ang="0">
                                                                    <a:pos x="connsiteX15" y="connsiteY15"/>
                                                                  </a:cxn>
                                                                  <a:cxn ang="0">
                                                                    <a:pos x="connsiteX16" y="connsiteY16"/>
                                                                  </a:cxn>
                                                                  <a:cxn ang="0">
                                                                    <a:pos x="connsiteX17" y="connsiteY17"/>
                                                                  </a:cxn>
                                                                  <a:cxn ang="0">
                                                                    <a:pos x="connsiteX18" y="connsiteY18"/>
                                                                  </a:cxn>
                                                                  <a:cxn ang="0">
                                                                    <a:pos x="connsiteX19" y="connsiteY19"/>
                                                                  </a:cxn>
                                                                  <a:cxn ang="0">
                                                                    <a:pos x="connsiteX20" y="connsiteY20"/>
                                                                  </a:cxn>
                                                                  <a:cxn ang="0">
                                                                    <a:pos x="connsiteX21" y="connsiteY21"/>
                                                                  </a:cxn>
                                                                  <a:cxn ang="0">
                                                                    <a:pos x="connsiteX22" y="connsiteY22"/>
                                                                  </a:cxn>
                                                                  <a:cxn ang="0">
                                                                    <a:pos x="connsiteX23" y="connsiteY23"/>
                                                                  </a:cxn>
                                                                  <a:cxn ang="0">
                                                                    <a:pos x="connsiteX24" y="connsiteY24"/>
                                                                  </a:cxn>
                                                                  <a:cxn ang="0">
                                                                    <a:pos x="connsiteX25" y="connsiteY25"/>
                                                                  </a:cxn>
                                                                  <a:cxn ang="0">
                                                                    <a:pos x="connsiteX26" y="connsiteY26"/>
                                                                  </a:cxn>
                                                                  <a:cxn ang="0">
                                                                    <a:pos x="connsiteX27" y="connsiteY27"/>
                                                                  </a:cxn>
                                                                  <a:cxn ang="0">
                                                                    <a:pos x="connsiteX28" y="connsiteY28"/>
                                                                  </a:cxn>
                                                                  <a:cxn ang="0">
                                                                    <a:pos x="connsiteX29" y="connsiteY29"/>
                                                                  </a:cxn>
                                                                  <a:cxn ang="0">
                                                                    <a:pos x="connsiteX30" y="connsiteY30"/>
                                                                  </a:cxn>
                                                                  <a:cxn ang="0">
                                                                    <a:pos x="connsiteX31" y="connsiteY31"/>
                                                                  </a:cxn>
                                                                  <a:cxn ang="0">
                                                                    <a:pos x="connsiteX32" y="connsiteY32"/>
                                                                  </a:cxn>
                                                                  <a:cxn ang="0">
                                                                    <a:pos x="connsiteX33" y="connsiteY33"/>
                                                                  </a:cxn>
                                                                  <a:cxn ang="0">
                                                                    <a:pos x="connsiteX34" y="connsiteY34"/>
                                                                  </a:cxn>
                                                                  <a:cxn ang="0">
                                                                    <a:pos x="connsiteX35" y="connsiteY35"/>
                                                                  </a:cxn>
                                                                  <a:cxn ang="0">
                                                                    <a:pos x="connsiteX36" y="connsiteY36"/>
                                                                  </a:cxn>
                                                                  <a:cxn ang="0">
                                                                    <a:pos x="connsiteX37" y="connsiteY37"/>
                                                                  </a:cxn>
                                                                  <a:cxn ang="0">
                                                                    <a:pos x="connsiteX38" y="connsiteY38"/>
                                                                  </a:cxn>
                                                                  <a:cxn ang="0">
                                                                    <a:pos x="connsiteX39" y="connsiteY39"/>
                                                                  </a:cxn>
                                                                  <a:cxn ang="0">
                                                                    <a:pos x="connsiteX40" y="connsiteY40"/>
                                                                  </a:cxn>
                                                                  <a:cxn ang="0">
                                                                    <a:pos x="connsiteX41" y="connsiteY41"/>
                                                                  </a:cxn>
                                                                  <a:cxn ang="0">
                                                                    <a:pos x="connsiteX42" y="connsiteY42"/>
                                                                  </a:cxn>
                                                                  <a:cxn ang="0">
                                                                    <a:pos x="connsiteX43" y="connsiteY43"/>
                                                                  </a:cxn>
                                                                  <a:cxn ang="0">
                                                                    <a:pos x="connsiteX44" y="connsiteY44"/>
                                                                  </a:cxn>
                                                                  <a:cxn ang="0">
                                                                    <a:pos x="connsiteX45" y="connsiteY45"/>
                                                                  </a:cxn>
                                                                  <a:cxn ang="0">
                                                                    <a:pos x="connsiteX46" y="connsiteY46"/>
                                                                  </a:cxn>
                                                                </a:cxnLst>
                                                                <a:rect l="l" t="t" r="r" b="b"/>
                                                                <a:pathLst>
                                                                  <a:path w="1231491" h="1408471">
                                                                    <a:moveTo>
                                                                      <a:pt x="725129" y="1118419"/>
                                                                    </a:moveTo>
                                                                    <a:lnTo>
                                                                      <a:pt x="680884" y="1199535"/>
                                                                    </a:lnTo>
                                                                    <a:lnTo>
                                                                      <a:pt x="646471" y="1356851"/>
                                                                    </a:lnTo>
                                                                    <a:lnTo>
                                                                      <a:pt x="543233" y="1369142"/>
                                                                    </a:lnTo>
                                                                    <a:lnTo>
                                                                      <a:pt x="449826" y="1408471"/>
                                                                    </a:lnTo>
                                                                    <a:lnTo>
                                                                      <a:pt x="248265" y="1319980"/>
                                                                    </a:lnTo>
                                                                    <a:lnTo>
                                                                      <a:pt x="223684" y="1376516"/>
                                                                    </a:lnTo>
                                                                    <a:lnTo>
                                                                      <a:pt x="169607" y="1408471"/>
                                                                    </a:lnTo>
                                                                    <a:lnTo>
                                                                      <a:pt x="164691" y="1334729"/>
                                                                    </a:lnTo>
                                                                    <a:lnTo>
                                                                      <a:pt x="73742" y="1315064"/>
                                                                    </a:lnTo>
                                                                    <a:lnTo>
                                                                      <a:pt x="44245" y="1307690"/>
                                                                    </a:lnTo>
                                                                    <a:lnTo>
                                                                      <a:pt x="88491" y="1258529"/>
                                                                    </a:lnTo>
                                                                    <a:lnTo>
                                                                      <a:pt x="98323" y="1194619"/>
                                                                    </a:lnTo>
                                                                    <a:lnTo>
                                                                      <a:pt x="125361" y="1140542"/>
                                                                    </a:lnTo>
                                                                    <a:lnTo>
                                                                      <a:pt x="169607" y="1101213"/>
                                                                    </a:lnTo>
                                                                    <a:lnTo>
                                                                      <a:pt x="162233" y="975851"/>
                                                                    </a:lnTo>
                                                                    <a:lnTo>
                                                                      <a:pt x="88491" y="953729"/>
                                                                    </a:lnTo>
                                                                    <a:lnTo>
                                                                      <a:pt x="17207" y="897193"/>
                                                                    </a:lnTo>
                                                                    <a:lnTo>
                                                                      <a:pt x="0" y="855406"/>
                                                                    </a:lnTo>
                                                                    <a:lnTo>
                                                                      <a:pt x="34413" y="806245"/>
                                                                    </a:lnTo>
                                                                    <a:lnTo>
                                                                      <a:pt x="147484" y="823451"/>
                                                                    </a:lnTo>
                                                                    <a:lnTo>
                                                                      <a:pt x="243349" y="803787"/>
                                                                    </a:lnTo>
                                                                    <a:lnTo>
                                                                      <a:pt x="275304" y="798871"/>
                                                                    </a:lnTo>
                                                                    <a:lnTo>
                                                                      <a:pt x="353962" y="811161"/>
                                                                    </a:lnTo>
                                                                    <a:lnTo>
                                                                      <a:pt x="474407" y="712838"/>
                                                                    </a:lnTo>
                                                                    <a:lnTo>
                                                                      <a:pt x="486697" y="634180"/>
                                                                    </a:lnTo>
                                                                    <a:lnTo>
                                                                      <a:pt x="612058" y="577645"/>
                                                                    </a:lnTo>
                                                                    <a:lnTo>
                                                                      <a:pt x="629265" y="503903"/>
                                                                    </a:lnTo>
                                                                    <a:lnTo>
                                                                      <a:pt x="690716" y="491613"/>
                                                                    </a:lnTo>
                                                                    <a:lnTo>
                                                                      <a:pt x="818536" y="381000"/>
                                                                    </a:lnTo>
                                                                    <a:lnTo>
                                                                      <a:pt x="747252" y="290051"/>
                                                                    </a:lnTo>
                                                                    <a:lnTo>
                                                                      <a:pt x="737420" y="145026"/>
                                                                    </a:lnTo>
                                                                    <a:lnTo>
                                                                      <a:pt x="771833" y="73742"/>
                                                                    </a:lnTo>
                                                                    <a:lnTo>
                                                                      <a:pt x="803787" y="86032"/>
                                                                    </a:lnTo>
                                                                    <a:lnTo>
                                                                      <a:pt x="848033" y="0"/>
                                                                    </a:lnTo>
                                                                    <a:lnTo>
                                                                      <a:pt x="921774" y="108155"/>
                                                                    </a:lnTo>
                                                                    <a:lnTo>
                                                                      <a:pt x="951271" y="154858"/>
                                                                    </a:lnTo>
                                                                    <a:lnTo>
                                                                      <a:pt x="963562" y="189271"/>
                                                                    </a:lnTo>
                                                                    <a:lnTo>
                                                                      <a:pt x="1044678" y="194187"/>
                                                                    </a:lnTo>
                                                                    <a:lnTo>
                                                                      <a:pt x="1128252" y="255638"/>
                                                                    </a:lnTo>
                                                                    <a:lnTo>
                                                                      <a:pt x="1231491" y="302342"/>
                                                                    </a:lnTo>
                                                                    <a:lnTo>
                                                                      <a:pt x="1118420" y="550606"/>
                                                                    </a:lnTo>
                                                                    <a:lnTo>
                                                                      <a:pt x="1074175" y="739877"/>
                                                                    </a:lnTo>
                                                                    <a:lnTo>
                                                                      <a:pt x="872613" y="798871"/>
                                                                    </a:lnTo>
                                                                    <a:lnTo>
                                                                      <a:pt x="833284" y="953729"/>
                                                                    </a:lnTo>
                                                                    <a:lnTo>
                                                                      <a:pt x="796413" y="1066800"/>
                                                                    </a:lnTo>
                                                                    <a:lnTo>
                                                                      <a:pt x="725129" y="1118419"/>
                                                                    </a:lnTo>
                                                                    <a:close/>
                                                                  </a:path>
                                                                </a:pathLst>
                                                              </a:custGeom>
                                                              <a:gradFill flip="none" rotWithShape="1">
                                                                <a:gsLst>
                                                                  <a:gs pos="0">
                                                                    <a:schemeClr val="accent1">
                                                                      <a:tint val="660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50000">
                                                                    <a:schemeClr val="accent1">
                                                                      <a:tint val="44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100000">
                                                                    <a:schemeClr val="accent1">
                                                                      <a:tint val="23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</a:gsLst>
                                                                <a:lin ang="16200000" scaled="1"/>
                                                                <a:tileRect/>
                                                              </a:gradFill>
                                                            </p:spPr>
                                                            <p:style>
                                                              <a:lnRef idx="2">
                                                                <a:schemeClr val="accent1">
                                                                  <a:shade val="50000"/>
                                                                </a:schemeClr>
                                                              </a:lnRef>
                                                              <a:fillRef idx="1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lt1"/>
                                                              </a:fontRef>
                                                            </p:style>
                                                            <p:txBody>
                                                              <a:bodyPr rtlCol="0" anchor="ctr"/>
                                                              <a:lstStyle/>
                                                              <a:p>
                                                                <a:pPr algn="ctr"/>
                                                                <a:r>
                                                                  <a:rPr lang="ru-RU" sz="1600" b="1" dirty="0" smtClean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rPr>
                                                                  <a:t>Саратов</a:t>
                                                                </a:r>
                                                                <a:endParaRPr lang="ru-RU" sz="1600" b="1" dirty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endParaRPr>
                                                              </a:p>
                                                            </p:txBody>
                                                          </p:sp>
                                                        </p:grpSp>
                                                        <p:sp>
                                                          <p:nvSpPr>
                                                            <p:cNvPr id="57" name="Полилиния 56"/>
                                                            <p:cNvSpPr/>
                                                            <p:nvPr/>
                                                          </p:nvSpPr>
                                                          <p:spPr>
                                                            <a:xfrm>
                                                              <a:off x="2689123" y="2283542"/>
                                                              <a:ext cx="1206909" cy="1258529"/>
                                                            </a:xfrm>
                                                            <a:custGeom>
                                                              <a:avLst/>
                                                              <a:gdLst>
                                                                <a:gd name="connsiteX0" fmla="*/ 678425 w 1206909"/>
                                                                <a:gd name="connsiteY0" fmla="*/ 1258529 h 1258529"/>
                                                                <a:gd name="connsiteX1" fmla="*/ 661219 w 1206909"/>
                                                                <a:gd name="connsiteY1" fmla="*/ 1143000 h 1258529"/>
                                                                <a:gd name="connsiteX2" fmla="*/ 614516 w 1206909"/>
                                                                <a:gd name="connsiteY2" fmla="*/ 1145458 h 1258529"/>
                                                                <a:gd name="connsiteX3" fmla="*/ 575187 w 1206909"/>
                                                                <a:gd name="connsiteY3" fmla="*/ 1106129 h 1258529"/>
                                                                <a:gd name="connsiteX4" fmla="*/ 538316 w 1206909"/>
                                                                <a:gd name="connsiteY4" fmla="*/ 1160206 h 1258529"/>
                                                                <a:gd name="connsiteX5" fmla="*/ 481780 w 1206909"/>
                                                                <a:gd name="connsiteY5" fmla="*/ 1194619 h 1258529"/>
                                                                <a:gd name="connsiteX6" fmla="*/ 462116 w 1206909"/>
                                                                <a:gd name="connsiteY6" fmla="*/ 1174955 h 1258529"/>
                                                                <a:gd name="connsiteX7" fmla="*/ 395748 w 1206909"/>
                                                                <a:gd name="connsiteY7" fmla="*/ 1056968 h 1258529"/>
                                                                <a:gd name="connsiteX8" fmla="*/ 287593 w 1206909"/>
                                                                <a:gd name="connsiteY8" fmla="*/ 983226 h 1258529"/>
                                                                <a:gd name="connsiteX9" fmla="*/ 233516 w 1206909"/>
                                                                <a:gd name="connsiteY9" fmla="*/ 931606 h 1258529"/>
                                                                <a:gd name="connsiteX10" fmla="*/ 238432 w 1206909"/>
                                                                <a:gd name="connsiteY10" fmla="*/ 899652 h 1258529"/>
                                                                <a:gd name="connsiteX11" fmla="*/ 292509 w 1206909"/>
                                                                <a:gd name="connsiteY11" fmla="*/ 823452 h 1258529"/>
                                                                <a:gd name="connsiteX12" fmla="*/ 297425 w 1206909"/>
                                                                <a:gd name="connsiteY12" fmla="*/ 752168 h 1258529"/>
                                                                <a:gd name="connsiteX13" fmla="*/ 255638 w 1206909"/>
                                                                <a:gd name="connsiteY13" fmla="*/ 700548 h 1258529"/>
                                                                <a:gd name="connsiteX14" fmla="*/ 270387 w 1206909"/>
                                                                <a:gd name="connsiteY14" fmla="*/ 656303 h 1258529"/>
                                                                <a:gd name="connsiteX15" fmla="*/ 213851 w 1206909"/>
                                                                <a:gd name="connsiteY15" fmla="*/ 624348 h 1258529"/>
                                                                <a:gd name="connsiteX16" fmla="*/ 235974 w 1206909"/>
                                                                <a:gd name="connsiteY16" fmla="*/ 575187 h 1258529"/>
                                                                <a:gd name="connsiteX17" fmla="*/ 194187 w 1206909"/>
                                                                <a:gd name="connsiteY17" fmla="*/ 454742 h 1258529"/>
                                                                <a:gd name="connsiteX18" fmla="*/ 164690 w 1206909"/>
                                                                <a:gd name="connsiteY18" fmla="*/ 420329 h 1258529"/>
                                                                <a:gd name="connsiteX19" fmla="*/ 152400 w 1206909"/>
                                                                <a:gd name="connsiteY19" fmla="*/ 329381 h 1258529"/>
                                                                <a:gd name="connsiteX20" fmla="*/ 110612 w 1206909"/>
                                                                <a:gd name="connsiteY20" fmla="*/ 297426 h 1258529"/>
                                                                <a:gd name="connsiteX21" fmla="*/ 78658 w 1206909"/>
                                                                <a:gd name="connsiteY21" fmla="*/ 324464 h 1258529"/>
                                                                <a:gd name="connsiteX22" fmla="*/ 7374 w 1206909"/>
                                                                <a:gd name="connsiteY22" fmla="*/ 317090 h 1258529"/>
                                                                <a:gd name="connsiteX23" fmla="*/ 0 w 1206909"/>
                                                                <a:gd name="connsiteY23" fmla="*/ 270387 h 1258529"/>
                                                                <a:gd name="connsiteX24" fmla="*/ 66367 w 1206909"/>
                                                                <a:gd name="connsiteY24" fmla="*/ 238432 h 1258529"/>
                                                                <a:gd name="connsiteX25" fmla="*/ 73742 w 1206909"/>
                                                                <a:gd name="connsiteY25" fmla="*/ 154858 h 1258529"/>
                                                                <a:gd name="connsiteX26" fmla="*/ 122903 w 1206909"/>
                                                                <a:gd name="connsiteY26" fmla="*/ 95864 h 1258529"/>
                                                                <a:gd name="connsiteX27" fmla="*/ 86032 w 1206909"/>
                                                                <a:gd name="connsiteY27" fmla="*/ 22123 h 1258529"/>
                                                                <a:gd name="connsiteX28" fmla="*/ 110612 w 1206909"/>
                                                                <a:gd name="connsiteY28" fmla="*/ 0 h 1258529"/>
                                                                <a:gd name="connsiteX29" fmla="*/ 186812 w 1206909"/>
                                                                <a:gd name="connsiteY29" fmla="*/ 66368 h 1258529"/>
                                                                <a:gd name="connsiteX30" fmla="*/ 228600 w 1206909"/>
                                                                <a:gd name="connsiteY30" fmla="*/ 88490 h 1258529"/>
                                                                <a:gd name="connsiteX31" fmla="*/ 277761 w 1206909"/>
                                                                <a:gd name="connsiteY31" fmla="*/ 164690 h 1258529"/>
                                                                <a:gd name="connsiteX32" fmla="*/ 373625 w 1206909"/>
                                                                <a:gd name="connsiteY32" fmla="*/ 115529 h 1258529"/>
                                                                <a:gd name="connsiteX33" fmla="*/ 452283 w 1206909"/>
                                                                <a:gd name="connsiteY33" fmla="*/ 137652 h 1258529"/>
                                                                <a:gd name="connsiteX34" fmla="*/ 484238 w 1206909"/>
                                                                <a:gd name="connsiteY34" fmla="*/ 218768 h 1258529"/>
                                                                <a:gd name="connsiteX35" fmla="*/ 533400 w 1206909"/>
                                                                <a:gd name="connsiteY35" fmla="*/ 240890 h 1258529"/>
                                                                <a:gd name="connsiteX36" fmla="*/ 597309 w 1206909"/>
                                                                <a:gd name="connsiteY36" fmla="*/ 238432 h 1258529"/>
                                                                <a:gd name="connsiteX37" fmla="*/ 599767 w 1206909"/>
                                                                <a:gd name="connsiteY37" fmla="*/ 221226 h 1258529"/>
                                                                <a:gd name="connsiteX38" fmla="*/ 685800 w 1206909"/>
                                                                <a:gd name="connsiteY38" fmla="*/ 265471 h 1258529"/>
                                                                <a:gd name="connsiteX39" fmla="*/ 734961 w 1206909"/>
                                                                <a:gd name="connsiteY39" fmla="*/ 272845 h 1258529"/>
                                                                <a:gd name="connsiteX40" fmla="*/ 825909 w 1206909"/>
                                                                <a:gd name="connsiteY40" fmla="*/ 285135 h 1258529"/>
                                                                <a:gd name="connsiteX41" fmla="*/ 862780 w 1206909"/>
                                                                <a:gd name="connsiteY41" fmla="*/ 231058 h 1258529"/>
                                                                <a:gd name="connsiteX42" fmla="*/ 887361 w 1206909"/>
                                                                <a:gd name="connsiteY42" fmla="*/ 272845 h 1258529"/>
                                                                <a:gd name="connsiteX43" fmla="*/ 887361 w 1206909"/>
                                                                <a:gd name="connsiteY43" fmla="*/ 322006 h 1258529"/>
                                                                <a:gd name="connsiteX44" fmla="*/ 1042219 w 1206909"/>
                                                                <a:gd name="connsiteY44" fmla="*/ 319548 h 1258529"/>
                                                                <a:gd name="connsiteX45" fmla="*/ 1206909 w 1206909"/>
                                                                <a:gd name="connsiteY45" fmla="*/ 400664 h 1258529"/>
                                                                <a:gd name="connsiteX46" fmla="*/ 1199535 w 1206909"/>
                                                                <a:gd name="connsiteY46" fmla="*/ 415413 h 1258529"/>
                                                                <a:gd name="connsiteX47" fmla="*/ 1064342 w 1206909"/>
                                                                <a:gd name="connsiteY47" fmla="*/ 432619 h 1258529"/>
                                                                <a:gd name="connsiteX48" fmla="*/ 983225 w 1206909"/>
                                                                <a:gd name="connsiteY48" fmla="*/ 408039 h 1258529"/>
                                                                <a:gd name="connsiteX49" fmla="*/ 951271 w 1206909"/>
                                                                <a:gd name="connsiteY49" fmla="*/ 467032 h 1258529"/>
                                                                <a:gd name="connsiteX50" fmla="*/ 958645 w 1206909"/>
                                                                <a:gd name="connsiteY50" fmla="*/ 513735 h 1258529"/>
                                                                <a:gd name="connsiteX51" fmla="*/ 1034845 w 1206909"/>
                                                                <a:gd name="connsiteY51" fmla="*/ 562897 h 1258529"/>
                                                                <a:gd name="connsiteX52" fmla="*/ 1096296 w 1206909"/>
                                                                <a:gd name="connsiteY52" fmla="*/ 597310 h 1258529"/>
                                                                <a:gd name="connsiteX53" fmla="*/ 1108587 w 1206909"/>
                                                                <a:gd name="connsiteY53" fmla="*/ 720213 h 1258529"/>
                                                                <a:gd name="connsiteX54" fmla="*/ 1059425 w 1206909"/>
                                                                <a:gd name="connsiteY54" fmla="*/ 762000 h 1258529"/>
                                                                <a:gd name="connsiteX55" fmla="*/ 1032387 w 1206909"/>
                                                                <a:gd name="connsiteY55" fmla="*/ 811161 h 1258529"/>
                                                                <a:gd name="connsiteX56" fmla="*/ 1032387 w 1206909"/>
                                                                <a:gd name="connsiteY56" fmla="*/ 850490 h 1258529"/>
                                                                <a:gd name="connsiteX57" fmla="*/ 1017638 w 1206909"/>
                                                                <a:gd name="connsiteY57" fmla="*/ 879987 h 1258529"/>
                                                                <a:gd name="connsiteX58" fmla="*/ 975851 w 1206909"/>
                                                                <a:gd name="connsiteY58" fmla="*/ 921774 h 1258529"/>
                                                                <a:gd name="connsiteX59" fmla="*/ 953729 w 1206909"/>
                                                                <a:gd name="connsiteY59" fmla="*/ 953729 h 1258529"/>
                                                                <a:gd name="connsiteX60" fmla="*/ 870154 w 1206909"/>
                                                                <a:gd name="connsiteY60" fmla="*/ 1022555 h 1258529"/>
                                                                <a:gd name="connsiteX61" fmla="*/ 808703 w 1206909"/>
                                                                <a:gd name="connsiteY61" fmla="*/ 1076632 h 1258529"/>
                                                                <a:gd name="connsiteX62" fmla="*/ 764458 w 1206909"/>
                                                                <a:gd name="connsiteY62" fmla="*/ 1039761 h 1258529"/>
                                                                <a:gd name="connsiteX63" fmla="*/ 762000 w 1206909"/>
                                                                <a:gd name="connsiteY63" fmla="*/ 1150374 h 1258529"/>
                                                                <a:gd name="connsiteX64" fmla="*/ 678425 w 1206909"/>
                                                                <a:gd name="connsiteY64" fmla="*/ 1258529 h 1258529"/>
                                                              </a:gdLst>
                                                              <a:ahLst/>
                                                              <a:cxnLst>
                                                                <a:cxn ang="0">
                                                                  <a:pos x="connsiteX0" y="connsiteY0"/>
                                                                </a:cxn>
                                                                <a:cxn ang="0">
                                                                  <a:pos x="connsiteX1" y="connsiteY1"/>
                                                                </a:cxn>
                                                                <a:cxn ang="0">
                                                                  <a:pos x="connsiteX2" y="connsiteY2"/>
                                                                </a:cxn>
                                                                <a:cxn ang="0">
                                                                  <a:pos x="connsiteX3" y="connsiteY3"/>
                                                                </a:cxn>
                                                                <a:cxn ang="0">
                                                                  <a:pos x="connsiteX4" y="connsiteY4"/>
                                                                </a:cxn>
                                                                <a:cxn ang="0">
                                                                  <a:pos x="connsiteX5" y="connsiteY5"/>
                                                                </a:cxn>
                                                                <a:cxn ang="0">
                                                                  <a:pos x="connsiteX6" y="connsiteY6"/>
                                                                </a:cxn>
                                                                <a:cxn ang="0">
                                                                  <a:pos x="connsiteX7" y="connsiteY7"/>
                                                                </a:cxn>
                                                                <a:cxn ang="0">
                                                                  <a:pos x="connsiteX8" y="connsiteY8"/>
                                                                </a:cxn>
                                                                <a:cxn ang="0">
                                                                  <a:pos x="connsiteX9" y="connsiteY9"/>
                                                                </a:cxn>
                                                                <a:cxn ang="0">
                                                                  <a:pos x="connsiteX10" y="connsiteY10"/>
                                                                </a:cxn>
                                                                <a:cxn ang="0">
                                                                  <a:pos x="connsiteX11" y="connsiteY11"/>
                                                                </a:cxn>
                                                                <a:cxn ang="0">
                                                                  <a:pos x="connsiteX12" y="connsiteY12"/>
                                                                </a:cxn>
                                                                <a:cxn ang="0">
                                                                  <a:pos x="connsiteX13" y="connsiteY13"/>
                                                                </a:cxn>
                                                                <a:cxn ang="0">
                                                                  <a:pos x="connsiteX14" y="connsiteY14"/>
                                                                </a:cxn>
                                                                <a:cxn ang="0">
                                                                  <a:pos x="connsiteX15" y="connsiteY15"/>
                                                                </a:cxn>
                                                                <a:cxn ang="0">
                                                                  <a:pos x="connsiteX16" y="connsiteY16"/>
                                                                </a:cxn>
                                                                <a:cxn ang="0">
                                                                  <a:pos x="connsiteX17" y="connsiteY17"/>
                                                                </a:cxn>
                                                                <a:cxn ang="0">
                                                                  <a:pos x="connsiteX18" y="connsiteY18"/>
                                                                </a:cxn>
                                                                <a:cxn ang="0">
                                                                  <a:pos x="connsiteX19" y="connsiteY19"/>
                                                                </a:cxn>
                                                                <a:cxn ang="0">
                                                                  <a:pos x="connsiteX20" y="connsiteY20"/>
                                                                </a:cxn>
                                                                <a:cxn ang="0">
                                                                  <a:pos x="connsiteX21" y="connsiteY21"/>
                                                                </a:cxn>
                                                                <a:cxn ang="0">
                                                                  <a:pos x="connsiteX22" y="connsiteY22"/>
                                                                </a:cxn>
                                                                <a:cxn ang="0">
                                                                  <a:pos x="connsiteX23" y="connsiteY23"/>
                                                                </a:cxn>
                                                                <a:cxn ang="0">
                                                                  <a:pos x="connsiteX24" y="connsiteY24"/>
                                                                </a:cxn>
                                                                <a:cxn ang="0">
                                                                  <a:pos x="connsiteX25" y="connsiteY25"/>
                                                                </a:cxn>
                                                                <a:cxn ang="0">
                                                                  <a:pos x="connsiteX26" y="connsiteY26"/>
                                                                </a:cxn>
                                                                <a:cxn ang="0">
                                                                  <a:pos x="connsiteX27" y="connsiteY27"/>
                                                                </a:cxn>
                                                                <a:cxn ang="0">
                                                                  <a:pos x="connsiteX28" y="connsiteY28"/>
                                                                </a:cxn>
                                                                <a:cxn ang="0">
                                                                  <a:pos x="connsiteX29" y="connsiteY29"/>
                                                                </a:cxn>
                                                                <a:cxn ang="0">
                                                                  <a:pos x="connsiteX30" y="connsiteY30"/>
                                                                </a:cxn>
                                                                <a:cxn ang="0">
                                                                  <a:pos x="connsiteX31" y="connsiteY31"/>
                                                                </a:cxn>
                                                                <a:cxn ang="0">
                                                                  <a:pos x="connsiteX32" y="connsiteY32"/>
                                                                </a:cxn>
                                                                <a:cxn ang="0">
                                                                  <a:pos x="connsiteX33" y="connsiteY33"/>
                                                                </a:cxn>
                                                                <a:cxn ang="0">
                                                                  <a:pos x="connsiteX34" y="connsiteY34"/>
                                                                </a:cxn>
                                                                <a:cxn ang="0">
                                                                  <a:pos x="connsiteX35" y="connsiteY35"/>
                                                                </a:cxn>
                                                                <a:cxn ang="0">
                                                                  <a:pos x="connsiteX36" y="connsiteY36"/>
                                                                </a:cxn>
                                                                <a:cxn ang="0">
                                                                  <a:pos x="connsiteX37" y="connsiteY37"/>
                                                                </a:cxn>
                                                                <a:cxn ang="0">
                                                                  <a:pos x="connsiteX38" y="connsiteY38"/>
                                                                </a:cxn>
                                                                <a:cxn ang="0">
                                                                  <a:pos x="connsiteX39" y="connsiteY39"/>
                                                                </a:cxn>
                                                                <a:cxn ang="0">
                                                                  <a:pos x="connsiteX40" y="connsiteY40"/>
                                                                </a:cxn>
                                                                <a:cxn ang="0">
                                                                  <a:pos x="connsiteX41" y="connsiteY41"/>
                                                                </a:cxn>
                                                                <a:cxn ang="0">
                                                                  <a:pos x="connsiteX42" y="connsiteY42"/>
                                                                </a:cxn>
                                                                <a:cxn ang="0">
                                                                  <a:pos x="connsiteX43" y="connsiteY43"/>
                                                                </a:cxn>
                                                                <a:cxn ang="0">
                                                                  <a:pos x="connsiteX44" y="connsiteY44"/>
                                                                </a:cxn>
                                                                <a:cxn ang="0">
                                                                  <a:pos x="connsiteX45" y="connsiteY45"/>
                                                                </a:cxn>
                                                                <a:cxn ang="0">
                                                                  <a:pos x="connsiteX46" y="connsiteY46"/>
                                                                </a:cxn>
                                                                <a:cxn ang="0">
                                                                  <a:pos x="connsiteX47" y="connsiteY47"/>
                                                                </a:cxn>
                                                                <a:cxn ang="0">
                                                                  <a:pos x="connsiteX48" y="connsiteY48"/>
                                                                </a:cxn>
                                                                <a:cxn ang="0">
                                                                  <a:pos x="connsiteX49" y="connsiteY49"/>
                                                                </a:cxn>
                                                                <a:cxn ang="0">
                                                                  <a:pos x="connsiteX50" y="connsiteY50"/>
                                                                </a:cxn>
                                                                <a:cxn ang="0">
                                                                  <a:pos x="connsiteX51" y="connsiteY51"/>
                                                                </a:cxn>
                                                                <a:cxn ang="0">
                                                                  <a:pos x="connsiteX52" y="connsiteY52"/>
                                                                </a:cxn>
                                                                <a:cxn ang="0">
                                                                  <a:pos x="connsiteX53" y="connsiteY53"/>
                                                                </a:cxn>
                                                                <a:cxn ang="0">
                                                                  <a:pos x="connsiteX54" y="connsiteY54"/>
                                                                </a:cxn>
                                                                <a:cxn ang="0">
                                                                  <a:pos x="connsiteX55" y="connsiteY55"/>
                                                                </a:cxn>
                                                                <a:cxn ang="0">
                                                                  <a:pos x="connsiteX56" y="connsiteY56"/>
                                                                </a:cxn>
                                                                <a:cxn ang="0">
                                                                  <a:pos x="connsiteX57" y="connsiteY57"/>
                                                                </a:cxn>
                                                                <a:cxn ang="0">
                                                                  <a:pos x="connsiteX58" y="connsiteY58"/>
                                                                </a:cxn>
                                                                <a:cxn ang="0">
                                                                  <a:pos x="connsiteX59" y="connsiteY59"/>
                                                                </a:cxn>
                                                                <a:cxn ang="0">
                                                                  <a:pos x="connsiteX60" y="connsiteY60"/>
                                                                </a:cxn>
                                                                <a:cxn ang="0">
                                                                  <a:pos x="connsiteX61" y="connsiteY61"/>
                                                                </a:cxn>
                                                                <a:cxn ang="0">
                                                                  <a:pos x="connsiteX62" y="connsiteY62"/>
                                                                </a:cxn>
                                                                <a:cxn ang="0">
                                                                  <a:pos x="connsiteX63" y="connsiteY63"/>
                                                                </a:cxn>
                                                                <a:cxn ang="0">
                                                                  <a:pos x="connsiteX64" y="connsiteY64"/>
                                                                </a:cxn>
                                                              </a:cxnLst>
                                                              <a:rect l="l" t="t" r="r" b="b"/>
                                                              <a:pathLst>
                                                                <a:path w="1206909" h="1258529">
                                                                  <a:moveTo>
                                                                    <a:pt x="678425" y="1258529"/>
                                                                  </a:moveTo>
                                                                  <a:lnTo>
                                                                    <a:pt x="661219" y="1143000"/>
                                                                  </a:lnTo>
                                                                  <a:lnTo>
                                                                    <a:pt x="614516" y="1145458"/>
                                                                  </a:lnTo>
                                                                  <a:lnTo>
                                                                    <a:pt x="575187" y="1106129"/>
                                                                  </a:lnTo>
                                                                  <a:lnTo>
                                                                    <a:pt x="538316" y="1160206"/>
                                                                  </a:lnTo>
                                                                  <a:lnTo>
                                                                    <a:pt x="481780" y="1194619"/>
                                                                  </a:lnTo>
                                                                  <a:lnTo>
                                                                    <a:pt x="462116" y="1174955"/>
                                                                  </a:lnTo>
                                                                  <a:lnTo>
                                                                    <a:pt x="395748" y="1056968"/>
                                                                  </a:lnTo>
                                                                  <a:lnTo>
                                                                    <a:pt x="287593" y="983226"/>
                                                                  </a:lnTo>
                                                                  <a:lnTo>
                                                                    <a:pt x="233516" y="931606"/>
                                                                  </a:lnTo>
                                                                  <a:lnTo>
                                                                    <a:pt x="238432" y="899652"/>
                                                                  </a:lnTo>
                                                                  <a:lnTo>
                                                                    <a:pt x="292509" y="823452"/>
                                                                  </a:lnTo>
                                                                  <a:lnTo>
                                                                    <a:pt x="297425" y="752168"/>
                                                                  </a:lnTo>
                                                                  <a:lnTo>
                                                                    <a:pt x="255638" y="700548"/>
                                                                  </a:lnTo>
                                                                  <a:lnTo>
                                                                    <a:pt x="270387" y="656303"/>
                                                                  </a:lnTo>
                                                                  <a:lnTo>
                                                                    <a:pt x="213851" y="624348"/>
                                                                  </a:lnTo>
                                                                  <a:lnTo>
                                                                    <a:pt x="235974" y="575187"/>
                                                                  </a:lnTo>
                                                                  <a:lnTo>
                                                                    <a:pt x="194187" y="454742"/>
                                                                  </a:lnTo>
                                                                  <a:lnTo>
                                                                    <a:pt x="164690" y="420329"/>
                                                                  </a:lnTo>
                                                                  <a:lnTo>
                                                                    <a:pt x="152400" y="329381"/>
                                                                  </a:lnTo>
                                                                  <a:lnTo>
                                                                    <a:pt x="110612" y="297426"/>
                                                                  </a:lnTo>
                                                                  <a:lnTo>
                                                                    <a:pt x="78658" y="324464"/>
                                                                  </a:lnTo>
                                                                  <a:lnTo>
                                                                    <a:pt x="7374" y="317090"/>
                                                                  </a:lnTo>
                                                                  <a:lnTo>
                                                                    <a:pt x="0" y="270387"/>
                                                                  </a:lnTo>
                                                                  <a:lnTo>
                                                                    <a:pt x="66367" y="238432"/>
                                                                  </a:lnTo>
                                                                  <a:lnTo>
                                                                    <a:pt x="73742" y="154858"/>
                                                                  </a:lnTo>
                                                                  <a:lnTo>
                                                                    <a:pt x="122903" y="95864"/>
                                                                  </a:lnTo>
                                                                  <a:lnTo>
                                                                    <a:pt x="86032" y="22123"/>
                                                                  </a:lnTo>
                                                                  <a:lnTo>
                                                                    <a:pt x="110612" y="0"/>
                                                                  </a:lnTo>
                                                                  <a:lnTo>
                                                                    <a:pt x="186812" y="66368"/>
                                                                  </a:lnTo>
                                                                  <a:lnTo>
                                                                    <a:pt x="228600" y="88490"/>
                                                                  </a:lnTo>
                                                                  <a:lnTo>
                                                                    <a:pt x="277761" y="164690"/>
                                                                  </a:lnTo>
                                                                  <a:lnTo>
                                                                    <a:pt x="373625" y="115529"/>
                                                                  </a:lnTo>
                                                                  <a:lnTo>
                                                                    <a:pt x="452283" y="137652"/>
                                                                  </a:lnTo>
                                                                  <a:lnTo>
                                                                    <a:pt x="484238" y="218768"/>
                                                                  </a:lnTo>
                                                                  <a:lnTo>
                                                                    <a:pt x="533400" y="240890"/>
                                                                  </a:lnTo>
                                                                  <a:lnTo>
                                                                    <a:pt x="597309" y="238432"/>
                                                                  </a:lnTo>
                                                                  <a:lnTo>
                                                                    <a:pt x="599767" y="221226"/>
                                                                  </a:lnTo>
                                                                  <a:lnTo>
                                                                    <a:pt x="685800" y="265471"/>
                                                                  </a:lnTo>
                                                                  <a:lnTo>
                                                                    <a:pt x="734961" y="272845"/>
                                                                  </a:lnTo>
                                                                  <a:lnTo>
                                                                    <a:pt x="825909" y="285135"/>
                                                                  </a:lnTo>
                                                                  <a:lnTo>
                                                                    <a:pt x="862780" y="231058"/>
                                                                  </a:lnTo>
                                                                  <a:lnTo>
                                                                    <a:pt x="887361" y="272845"/>
                                                                  </a:lnTo>
                                                                  <a:lnTo>
                                                                    <a:pt x="887361" y="322006"/>
                                                                  </a:lnTo>
                                                                  <a:lnTo>
                                                                    <a:pt x="1042219" y="319548"/>
                                                                  </a:lnTo>
                                                                  <a:lnTo>
                                                                    <a:pt x="1206909" y="400664"/>
                                                                  </a:lnTo>
                                                                  <a:lnTo>
                                                                    <a:pt x="1199535" y="415413"/>
                                                                  </a:lnTo>
                                                                  <a:lnTo>
                                                                    <a:pt x="1064342" y="432619"/>
                                                                  </a:lnTo>
                                                                  <a:lnTo>
                                                                    <a:pt x="983225" y="408039"/>
                                                                  </a:lnTo>
                                                                  <a:lnTo>
                                                                    <a:pt x="951271" y="467032"/>
                                                                  </a:lnTo>
                                                                  <a:lnTo>
                                                                    <a:pt x="958645" y="513735"/>
                                                                  </a:lnTo>
                                                                  <a:lnTo>
                                                                    <a:pt x="1034845" y="562897"/>
                                                                  </a:lnTo>
                                                                  <a:lnTo>
                                                                    <a:pt x="1096296" y="597310"/>
                                                                  </a:lnTo>
                                                                  <a:lnTo>
                                                                    <a:pt x="1108587" y="720213"/>
                                                                  </a:lnTo>
                                                                  <a:lnTo>
                                                                    <a:pt x="1059425" y="762000"/>
                                                                  </a:lnTo>
                                                                  <a:lnTo>
                                                                    <a:pt x="1032387" y="811161"/>
                                                                  </a:lnTo>
                                                                  <a:lnTo>
                                                                    <a:pt x="1032387" y="850490"/>
                                                                  </a:lnTo>
                                                                  <a:lnTo>
                                                                    <a:pt x="1017638" y="879987"/>
                                                                  </a:lnTo>
                                                                  <a:lnTo>
                                                                    <a:pt x="975851" y="921774"/>
                                                                  </a:lnTo>
                                                                  <a:lnTo>
                                                                    <a:pt x="953729" y="953729"/>
                                                                  </a:lnTo>
                                                                  <a:lnTo>
                                                                    <a:pt x="870154" y="1022555"/>
                                                                  </a:lnTo>
                                                                  <a:lnTo>
                                                                    <a:pt x="808703" y="1076632"/>
                                                                  </a:lnTo>
                                                                  <a:lnTo>
                                                                    <a:pt x="764458" y="1039761"/>
                                                                  </a:lnTo>
                                                                  <a:cubicBezTo>
                                                                    <a:pt x="763639" y="1076632"/>
                                                                    <a:pt x="762819" y="1113503"/>
                                                                    <a:pt x="762000" y="1150374"/>
                                                                  </a:cubicBezTo>
                                                                  <a:lnTo>
                                                                    <a:pt x="678425" y="1258529"/>
                                                                  </a:lnTo>
                                                                  <a:close/>
                                                                </a:path>
                                                              </a:pathLst>
                                                            </a:custGeom>
                                                            <a:solidFill>
                                                              <a:schemeClr val="accent6"/>
                                                            </a:solidFill>
                                                          </p:spPr>
                                                          <p:style>
                                                            <a:lnRef idx="2">
                                                              <a:schemeClr val="accent1">
                                                                <a:shade val="50000"/>
                                                              </a:schemeClr>
                                                            </a:lnRef>
                                                            <a:fillRef idx="1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lt1"/>
                                                            </a:fontRef>
                                                          </p:style>
                                                          <p:txBody>
                                                            <a:bodyPr rtlCol="0" anchor="ctr">
                                                              <a:norm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 algn="ctr"/>
                                                              <a:r>
                                                                <a:rPr lang="ru-RU" sz="10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   Лысые</a:t>
                                                              </a:r>
                                                              <a:r>
                                                                <a:rPr lang="ru-RU" sz="12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горы</a:t>
                                                              </a:r>
                                                              <a:endParaRPr lang="ru-RU" sz="1200" b="1" dirty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  <p:sp>
                                                        <p:nvSpPr>
                                                          <p:cNvPr id="55" name="Полилиния 54"/>
                                                          <p:cNvSpPr/>
                                                          <p:nvPr/>
                                                        </p:nvSpPr>
                                                        <p:spPr>
                                                          <a:xfrm>
                                                            <a:off x="1747684" y="2187678"/>
                                                            <a:ext cx="1347019" cy="1268361"/>
                                                          </a:xfrm>
                                                          <a:custGeom>
                                                            <a:avLst/>
                                                            <a:gdLst>
                                                              <a:gd name="connsiteX0" fmla="*/ 1347019 w 1347019"/>
                                                              <a:gd name="connsiteY0" fmla="*/ 1192162 h 1268362"/>
                                                              <a:gd name="connsiteX1" fmla="*/ 1187245 w 1347019"/>
                                                              <a:gd name="connsiteY1" fmla="*/ 1039762 h 1268362"/>
                                                              <a:gd name="connsiteX2" fmla="*/ 1177413 w 1347019"/>
                                                              <a:gd name="connsiteY2" fmla="*/ 990600 h 1268362"/>
                                                              <a:gd name="connsiteX3" fmla="*/ 1229032 w 1347019"/>
                                                              <a:gd name="connsiteY3" fmla="*/ 919317 h 1268362"/>
                                                              <a:gd name="connsiteX4" fmla="*/ 1243781 w 1347019"/>
                                                              <a:gd name="connsiteY4" fmla="*/ 852949 h 1268362"/>
                                                              <a:gd name="connsiteX5" fmla="*/ 1197077 w 1347019"/>
                                                              <a:gd name="connsiteY5" fmla="*/ 806246 h 1268362"/>
                                                              <a:gd name="connsiteX6" fmla="*/ 1206910 w 1347019"/>
                                                              <a:gd name="connsiteY6" fmla="*/ 766917 h 1268362"/>
                                                              <a:gd name="connsiteX7" fmla="*/ 1157748 w 1347019"/>
                                                              <a:gd name="connsiteY7" fmla="*/ 715297 h 1268362"/>
                                                              <a:gd name="connsiteX8" fmla="*/ 1172497 w 1347019"/>
                                                              <a:gd name="connsiteY8" fmla="*/ 671052 h 1268362"/>
                                                              <a:gd name="connsiteX9" fmla="*/ 1125793 w 1347019"/>
                                                              <a:gd name="connsiteY9" fmla="*/ 540775 h 1268362"/>
                                                              <a:gd name="connsiteX10" fmla="*/ 1098755 w 1347019"/>
                                                              <a:gd name="connsiteY10" fmla="*/ 528484 h 1268362"/>
                                                              <a:gd name="connsiteX11" fmla="*/ 1086464 w 1347019"/>
                                                              <a:gd name="connsiteY11" fmla="*/ 442452 h 1268362"/>
                                                              <a:gd name="connsiteX12" fmla="*/ 1054510 w 1347019"/>
                                                              <a:gd name="connsiteY12" fmla="*/ 390833 h 1268362"/>
                                                              <a:gd name="connsiteX13" fmla="*/ 1032387 w 1347019"/>
                                                              <a:gd name="connsiteY13" fmla="*/ 425246 h 1268362"/>
                                                              <a:gd name="connsiteX14" fmla="*/ 946355 w 1347019"/>
                                                              <a:gd name="connsiteY14" fmla="*/ 412955 h 1268362"/>
                                                              <a:gd name="connsiteX15" fmla="*/ 938981 w 1347019"/>
                                                              <a:gd name="connsiteY15" fmla="*/ 376084 h 1268362"/>
                                                              <a:gd name="connsiteX16" fmla="*/ 1000432 w 1347019"/>
                                                              <a:gd name="connsiteY16" fmla="*/ 341671 h 1268362"/>
                                                              <a:gd name="connsiteX17" fmla="*/ 1010264 w 1347019"/>
                                                              <a:gd name="connsiteY17" fmla="*/ 260555 h 1268362"/>
                                                              <a:gd name="connsiteX18" fmla="*/ 1052051 w 1347019"/>
                                                              <a:gd name="connsiteY18" fmla="*/ 191729 h 1268362"/>
                                                              <a:gd name="connsiteX19" fmla="*/ 1042219 w 1347019"/>
                                                              <a:gd name="connsiteY19" fmla="*/ 120446 h 1268362"/>
                                                              <a:gd name="connsiteX20" fmla="*/ 1044677 w 1347019"/>
                                                              <a:gd name="connsiteY20" fmla="*/ 86033 h 1268362"/>
                                                              <a:gd name="connsiteX21" fmla="*/ 914400 w 1347019"/>
                                                              <a:gd name="connsiteY21" fmla="*/ 78658 h 1268362"/>
                                                              <a:gd name="connsiteX22" fmla="*/ 916858 w 1347019"/>
                                                              <a:gd name="connsiteY22" fmla="*/ 12291 h 1268362"/>
                                                              <a:gd name="connsiteX23" fmla="*/ 843116 w 1347019"/>
                                                              <a:gd name="connsiteY23" fmla="*/ 0 h 1268362"/>
                                                              <a:gd name="connsiteX24" fmla="*/ 791497 w 1347019"/>
                                                              <a:gd name="connsiteY24" fmla="*/ 4917 h 1268362"/>
                                                              <a:gd name="connsiteX25" fmla="*/ 744793 w 1347019"/>
                                                              <a:gd name="connsiteY25" fmla="*/ 44246 h 1268362"/>
                                                              <a:gd name="connsiteX26" fmla="*/ 715297 w 1347019"/>
                                                              <a:gd name="connsiteY26" fmla="*/ 73742 h 1268362"/>
                                                              <a:gd name="connsiteX27" fmla="*/ 648929 w 1347019"/>
                                                              <a:gd name="connsiteY27" fmla="*/ 44246 h 1268362"/>
                                                              <a:gd name="connsiteX28" fmla="*/ 629264 w 1347019"/>
                                                              <a:gd name="connsiteY28" fmla="*/ 76200 h 1268362"/>
                                                              <a:gd name="connsiteX29" fmla="*/ 562897 w 1347019"/>
                                                              <a:gd name="connsiteY29" fmla="*/ 103239 h 1268362"/>
                                                              <a:gd name="connsiteX30" fmla="*/ 498987 w 1347019"/>
                                                              <a:gd name="connsiteY30" fmla="*/ 90949 h 1268362"/>
                                                              <a:gd name="connsiteX31" fmla="*/ 501445 w 1347019"/>
                                                              <a:gd name="connsiteY31" fmla="*/ 44246 h 1268362"/>
                                                              <a:gd name="connsiteX32" fmla="*/ 489155 w 1347019"/>
                                                              <a:gd name="connsiteY32" fmla="*/ 24581 h 1268362"/>
                                                              <a:gd name="connsiteX33" fmla="*/ 383458 w 1347019"/>
                                                              <a:gd name="connsiteY33" fmla="*/ 0 h 1268362"/>
                                                              <a:gd name="connsiteX34" fmla="*/ 196645 w 1347019"/>
                                                              <a:gd name="connsiteY34" fmla="*/ 213852 h 1268362"/>
                                                              <a:gd name="connsiteX35" fmla="*/ 194187 w 1347019"/>
                                                              <a:gd name="connsiteY35" fmla="*/ 253181 h 1268362"/>
                                                              <a:gd name="connsiteX36" fmla="*/ 186813 w 1347019"/>
                                                              <a:gd name="connsiteY36" fmla="*/ 275304 h 1268362"/>
                                                              <a:gd name="connsiteX37" fmla="*/ 115529 w 1347019"/>
                                                              <a:gd name="connsiteY37" fmla="*/ 272846 h 1268362"/>
                                                              <a:gd name="connsiteX38" fmla="*/ 66368 w 1347019"/>
                                                              <a:gd name="connsiteY38" fmla="*/ 277762 h 1268362"/>
                                                              <a:gd name="connsiteX39" fmla="*/ 44245 w 1347019"/>
                                                              <a:gd name="connsiteY39" fmla="*/ 349046 h 1268362"/>
                                                              <a:gd name="connsiteX40" fmla="*/ 39329 w 1347019"/>
                                                              <a:gd name="connsiteY40" fmla="*/ 444910 h 1268362"/>
                                                              <a:gd name="connsiteX41" fmla="*/ 22122 w 1347019"/>
                                                              <a:gd name="connsiteY41" fmla="*/ 582562 h 1268362"/>
                                                              <a:gd name="connsiteX42" fmla="*/ 0 w 1347019"/>
                                                              <a:gd name="connsiteY42" fmla="*/ 636639 h 1268362"/>
                                                              <a:gd name="connsiteX43" fmla="*/ 22122 w 1347019"/>
                                                              <a:gd name="connsiteY43" fmla="*/ 688258 h 1268362"/>
                                                              <a:gd name="connsiteX44" fmla="*/ 39329 w 1347019"/>
                                                              <a:gd name="connsiteY44" fmla="*/ 764458 h 1268362"/>
                                                              <a:gd name="connsiteX45" fmla="*/ 105697 w 1347019"/>
                                                              <a:gd name="connsiteY45" fmla="*/ 754626 h 1268362"/>
                                                              <a:gd name="connsiteX46" fmla="*/ 191729 w 1347019"/>
                                                              <a:gd name="connsiteY46" fmla="*/ 779207 h 1268362"/>
                                                              <a:gd name="connsiteX47" fmla="*/ 238432 w 1347019"/>
                                                              <a:gd name="connsiteY47" fmla="*/ 789039 h 1268362"/>
                                                              <a:gd name="connsiteX48" fmla="*/ 280219 w 1347019"/>
                                                              <a:gd name="connsiteY48" fmla="*/ 722671 h 1268362"/>
                                                              <a:gd name="connsiteX49" fmla="*/ 356419 w 1347019"/>
                                                              <a:gd name="connsiteY49" fmla="*/ 722671 h 1268362"/>
                                                              <a:gd name="connsiteX50" fmla="*/ 376084 w 1347019"/>
                                                              <a:gd name="connsiteY50" fmla="*/ 796413 h 1268362"/>
                                                              <a:gd name="connsiteX51" fmla="*/ 425245 w 1347019"/>
                                                              <a:gd name="connsiteY51" fmla="*/ 852949 h 1268362"/>
                                                              <a:gd name="connsiteX52" fmla="*/ 471948 w 1347019"/>
                                                              <a:gd name="connsiteY52" fmla="*/ 934065 h 1268362"/>
                                                              <a:gd name="connsiteX53" fmla="*/ 548148 w 1347019"/>
                                                              <a:gd name="connsiteY53" fmla="*/ 953729 h 1268362"/>
                                                              <a:gd name="connsiteX54" fmla="*/ 582561 w 1347019"/>
                                                              <a:gd name="connsiteY54" fmla="*/ 993058 h 1268362"/>
                                                              <a:gd name="connsiteX55" fmla="*/ 575187 w 1347019"/>
                                                              <a:gd name="connsiteY55" fmla="*/ 1047136 h 1268362"/>
                                                              <a:gd name="connsiteX56" fmla="*/ 560439 w 1347019"/>
                                                              <a:gd name="connsiteY56" fmla="*/ 1103671 h 1268362"/>
                                                              <a:gd name="connsiteX57" fmla="*/ 562897 w 1347019"/>
                                                              <a:gd name="connsiteY57" fmla="*/ 1147917 h 1268362"/>
                                                              <a:gd name="connsiteX58" fmla="*/ 604684 w 1347019"/>
                                                              <a:gd name="connsiteY58" fmla="*/ 1125794 h 1268362"/>
                                                              <a:gd name="connsiteX59" fmla="*/ 666135 w 1347019"/>
                                                              <a:gd name="connsiteY59" fmla="*/ 1145458 h 1268362"/>
                                                              <a:gd name="connsiteX60" fmla="*/ 730045 w 1347019"/>
                                                              <a:gd name="connsiteY60" fmla="*/ 1157749 h 1268362"/>
                                                              <a:gd name="connsiteX61" fmla="*/ 786581 w 1347019"/>
                                                              <a:gd name="connsiteY61" fmla="*/ 1147917 h 1268362"/>
                                                              <a:gd name="connsiteX62" fmla="*/ 845574 w 1347019"/>
                                                              <a:gd name="connsiteY62" fmla="*/ 1135626 h 1268362"/>
                                                              <a:gd name="connsiteX63" fmla="*/ 872613 w 1347019"/>
                                                              <a:gd name="connsiteY63" fmla="*/ 1096297 h 1268362"/>
                                                              <a:gd name="connsiteX64" fmla="*/ 904568 w 1347019"/>
                                                              <a:gd name="connsiteY64" fmla="*/ 1115962 h 1268362"/>
                                                              <a:gd name="connsiteX65" fmla="*/ 961103 w 1347019"/>
                                                              <a:gd name="connsiteY65" fmla="*/ 1206910 h 1268362"/>
                                                              <a:gd name="connsiteX66" fmla="*/ 985684 w 1347019"/>
                                                              <a:gd name="connsiteY66" fmla="*/ 1248697 h 1268362"/>
                                                              <a:gd name="connsiteX67" fmla="*/ 1032387 w 1347019"/>
                                                              <a:gd name="connsiteY67" fmla="*/ 1268362 h 1268362"/>
                                                              <a:gd name="connsiteX68" fmla="*/ 1066800 w 1347019"/>
                                                              <a:gd name="connsiteY68" fmla="*/ 1258529 h 1268362"/>
                                                              <a:gd name="connsiteX69" fmla="*/ 1049593 w 1347019"/>
                                                              <a:gd name="connsiteY69" fmla="*/ 1206910 h 1268362"/>
                                                              <a:gd name="connsiteX70" fmla="*/ 1071716 w 1347019"/>
                                                              <a:gd name="connsiteY70" fmla="*/ 1162665 h 1268362"/>
                                                              <a:gd name="connsiteX71" fmla="*/ 1118419 w 1347019"/>
                                                              <a:gd name="connsiteY71" fmla="*/ 1172497 h 1268362"/>
                                                              <a:gd name="connsiteX72" fmla="*/ 1177413 w 1347019"/>
                                                              <a:gd name="connsiteY72" fmla="*/ 1187246 h 1268362"/>
                                                              <a:gd name="connsiteX73" fmla="*/ 1238864 w 1347019"/>
                                                              <a:gd name="connsiteY73" fmla="*/ 1206910 h 1268362"/>
                                                              <a:gd name="connsiteX74" fmla="*/ 1347019 w 1347019"/>
                                                              <a:gd name="connsiteY74" fmla="*/ 1192162 h 1268362"/>
                                                            </a:gdLst>
                                                            <a:ahLst/>
                                                            <a:cxnLst>
                                                              <a:cxn ang="0">
                                                                <a:pos x="connsiteX0" y="connsiteY0"/>
                                                              </a:cxn>
                                                              <a:cxn ang="0">
                                                                <a:pos x="connsiteX1" y="connsiteY1"/>
                                                              </a:cxn>
                                                              <a:cxn ang="0">
                                                                <a:pos x="connsiteX2" y="connsiteY2"/>
                                                              </a:cxn>
                                                              <a:cxn ang="0">
                                                                <a:pos x="connsiteX3" y="connsiteY3"/>
                                                              </a:cxn>
                                                              <a:cxn ang="0">
                                                                <a:pos x="connsiteX4" y="connsiteY4"/>
                                                              </a:cxn>
                                                              <a:cxn ang="0">
                                                                <a:pos x="connsiteX5" y="connsiteY5"/>
                                                              </a:cxn>
                                                              <a:cxn ang="0">
                                                                <a:pos x="connsiteX6" y="connsiteY6"/>
                                                              </a:cxn>
                                                              <a:cxn ang="0">
                                                                <a:pos x="connsiteX7" y="connsiteY7"/>
                                                              </a:cxn>
                                                              <a:cxn ang="0">
                                                                <a:pos x="connsiteX8" y="connsiteY8"/>
                                                              </a:cxn>
                                                              <a:cxn ang="0">
                                                                <a:pos x="connsiteX9" y="connsiteY9"/>
                                                              </a:cxn>
                                                              <a:cxn ang="0">
                                                                <a:pos x="connsiteX10" y="connsiteY10"/>
                                                              </a:cxn>
                                                              <a:cxn ang="0">
                                                                <a:pos x="connsiteX11" y="connsiteY11"/>
                                                              </a:cxn>
                                                              <a:cxn ang="0">
                                                                <a:pos x="connsiteX12" y="connsiteY12"/>
                                                              </a:cxn>
                                                              <a:cxn ang="0">
                                                                <a:pos x="connsiteX13" y="connsiteY13"/>
                                                              </a:cxn>
                                                              <a:cxn ang="0">
                                                                <a:pos x="connsiteX14" y="connsiteY14"/>
                                                              </a:cxn>
                                                              <a:cxn ang="0">
                                                                <a:pos x="connsiteX15" y="connsiteY15"/>
                                                              </a:cxn>
                                                              <a:cxn ang="0">
                                                                <a:pos x="connsiteX16" y="connsiteY16"/>
                                                              </a:cxn>
                                                              <a:cxn ang="0">
                                                                <a:pos x="connsiteX17" y="connsiteY17"/>
                                                              </a:cxn>
                                                              <a:cxn ang="0">
                                                                <a:pos x="connsiteX18" y="connsiteY18"/>
                                                              </a:cxn>
                                                              <a:cxn ang="0">
                                                                <a:pos x="connsiteX19" y="connsiteY19"/>
                                                              </a:cxn>
                                                              <a:cxn ang="0">
                                                                <a:pos x="connsiteX20" y="connsiteY20"/>
                                                              </a:cxn>
                                                              <a:cxn ang="0">
                                                                <a:pos x="connsiteX21" y="connsiteY21"/>
                                                              </a:cxn>
                                                              <a:cxn ang="0">
                                                                <a:pos x="connsiteX22" y="connsiteY22"/>
                                                              </a:cxn>
                                                              <a:cxn ang="0">
                                                                <a:pos x="connsiteX23" y="connsiteY23"/>
                                                              </a:cxn>
                                                              <a:cxn ang="0">
                                                                <a:pos x="connsiteX24" y="connsiteY24"/>
                                                              </a:cxn>
                                                              <a:cxn ang="0">
                                                                <a:pos x="connsiteX25" y="connsiteY25"/>
                                                              </a:cxn>
                                                              <a:cxn ang="0">
                                                                <a:pos x="connsiteX26" y="connsiteY26"/>
                                                              </a:cxn>
                                                              <a:cxn ang="0">
                                                                <a:pos x="connsiteX27" y="connsiteY27"/>
                                                              </a:cxn>
                                                              <a:cxn ang="0">
                                                                <a:pos x="connsiteX28" y="connsiteY28"/>
                                                              </a:cxn>
                                                              <a:cxn ang="0">
                                                                <a:pos x="connsiteX29" y="connsiteY29"/>
                                                              </a:cxn>
                                                              <a:cxn ang="0">
                                                                <a:pos x="connsiteX30" y="connsiteY30"/>
                                                              </a:cxn>
                                                              <a:cxn ang="0">
                                                                <a:pos x="connsiteX31" y="connsiteY31"/>
                                                              </a:cxn>
                                                              <a:cxn ang="0">
                                                                <a:pos x="connsiteX32" y="connsiteY32"/>
                                                              </a:cxn>
                                                              <a:cxn ang="0">
                                                                <a:pos x="connsiteX33" y="connsiteY33"/>
                                                              </a:cxn>
                                                              <a:cxn ang="0">
                                                                <a:pos x="connsiteX34" y="connsiteY34"/>
                                                              </a:cxn>
                                                              <a:cxn ang="0">
                                                                <a:pos x="connsiteX35" y="connsiteY35"/>
                                                              </a:cxn>
                                                              <a:cxn ang="0">
                                                                <a:pos x="connsiteX36" y="connsiteY36"/>
                                                              </a:cxn>
                                                              <a:cxn ang="0">
                                                                <a:pos x="connsiteX37" y="connsiteY37"/>
                                                              </a:cxn>
                                                              <a:cxn ang="0">
                                                                <a:pos x="connsiteX38" y="connsiteY38"/>
                                                              </a:cxn>
                                                              <a:cxn ang="0">
                                                                <a:pos x="connsiteX39" y="connsiteY39"/>
                                                              </a:cxn>
                                                              <a:cxn ang="0">
                                                                <a:pos x="connsiteX40" y="connsiteY40"/>
                                                              </a:cxn>
                                                              <a:cxn ang="0">
                                                                <a:pos x="connsiteX41" y="connsiteY41"/>
                                                              </a:cxn>
                                                              <a:cxn ang="0">
                                                                <a:pos x="connsiteX42" y="connsiteY42"/>
                                                              </a:cxn>
                                                              <a:cxn ang="0">
                                                                <a:pos x="connsiteX43" y="connsiteY43"/>
                                                              </a:cxn>
                                                              <a:cxn ang="0">
                                                                <a:pos x="connsiteX44" y="connsiteY44"/>
                                                              </a:cxn>
                                                              <a:cxn ang="0">
                                                                <a:pos x="connsiteX45" y="connsiteY45"/>
                                                              </a:cxn>
                                                              <a:cxn ang="0">
                                                                <a:pos x="connsiteX46" y="connsiteY46"/>
                                                              </a:cxn>
                                                              <a:cxn ang="0">
                                                                <a:pos x="connsiteX47" y="connsiteY47"/>
                                                              </a:cxn>
                                                              <a:cxn ang="0">
                                                                <a:pos x="connsiteX48" y="connsiteY48"/>
                                                              </a:cxn>
                                                              <a:cxn ang="0">
                                                                <a:pos x="connsiteX49" y="connsiteY49"/>
                                                              </a:cxn>
                                                              <a:cxn ang="0">
                                                                <a:pos x="connsiteX50" y="connsiteY50"/>
                                                              </a:cxn>
                                                              <a:cxn ang="0">
                                                                <a:pos x="connsiteX51" y="connsiteY51"/>
                                                              </a:cxn>
                                                              <a:cxn ang="0">
                                                                <a:pos x="connsiteX52" y="connsiteY52"/>
                                                              </a:cxn>
                                                              <a:cxn ang="0">
                                                                <a:pos x="connsiteX53" y="connsiteY53"/>
                                                              </a:cxn>
                                                              <a:cxn ang="0">
                                                                <a:pos x="connsiteX54" y="connsiteY54"/>
                                                              </a:cxn>
                                                              <a:cxn ang="0">
                                                                <a:pos x="connsiteX55" y="connsiteY55"/>
                                                              </a:cxn>
                                                              <a:cxn ang="0">
                                                                <a:pos x="connsiteX56" y="connsiteY56"/>
                                                              </a:cxn>
                                                              <a:cxn ang="0">
                                                                <a:pos x="connsiteX57" y="connsiteY57"/>
                                                              </a:cxn>
                                                              <a:cxn ang="0">
                                                                <a:pos x="connsiteX58" y="connsiteY58"/>
                                                              </a:cxn>
                                                              <a:cxn ang="0">
                                                                <a:pos x="connsiteX59" y="connsiteY59"/>
                                                              </a:cxn>
                                                              <a:cxn ang="0">
                                                                <a:pos x="connsiteX60" y="connsiteY60"/>
                                                              </a:cxn>
                                                              <a:cxn ang="0">
                                                                <a:pos x="connsiteX61" y="connsiteY61"/>
                                                              </a:cxn>
                                                              <a:cxn ang="0">
                                                                <a:pos x="connsiteX62" y="connsiteY62"/>
                                                              </a:cxn>
                                                              <a:cxn ang="0">
                                                                <a:pos x="connsiteX63" y="connsiteY63"/>
                                                              </a:cxn>
                                                              <a:cxn ang="0">
                                                                <a:pos x="connsiteX64" y="connsiteY64"/>
                                                              </a:cxn>
                                                              <a:cxn ang="0">
                                                                <a:pos x="connsiteX65" y="connsiteY65"/>
                                                              </a:cxn>
                                                              <a:cxn ang="0">
                                                                <a:pos x="connsiteX66" y="connsiteY66"/>
                                                              </a:cxn>
                                                              <a:cxn ang="0">
                                                                <a:pos x="connsiteX67" y="connsiteY67"/>
                                                              </a:cxn>
                                                              <a:cxn ang="0">
                                                                <a:pos x="connsiteX68" y="connsiteY68"/>
                                                              </a:cxn>
                                                              <a:cxn ang="0">
                                                                <a:pos x="connsiteX69" y="connsiteY69"/>
                                                              </a:cxn>
                                                              <a:cxn ang="0">
                                                                <a:pos x="connsiteX70" y="connsiteY70"/>
                                                              </a:cxn>
                                                              <a:cxn ang="0">
                                                                <a:pos x="connsiteX71" y="connsiteY71"/>
                                                              </a:cxn>
                                                              <a:cxn ang="0">
                                                                <a:pos x="connsiteX72" y="connsiteY72"/>
                                                              </a:cxn>
                                                              <a:cxn ang="0">
                                                                <a:pos x="connsiteX73" y="connsiteY73"/>
                                                              </a:cxn>
                                                              <a:cxn ang="0">
                                                                <a:pos x="connsiteX74" y="connsiteY74"/>
                                                              </a:cxn>
                                                            </a:cxnLst>
                                                            <a:rect l="l" t="t" r="r" b="b"/>
                                                            <a:pathLst>
                                                              <a:path w="1347019" h="1268362">
                                                                <a:moveTo>
                                                                  <a:pt x="1347019" y="1192162"/>
                                                                </a:moveTo>
                                                                <a:lnTo>
                                                                  <a:pt x="1187245" y="1039762"/>
                                                                </a:lnTo>
                                                                <a:lnTo>
                                                                  <a:pt x="1177413" y="990600"/>
                                                                </a:lnTo>
                                                                <a:lnTo>
                                                                  <a:pt x="1229032" y="919317"/>
                                                                </a:lnTo>
                                                                <a:lnTo>
                                                                  <a:pt x="1243781" y="852949"/>
                                                                </a:lnTo>
                                                                <a:lnTo>
                                                                  <a:pt x="1197077" y="806246"/>
                                                                </a:lnTo>
                                                                <a:lnTo>
                                                                  <a:pt x="1206910" y="766917"/>
                                                                </a:lnTo>
                                                                <a:lnTo>
                                                                  <a:pt x="1157748" y="715297"/>
                                                                </a:lnTo>
                                                                <a:lnTo>
                                                                  <a:pt x="1172497" y="671052"/>
                                                                </a:lnTo>
                                                                <a:lnTo>
                                                                  <a:pt x="1125793" y="540775"/>
                                                                </a:lnTo>
                                                                <a:lnTo>
                                                                  <a:pt x="1098755" y="528484"/>
                                                                </a:lnTo>
                                                                <a:lnTo>
                                                                  <a:pt x="1086464" y="442452"/>
                                                                </a:lnTo>
                                                                <a:lnTo>
                                                                  <a:pt x="1054510" y="390833"/>
                                                                </a:lnTo>
                                                                <a:lnTo>
                                                                  <a:pt x="1032387" y="425246"/>
                                                                </a:lnTo>
                                                                <a:lnTo>
                                                                  <a:pt x="946355" y="412955"/>
                                                                </a:lnTo>
                                                                <a:lnTo>
                                                                  <a:pt x="938981" y="376084"/>
                                                                </a:lnTo>
                                                                <a:lnTo>
                                                                  <a:pt x="1000432" y="341671"/>
                                                                </a:lnTo>
                                                                <a:lnTo>
                                                                  <a:pt x="1010264" y="260555"/>
                                                                </a:lnTo>
                                                                <a:lnTo>
                                                                  <a:pt x="1052051" y="191729"/>
                                                                </a:lnTo>
                                                                <a:lnTo>
                                                                  <a:pt x="1042219" y="120446"/>
                                                                </a:lnTo>
                                                                <a:lnTo>
                                                                  <a:pt x="1044677" y="86033"/>
                                                                </a:lnTo>
                                                                <a:lnTo>
                                                                  <a:pt x="914400" y="78658"/>
                                                                </a:lnTo>
                                                                <a:cubicBezTo>
                                                                  <a:pt x="915219" y="56536"/>
                                                                  <a:pt x="916039" y="34413"/>
                                                                  <a:pt x="916858" y="12291"/>
                                                                </a:cubicBezTo>
                                                                <a:lnTo>
                                                                  <a:pt x="843116" y="0"/>
                                                                </a:lnTo>
                                                                <a:lnTo>
                                                                  <a:pt x="791497" y="4917"/>
                                                                </a:lnTo>
                                                                <a:lnTo>
                                                                  <a:pt x="744793" y="44246"/>
                                                                </a:lnTo>
                                                                <a:lnTo>
                                                                  <a:pt x="715297" y="73742"/>
                                                                </a:lnTo>
                                                                <a:lnTo>
                                                                  <a:pt x="648929" y="44246"/>
                                                                </a:lnTo>
                                                                <a:lnTo>
                                                                  <a:pt x="629264" y="76200"/>
                                                                </a:lnTo>
                                                                <a:lnTo>
                                                                  <a:pt x="562897" y="103239"/>
                                                                </a:lnTo>
                                                                <a:lnTo>
                                                                  <a:pt x="498987" y="90949"/>
                                                                </a:lnTo>
                                                                <a:lnTo>
                                                                  <a:pt x="501445" y="44246"/>
                                                                </a:lnTo>
                                                                <a:lnTo>
                                                                  <a:pt x="489155" y="24581"/>
                                                                </a:lnTo>
                                                                <a:lnTo>
                                                                  <a:pt x="383458" y="0"/>
                                                                </a:lnTo>
                                                                <a:lnTo>
                                                                  <a:pt x="196645" y="213852"/>
                                                                </a:lnTo>
                                                                <a:lnTo>
                                                                  <a:pt x="194187" y="253181"/>
                                                                </a:lnTo>
                                                                <a:lnTo>
                                                                  <a:pt x="186813" y="275304"/>
                                                                </a:lnTo>
                                                                <a:lnTo>
                                                                  <a:pt x="115529" y="272846"/>
                                                                </a:lnTo>
                                                                <a:lnTo>
                                                                  <a:pt x="66368" y="277762"/>
                                                                </a:lnTo>
                                                                <a:lnTo>
                                                                  <a:pt x="44245" y="349046"/>
                                                                </a:lnTo>
                                                                <a:lnTo>
                                                                  <a:pt x="39329" y="444910"/>
                                                                </a:lnTo>
                                                                <a:lnTo>
                                                                  <a:pt x="22122" y="582562"/>
                                                                </a:lnTo>
                                                                <a:lnTo>
                                                                  <a:pt x="0" y="636639"/>
                                                                </a:lnTo>
                                                                <a:lnTo>
                                                                  <a:pt x="22122" y="688258"/>
                                                                </a:lnTo>
                                                                <a:lnTo>
                                                                  <a:pt x="39329" y="764458"/>
                                                                </a:lnTo>
                                                                <a:lnTo>
                                                                  <a:pt x="105697" y="754626"/>
                                                                </a:lnTo>
                                                                <a:lnTo>
                                                                  <a:pt x="191729" y="779207"/>
                                                                </a:lnTo>
                                                                <a:lnTo>
                                                                  <a:pt x="238432" y="789039"/>
                                                                </a:lnTo>
                                                                <a:lnTo>
                                                                  <a:pt x="280219" y="722671"/>
                                                                </a:lnTo>
                                                                <a:lnTo>
                                                                  <a:pt x="356419" y="722671"/>
                                                                </a:lnTo>
                                                                <a:lnTo>
                                                                  <a:pt x="376084" y="796413"/>
                                                                </a:lnTo>
                                                                <a:lnTo>
                                                                  <a:pt x="425245" y="852949"/>
                                                                </a:lnTo>
                                                                <a:lnTo>
                                                                  <a:pt x="471948" y="934065"/>
                                                                </a:lnTo>
                                                                <a:lnTo>
                                                                  <a:pt x="548148" y="953729"/>
                                                                </a:lnTo>
                                                                <a:lnTo>
                                                                  <a:pt x="582561" y="993058"/>
                                                                </a:lnTo>
                                                                <a:lnTo>
                                                                  <a:pt x="575187" y="1047136"/>
                                                                </a:lnTo>
                                                                <a:lnTo>
                                                                  <a:pt x="560439" y="1103671"/>
                                                                </a:lnTo>
                                                                <a:lnTo>
                                                                  <a:pt x="562897" y="1147917"/>
                                                                </a:lnTo>
                                                                <a:lnTo>
                                                                  <a:pt x="604684" y="1125794"/>
                                                                </a:lnTo>
                                                                <a:lnTo>
                                                                  <a:pt x="666135" y="1145458"/>
                                                                </a:lnTo>
                                                                <a:lnTo>
                                                                  <a:pt x="730045" y="1157749"/>
                                                                </a:lnTo>
                                                                <a:lnTo>
                                                                  <a:pt x="786581" y="1147917"/>
                                                                </a:lnTo>
                                                                <a:lnTo>
                                                                  <a:pt x="845574" y="1135626"/>
                                                                </a:lnTo>
                                                                <a:lnTo>
                                                                  <a:pt x="872613" y="1096297"/>
                                                                </a:lnTo>
                                                                <a:lnTo>
                                                                  <a:pt x="904568" y="1115962"/>
                                                                </a:lnTo>
                                                                <a:lnTo>
                                                                  <a:pt x="961103" y="1206910"/>
                                                                </a:lnTo>
                                                                <a:lnTo>
                                                                  <a:pt x="985684" y="1248697"/>
                                                                </a:lnTo>
                                                                <a:lnTo>
                                                                  <a:pt x="1032387" y="1268362"/>
                                                                </a:lnTo>
                                                                <a:lnTo>
                                                                  <a:pt x="1066800" y="1258529"/>
                                                                </a:lnTo>
                                                                <a:lnTo>
                                                                  <a:pt x="1049593" y="1206910"/>
                                                                </a:lnTo>
                                                                <a:lnTo>
                                                                  <a:pt x="1071716" y="1162665"/>
                                                                </a:lnTo>
                                                                <a:lnTo>
                                                                  <a:pt x="1118419" y="1172497"/>
                                                                </a:lnTo>
                                                                <a:lnTo>
                                                                  <a:pt x="1177413" y="1187246"/>
                                                                </a:lnTo>
                                                                <a:lnTo>
                                                                  <a:pt x="1238864" y="1206910"/>
                                                                </a:lnTo>
                                                                <a:lnTo>
                                                                  <a:pt x="1347019" y="1192162"/>
                                                                </a:lnTo>
                                                                <a:close/>
                                                              </a:path>
                                                            </a:pathLst>
                                                          </a:custGeom>
                                                          <a:solidFill>
                                                            <a:schemeClr val="accent6"/>
                                                          </a:solidFill>
                                                        </p:spPr>
                                                        <p:style>
                                                          <a:lnRef idx="2">
                                                            <a:schemeClr val="accent1">
                                                              <a:shade val="50000"/>
                                                            </a:schemeClr>
                                                          </a:lnRef>
                                                          <a:fillRef idx="1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lt1"/>
                                                          </a:fontRef>
                                                        </p:style>
                                                        <p:txBody>
                                                          <a:bodyPr rtlCol="0" anchor="ctr"/>
                                                          <a:lstStyle/>
                                                          <a:p>
                                                            <a:pPr algn="ctr"/>
                                                            <a:r>
                                                              <a:rPr lang="ru-RU" sz="1200" b="1" dirty="0" smtClean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rPr>
                                                              <a:t>Калининск</a:t>
                                                            </a:r>
                                                            <a:endParaRPr lang="ru-RU" sz="1200" b="1" dirty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endParaRPr>
                                                          </a:p>
                                                        </p:txBody>
                                                      </p:sp>
                                                    </p:grpSp>
                                                    <p:sp>
                                                      <p:nvSpPr>
                                                        <p:cNvPr id="53" name="Полилиния 52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916858" y="2706329"/>
                                                          <a:ext cx="1425677" cy="988142"/>
                                                        </a:xfrm>
                                                        <a:custGeom>
                                                          <a:avLst/>
                                                          <a:gdLst>
                                                            <a:gd name="connsiteX0" fmla="*/ 835742 w 1425677"/>
                                                            <a:gd name="connsiteY0" fmla="*/ 125361 h 988142"/>
                                                            <a:gd name="connsiteX1" fmla="*/ 857865 w 1425677"/>
                                                            <a:gd name="connsiteY1" fmla="*/ 179439 h 988142"/>
                                                            <a:gd name="connsiteX2" fmla="*/ 867697 w 1425677"/>
                                                            <a:gd name="connsiteY2" fmla="*/ 258097 h 988142"/>
                                                            <a:gd name="connsiteX3" fmla="*/ 936523 w 1425677"/>
                                                            <a:gd name="connsiteY3" fmla="*/ 235974 h 988142"/>
                                                            <a:gd name="connsiteX4" fmla="*/ 1059426 w 1425677"/>
                                                            <a:gd name="connsiteY4" fmla="*/ 272845 h 988142"/>
                                                            <a:gd name="connsiteX5" fmla="*/ 1125794 w 1425677"/>
                                                            <a:gd name="connsiteY5" fmla="*/ 206477 h 988142"/>
                                                            <a:gd name="connsiteX6" fmla="*/ 1189703 w 1425677"/>
                                                            <a:gd name="connsiteY6" fmla="*/ 206477 h 988142"/>
                                                            <a:gd name="connsiteX7" fmla="*/ 1201994 w 1425677"/>
                                                            <a:gd name="connsiteY7" fmla="*/ 270387 h 988142"/>
                                                            <a:gd name="connsiteX8" fmla="*/ 1265903 w 1425677"/>
                                                            <a:gd name="connsiteY8" fmla="*/ 334297 h 988142"/>
                                                            <a:gd name="connsiteX9" fmla="*/ 1310148 w 1425677"/>
                                                            <a:gd name="connsiteY9" fmla="*/ 422787 h 988142"/>
                                                            <a:gd name="connsiteX10" fmla="*/ 1388807 w 1425677"/>
                                                            <a:gd name="connsiteY10" fmla="*/ 437536 h 988142"/>
                                                            <a:gd name="connsiteX11" fmla="*/ 1425677 w 1425677"/>
                                                            <a:gd name="connsiteY11" fmla="*/ 471948 h 988142"/>
                                                            <a:gd name="connsiteX12" fmla="*/ 1391265 w 1425677"/>
                                                            <a:gd name="connsiteY12" fmla="*/ 570271 h 988142"/>
                                                            <a:gd name="connsiteX13" fmla="*/ 1410929 w 1425677"/>
                                                            <a:gd name="connsiteY13" fmla="*/ 626806 h 988142"/>
                                                            <a:gd name="connsiteX14" fmla="*/ 1376516 w 1425677"/>
                                                            <a:gd name="connsiteY14" fmla="*/ 658761 h 988142"/>
                                                            <a:gd name="connsiteX15" fmla="*/ 1388807 w 1425677"/>
                                                            <a:gd name="connsiteY15" fmla="*/ 705465 h 988142"/>
                                                            <a:gd name="connsiteX16" fmla="*/ 1391265 w 1425677"/>
                                                            <a:gd name="connsiteY16" fmla="*/ 771832 h 988142"/>
                                                            <a:gd name="connsiteX17" fmla="*/ 1347019 w 1425677"/>
                                                            <a:gd name="connsiteY17" fmla="*/ 796413 h 988142"/>
                                                            <a:gd name="connsiteX18" fmla="*/ 1302774 w 1425677"/>
                                                            <a:gd name="connsiteY18" fmla="*/ 803787 h 988142"/>
                                                            <a:gd name="connsiteX19" fmla="*/ 1268361 w 1425677"/>
                                                            <a:gd name="connsiteY19" fmla="*/ 754626 h 988142"/>
                                                            <a:gd name="connsiteX20" fmla="*/ 1243781 w 1425677"/>
                                                            <a:gd name="connsiteY20" fmla="*/ 759542 h 988142"/>
                                                            <a:gd name="connsiteX21" fmla="*/ 1226574 w 1425677"/>
                                                            <a:gd name="connsiteY21" fmla="*/ 779206 h 988142"/>
                                                            <a:gd name="connsiteX22" fmla="*/ 1226574 w 1425677"/>
                                                            <a:gd name="connsiteY22" fmla="*/ 796413 h 988142"/>
                                                            <a:gd name="connsiteX23" fmla="*/ 1204452 w 1425677"/>
                                                            <a:gd name="connsiteY23" fmla="*/ 796413 h 988142"/>
                                                            <a:gd name="connsiteX24" fmla="*/ 1177413 w 1425677"/>
                                                            <a:gd name="connsiteY24" fmla="*/ 843116 h 988142"/>
                                                            <a:gd name="connsiteX25" fmla="*/ 1165123 w 1425677"/>
                                                            <a:gd name="connsiteY25" fmla="*/ 862781 h 988142"/>
                                                            <a:gd name="connsiteX26" fmla="*/ 1147916 w 1425677"/>
                                                            <a:gd name="connsiteY26" fmla="*/ 828368 h 988142"/>
                                                            <a:gd name="connsiteX27" fmla="*/ 1135626 w 1425677"/>
                                                            <a:gd name="connsiteY27" fmla="*/ 680884 h 988142"/>
                                                            <a:gd name="connsiteX28" fmla="*/ 1079090 w 1425677"/>
                                                            <a:gd name="connsiteY28" fmla="*/ 675968 h 988142"/>
                                                            <a:gd name="connsiteX29" fmla="*/ 1079090 w 1425677"/>
                                                            <a:gd name="connsiteY29" fmla="*/ 675968 h 988142"/>
                                                            <a:gd name="connsiteX30" fmla="*/ 1042219 w 1425677"/>
                                                            <a:gd name="connsiteY30" fmla="*/ 658761 h 988142"/>
                                                            <a:gd name="connsiteX31" fmla="*/ 1012723 w 1425677"/>
                                                            <a:gd name="connsiteY31" fmla="*/ 705465 h 988142"/>
                                                            <a:gd name="connsiteX32" fmla="*/ 995516 w 1425677"/>
                                                            <a:gd name="connsiteY32" fmla="*/ 752168 h 988142"/>
                                                            <a:gd name="connsiteX33" fmla="*/ 968477 w 1425677"/>
                                                            <a:gd name="connsiteY33" fmla="*/ 776748 h 988142"/>
                                                            <a:gd name="connsiteX34" fmla="*/ 936523 w 1425677"/>
                                                            <a:gd name="connsiteY34" fmla="*/ 771832 h 988142"/>
                                                            <a:gd name="connsiteX35" fmla="*/ 904568 w 1425677"/>
                                                            <a:gd name="connsiteY35" fmla="*/ 764458 h 988142"/>
                                                            <a:gd name="connsiteX36" fmla="*/ 848032 w 1425677"/>
                                                            <a:gd name="connsiteY36" fmla="*/ 754626 h 988142"/>
                                                            <a:gd name="connsiteX37" fmla="*/ 752168 w 1425677"/>
                                                            <a:gd name="connsiteY37" fmla="*/ 769374 h 988142"/>
                                                            <a:gd name="connsiteX38" fmla="*/ 725129 w 1425677"/>
                                                            <a:gd name="connsiteY38" fmla="*/ 774290 h 988142"/>
                                                            <a:gd name="connsiteX39" fmla="*/ 749710 w 1425677"/>
                                                            <a:gd name="connsiteY39" fmla="*/ 860323 h 988142"/>
                                                            <a:gd name="connsiteX40" fmla="*/ 707923 w 1425677"/>
                                                            <a:gd name="connsiteY40" fmla="*/ 877529 h 988142"/>
                                                            <a:gd name="connsiteX41" fmla="*/ 602226 w 1425677"/>
                                                            <a:gd name="connsiteY41" fmla="*/ 857865 h 988142"/>
                                                            <a:gd name="connsiteX42" fmla="*/ 486697 w 1425677"/>
                                                            <a:gd name="connsiteY42" fmla="*/ 904568 h 988142"/>
                                                            <a:gd name="connsiteX43" fmla="*/ 390832 w 1425677"/>
                                                            <a:gd name="connsiteY43" fmla="*/ 956187 h 988142"/>
                                                            <a:gd name="connsiteX44" fmla="*/ 336755 w 1425677"/>
                                                            <a:gd name="connsiteY44" fmla="*/ 988142 h 988142"/>
                                                            <a:gd name="connsiteX45" fmla="*/ 157316 w 1425677"/>
                                                            <a:gd name="connsiteY45" fmla="*/ 784123 h 988142"/>
                                                            <a:gd name="connsiteX46" fmla="*/ 83574 w 1425677"/>
                                                            <a:gd name="connsiteY46" fmla="*/ 739877 h 988142"/>
                                                            <a:gd name="connsiteX47" fmla="*/ 0 w 1425677"/>
                                                            <a:gd name="connsiteY47" fmla="*/ 695632 h 988142"/>
                                                            <a:gd name="connsiteX48" fmla="*/ 103239 w 1425677"/>
                                                            <a:gd name="connsiteY48" fmla="*/ 612058 h 988142"/>
                                                            <a:gd name="connsiteX49" fmla="*/ 113071 w 1425677"/>
                                                            <a:gd name="connsiteY49" fmla="*/ 585019 h 988142"/>
                                                            <a:gd name="connsiteX50" fmla="*/ 113071 w 1425677"/>
                                                            <a:gd name="connsiteY50" fmla="*/ 530942 h 988142"/>
                                                            <a:gd name="connsiteX51" fmla="*/ 154858 w 1425677"/>
                                                            <a:gd name="connsiteY51" fmla="*/ 484239 h 988142"/>
                                                            <a:gd name="connsiteX52" fmla="*/ 110613 w 1425677"/>
                                                            <a:gd name="connsiteY52" fmla="*/ 444910 h 988142"/>
                                                            <a:gd name="connsiteX53" fmla="*/ 58994 w 1425677"/>
                                                            <a:gd name="connsiteY53" fmla="*/ 417871 h 988142"/>
                                                            <a:gd name="connsiteX54" fmla="*/ 58994 w 1425677"/>
                                                            <a:gd name="connsiteY54" fmla="*/ 326923 h 988142"/>
                                                            <a:gd name="connsiteX55" fmla="*/ 76200 w 1425677"/>
                                                            <a:gd name="connsiteY55" fmla="*/ 216310 h 988142"/>
                                                            <a:gd name="connsiteX56" fmla="*/ 135194 w 1425677"/>
                                                            <a:gd name="connsiteY56" fmla="*/ 275303 h 988142"/>
                                                            <a:gd name="connsiteX57" fmla="*/ 196645 w 1425677"/>
                                                            <a:gd name="connsiteY57" fmla="*/ 297426 h 988142"/>
                                                            <a:gd name="connsiteX58" fmla="*/ 277761 w 1425677"/>
                                                            <a:gd name="connsiteY58" fmla="*/ 243348 h 988142"/>
                                                            <a:gd name="connsiteX59" fmla="*/ 294968 w 1425677"/>
                                                            <a:gd name="connsiteY59" fmla="*/ 149942 h 988142"/>
                                                            <a:gd name="connsiteX60" fmla="*/ 398207 w 1425677"/>
                                                            <a:gd name="connsiteY60" fmla="*/ 110613 h 988142"/>
                                                            <a:gd name="connsiteX61" fmla="*/ 464574 w 1425677"/>
                                                            <a:gd name="connsiteY61" fmla="*/ 137652 h 988142"/>
                                                            <a:gd name="connsiteX62" fmla="*/ 513736 w 1425677"/>
                                                            <a:gd name="connsiteY62" fmla="*/ 86032 h 988142"/>
                                                            <a:gd name="connsiteX63" fmla="*/ 553065 w 1425677"/>
                                                            <a:gd name="connsiteY63" fmla="*/ 12290 h 988142"/>
                                                            <a:gd name="connsiteX64" fmla="*/ 597310 w 1425677"/>
                                                            <a:gd name="connsiteY64" fmla="*/ 0 h 988142"/>
                                                            <a:gd name="connsiteX65" fmla="*/ 737419 w 1425677"/>
                                                            <a:gd name="connsiteY65" fmla="*/ 103239 h 988142"/>
                                                            <a:gd name="connsiteX66" fmla="*/ 835742 w 1425677"/>
                                                            <a:gd name="connsiteY66" fmla="*/ 125361 h 988142"/>
                                                          </a:gdLst>
                                                          <a:ahLst/>
                                                          <a:cxnLst>
                                                            <a:cxn ang="0">
                                                              <a:pos x="connsiteX0" y="connsiteY0"/>
                                                            </a:cxn>
                                                            <a:cxn ang="0">
                                                              <a:pos x="connsiteX1" y="connsiteY1"/>
                                                            </a:cxn>
                                                            <a:cxn ang="0">
                                                              <a:pos x="connsiteX2" y="connsiteY2"/>
                                                            </a:cxn>
                                                            <a:cxn ang="0">
                                                              <a:pos x="connsiteX3" y="connsiteY3"/>
                                                            </a:cxn>
                                                            <a:cxn ang="0">
                                                              <a:pos x="connsiteX4" y="connsiteY4"/>
                                                            </a:cxn>
                                                            <a:cxn ang="0">
                                                              <a:pos x="connsiteX5" y="connsiteY5"/>
                                                            </a:cxn>
                                                            <a:cxn ang="0">
                                                              <a:pos x="connsiteX6" y="connsiteY6"/>
                                                            </a:cxn>
                                                            <a:cxn ang="0">
                                                              <a:pos x="connsiteX7" y="connsiteY7"/>
                                                            </a:cxn>
                                                            <a:cxn ang="0">
                                                              <a:pos x="connsiteX8" y="connsiteY8"/>
                                                            </a:cxn>
                                                            <a:cxn ang="0">
                                                              <a:pos x="connsiteX9" y="connsiteY9"/>
                                                            </a:cxn>
                                                            <a:cxn ang="0">
                                                              <a:pos x="connsiteX10" y="connsiteY10"/>
                                                            </a:cxn>
                                                            <a:cxn ang="0">
                                                              <a:pos x="connsiteX11" y="connsiteY11"/>
                                                            </a:cxn>
                                                            <a:cxn ang="0">
                                                              <a:pos x="connsiteX12" y="connsiteY12"/>
                                                            </a:cxn>
                                                            <a:cxn ang="0">
                                                              <a:pos x="connsiteX13" y="connsiteY13"/>
                                                            </a:cxn>
                                                            <a:cxn ang="0">
                                                              <a:pos x="connsiteX14" y="connsiteY14"/>
                                                            </a:cxn>
                                                            <a:cxn ang="0">
                                                              <a:pos x="connsiteX15" y="connsiteY15"/>
                                                            </a:cxn>
                                                            <a:cxn ang="0">
                                                              <a:pos x="connsiteX16" y="connsiteY16"/>
                                                            </a:cxn>
                                                            <a:cxn ang="0">
                                                              <a:pos x="connsiteX17" y="connsiteY17"/>
                                                            </a:cxn>
                                                            <a:cxn ang="0">
                                                              <a:pos x="connsiteX18" y="connsiteY18"/>
                                                            </a:cxn>
                                                            <a:cxn ang="0">
                                                              <a:pos x="connsiteX19" y="connsiteY19"/>
                                                            </a:cxn>
                                                            <a:cxn ang="0">
                                                              <a:pos x="connsiteX20" y="connsiteY20"/>
                                                            </a:cxn>
                                                            <a:cxn ang="0">
                                                              <a:pos x="connsiteX21" y="connsiteY21"/>
                                                            </a:cxn>
                                                            <a:cxn ang="0">
                                                              <a:pos x="connsiteX22" y="connsiteY22"/>
                                                            </a:cxn>
                                                            <a:cxn ang="0">
                                                              <a:pos x="connsiteX23" y="connsiteY23"/>
                                                            </a:cxn>
                                                            <a:cxn ang="0">
                                                              <a:pos x="connsiteX24" y="connsiteY24"/>
                                                            </a:cxn>
                                                            <a:cxn ang="0">
                                                              <a:pos x="connsiteX25" y="connsiteY25"/>
                                                            </a:cxn>
                                                            <a:cxn ang="0">
                                                              <a:pos x="connsiteX26" y="connsiteY26"/>
                                                            </a:cxn>
                                                            <a:cxn ang="0">
                                                              <a:pos x="connsiteX27" y="connsiteY27"/>
                                                            </a:cxn>
                                                            <a:cxn ang="0">
                                                              <a:pos x="connsiteX28" y="connsiteY28"/>
                                                            </a:cxn>
                                                            <a:cxn ang="0">
                                                              <a:pos x="connsiteX29" y="connsiteY29"/>
                                                            </a:cxn>
                                                            <a:cxn ang="0">
                                                              <a:pos x="connsiteX30" y="connsiteY30"/>
                                                            </a:cxn>
                                                            <a:cxn ang="0">
                                                              <a:pos x="connsiteX31" y="connsiteY31"/>
                                                            </a:cxn>
                                                            <a:cxn ang="0">
                                                              <a:pos x="connsiteX32" y="connsiteY32"/>
                                                            </a:cxn>
                                                            <a:cxn ang="0">
                                                              <a:pos x="connsiteX33" y="connsiteY33"/>
                                                            </a:cxn>
                                                            <a:cxn ang="0">
                                                              <a:pos x="connsiteX34" y="connsiteY34"/>
                                                            </a:cxn>
                                                            <a:cxn ang="0">
                                                              <a:pos x="connsiteX35" y="connsiteY35"/>
                                                            </a:cxn>
                                                            <a:cxn ang="0">
                                                              <a:pos x="connsiteX36" y="connsiteY36"/>
                                                            </a:cxn>
                                                            <a:cxn ang="0">
                                                              <a:pos x="connsiteX37" y="connsiteY37"/>
                                                            </a:cxn>
                                                            <a:cxn ang="0">
                                                              <a:pos x="connsiteX38" y="connsiteY38"/>
                                                            </a:cxn>
                                                            <a:cxn ang="0">
                                                              <a:pos x="connsiteX39" y="connsiteY39"/>
                                                            </a:cxn>
                                                            <a:cxn ang="0">
                                                              <a:pos x="connsiteX40" y="connsiteY40"/>
                                                            </a:cxn>
                                                            <a:cxn ang="0">
                                                              <a:pos x="connsiteX41" y="connsiteY41"/>
                                                            </a:cxn>
                                                            <a:cxn ang="0">
                                                              <a:pos x="connsiteX42" y="connsiteY42"/>
                                                            </a:cxn>
                                                            <a:cxn ang="0">
                                                              <a:pos x="connsiteX43" y="connsiteY43"/>
                                                            </a:cxn>
                                                            <a:cxn ang="0">
                                                              <a:pos x="connsiteX44" y="connsiteY44"/>
                                                            </a:cxn>
                                                            <a:cxn ang="0">
                                                              <a:pos x="connsiteX45" y="connsiteY45"/>
                                                            </a:cxn>
                                                            <a:cxn ang="0">
                                                              <a:pos x="connsiteX46" y="connsiteY46"/>
                                                            </a:cxn>
                                                            <a:cxn ang="0">
                                                              <a:pos x="connsiteX47" y="connsiteY47"/>
                                                            </a:cxn>
                                                            <a:cxn ang="0">
                                                              <a:pos x="connsiteX48" y="connsiteY48"/>
                                                            </a:cxn>
                                                            <a:cxn ang="0">
                                                              <a:pos x="connsiteX49" y="connsiteY49"/>
                                                            </a:cxn>
                                                            <a:cxn ang="0">
                                                              <a:pos x="connsiteX50" y="connsiteY50"/>
                                                            </a:cxn>
                                                            <a:cxn ang="0">
                                                              <a:pos x="connsiteX51" y="connsiteY51"/>
                                                            </a:cxn>
                                                            <a:cxn ang="0">
                                                              <a:pos x="connsiteX52" y="connsiteY52"/>
                                                            </a:cxn>
                                                            <a:cxn ang="0">
                                                              <a:pos x="connsiteX53" y="connsiteY53"/>
                                                            </a:cxn>
                                                            <a:cxn ang="0">
                                                              <a:pos x="connsiteX54" y="connsiteY54"/>
                                                            </a:cxn>
                                                            <a:cxn ang="0">
                                                              <a:pos x="connsiteX55" y="connsiteY55"/>
                                                            </a:cxn>
                                                            <a:cxn ang="0">
                                                              <a:pos x="connsiteX56" y="connsiteY56"/>
                                                            </a:cxn>
                                                            <a:cxn ang="0">
                                                              <a:pos x="connsiteX57" y="connsiteY57"/>
                                                            </a:cxn>
                                                            <a:cxn ang="0">
                                                              <a:pos x="connsiteX58" y="connsiteY58"/>
                                                            </a:cxn>
                                                            <a:cxn ang="0">
                                                              <a:pos x="connsiteX59" y="connsiteY59"/>
                                                            </a:cxn>
                                                            <a:cxn ang="0">
                                                              <a:pos x="connsiteX60" y="connsiteY60"/>
                                                            </a:cxn>
                                                            <a:cxn ang="0">
                                                              <a:pos x="connsiteX61" y="connsiteY61"/>
                                                            </a:cxn>
                                                            <a:cxn ang="0">
                                                              <a:pos x="connsiteX62" y="connsiteY62"/>
                                                            </a:cxn>
                                                            <a:cxn ang="0">
                                                              <a:pos x="connsiteX63" y="connsiteY63"/>
                                                            </a:cxn>
                                                            <a:cxn ang="0">
                                                              <a:pos x="connsiteX64" y="connsiteY64"/>
                                                            </a:cxn>
                                                            <a:cxn ang="0">
                                                              <a:pos x="connsiteX65" y="connsiteY65"/>
                                                            </a:cxn>
                                                            <a:cxn ang="0">
                                                              <a:pos x="connsiteX66" y="connsiteY66"/>
                                                            </a:cxn>
                                                          </a:cxnLst>
                                                          <a:rect l="l" t="t" r="r" b="b"/>
                                                          <a:pathLst>
                                                            <a:path w="1425677" h="988142">
                                                              <a:moveTo>
                                                                <a:pt x="835742" y="125361"/>
                                                              </a:moveTo>
                                                              <a:lnTo>
                                                                <a:pt x="857865" y="179439"/>
                                                              </a:lnTo>
                                                              <a:lnTo>
                                                                <a:pt x="867697" y="258097"/>
                                                              </a:lnTo>
                                                              <a:lnTo>
                                                                <a:pt x="936523" y="235974"/>
                                                              </a:lnTo>
                                                              <a:lnTo>
                                                                <a:pt x="1059426" y="272845"/>
                                                              </a:lnTo>
                                                              <a:lnTo>
                                                                <a:pt x="1125794" y="206477"/>
                                                              </a:lnTo>
                                                              <a:lnTo>
                                                                <a:pt x="1189703" y="206477"/>
                                                              </a:lnTo>
                                                              <a:lnTo>
                                                                <a:pt x="1201994" y="270387"/>
                                                              </a:lnTo>
                                                              <a:lnTo>
                                                                <a:pt x="1265903" y="334297"/>
                                                              </a:lnTo>
                                                              <a:lnTo>
                                                                <a:pt x="1310148" y="422787"/>
                                                              </a:lnTo>
                                                              <a:lnTo>
                                                                <a:pt x="1388807" y="437536"/>
                                                              </a:lnTo>
                                                              <a:lnTo>
                                                                <a:pt x="1425677" y="471948"/>
                                                              </a:lnTo>
                                                              <a:lnTo>
                                                                <a:pt x="1391265" y="570271"/>
                                                              </a:lnTo>
                                                              <a:lnTo>
                                                                <a:pt x="1410929" y="626806"/>
                                                              </a:lnTo>
                                                              <a:lnTo>
                                                                <a:pt x="1376516" y="658761"/>
                                                              </a:lnTo>
                                                              <a:lnTo>
                                                                <a:pt x="1388807" y="705465"/>
                                                              </a:lnTo>
                                                              <a:cubicBezTo>
                                                                <a:pt x="1389626" y="727587"/>
                                                                <a:pt x="1390446" y="749710"/>
                                                                <a:pt x="1391265" y="771832"/>
                                                              </a:cubicBezTo>
                                                              <a:lnTo>
                                                                <a:pt x="1347019" y="796413"/>
                                                              </a:lnTo>
                                                              <a:lnTo>
                                                                <a:pt x="1302774" y="803787"/>
                                                              </a:lnTo>
                                                              <a:lnTo>
                                                                <a:pt x="1268361" y="754626"/>
                                                              </a:lnTo>
                                                              <a:lnTo>
                                                                <a:pt x="1243781" y="759542"/>
                                                              </a:lnTo>
                                                              <a:lnTo>
                                                                <a:pt x="1226574" y="779206"/>
                                                              </a:lnTo>
                                                              <a:lnTo>
                                                                <a:pt x="1226574" y="796413"/>
                                                              </a:lnTo>
                                                              <a:lnTo>
                                                                <a:pt x="1204452" y="796413"/>
                                                              </a:lnTo>
                                                              <a:lnTo>
                                                                <a:pt x="1177413" y="843116"/>
                                                              </a:lnTo>
                                                              <a:lnTo>
                                                                <a:pt x="1165123" y="862781"/>
                                                              </a:lnTo>
                                                              <a:lnTo>
                                                                <a:pt x="1147916" y="828368"/>
                                                              </a:lnTo>
                                                              <a:lnTo>
                                                                <a:pt x="1135626" y="680884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42219" y="658761"/>
                                                              </a:lnTo>
                                                              <a:lnTo>
                                                                <a:pt x="1012723" y="705465"/>
                                                              </a:lnTo>
                                                              <a:lnTo>
                                                                <a:pt x="995516" y="752168"/>
                                                              </a:lnTo>
                                                              <a:lnTo>
                                                                <a:pt x="968477" y="776748"/>
                                                              </a:lnTo>
                                                              <a:lnTo>
                                                                <a:pt x="936523" y="771832"/>
                                                              </a:lnTo>
                                                              <a:lnTo>
                                                                <a:pt x="904568" y="764458"/>
                                                              </a:lnTo>
                                                              <a:lnTo>
                                                                <a:pt x="848032" y="754626"/>
                                                              </a:lnTo>
                                                              <a:lnTo>
                                                                <a:pt x="752168" y="769374"/>
                                                              </a:lnTo>
                                                              <a:lnTo>
                                                                <a:pt x="725129" y="774290"/>
                                                              </a:lnTo>
                                                              <a:lnTo>
                                                                <a:pt x="749710" y="860323"/>
                                                              </a:lnTo>
                                                              <a:lnTo>
                                                                <a:pt x="707923" y="877529"/>
                                                              </a:lnTo>
                                                              <a:lnTo>
                                                                <a:pt x="602226" y="857865"/>
                                                              </a:lnTo>
                                                              <a:lnTo>
                                                                <a:pt x="486697" y="904568"/>
                                                              </a:lnTo>
                                                              <a:lnTo>
                                                                <a:pt x="390832" y="956187"/>
                                                              </a:lnTo>
                                                              <a:lnTo>
                                                                <a:pt x="336755" y="988142"/>
                                                              </a:lnTo>
                                                              <a:lnTo>
                                                                <a:pt x="157316" y="784123"/>
                                                              </a:lnTo>
                                                              <a:lnTo>
                                                                <a:pt x="83574" y="739877"/>
                                                              </a:lnTo>
                                                              <a:lnTo>
                                                                <a:pt x="0" y="695632"/>
                                                              </a:lnTo>
                                                              <a:lnTo>
                                                                <a:pt x="103239" y="612058"/>
                                                              </a:lnTo>
                                                              <a:lnTo>
                                                                <a:pt x="113071" y="585019"/>
                                                              </a:lnTo>
                                                              <a:lnTo>
                                                                <a:pt x="113071" y="530942"/>
                                                              </a:lnTo>
                                                              <a:lnTo>
                                                                <a:pt x="154858" y="484239"/>
                                                              </a:lnTo>
                                                              <a:lnTo>
                                                                <a:pt x="110613" y="444910"/>
                                                              </a:lnTo>
                                                              <a:lnTo>
                                                                <a:pt x="58994" y="417871"/>
                                                              </a:lnTo>
                                                              <a:lnTo>
                                                                <a:pt x="58994" y="326923"/>
                                                              </a:lnTo>
                                                              <a:lnTo>
                                                                <a:pt x="76200" y="216310"/>
                                                              </a:lnTo>
                                                              <a:lnTo>
                                                                <a:pt x="135194" y="275303"/>
                                                              </a:lnTo>
                                                              <a:lnTo>
                                                                <a:pt x="196645" y="297426"/>
                                                              </a:lnTo>
                                                              <a:lnTo>
                                                                <a:pt x="277761" y="243348"/>
                                                              </a:lnTo>
                                                              <a:lnTo>
                                                                <a:pt x="294968" y="149942"/>
                                                              </a:lnTo>
                                                              <a:lnTo>
                                                                <a:pt x="398207" y="110613"/>
                                                              </a:lnTo>
                                                              <a:lnTo>
                                                                <a:pt x="464574" y="137652"/>
                                                              </a:lnTo>
                                                              <a:lnTo>
                                                                <a:pt x="513736" y="86032"/>
                                                              </a:lnTo>
                                                              <a:lnTo>
                                                                <a:pt x="553065" y="12290"/>
                                                              </a:lnTo>
                                                              <a:lnTo>
                                                                <a:pt x="597310" y="0"/>
                                                              </a:lnTo>
                                                              <a:lnTo>
                                                                <a:pt x="737419" y="103239"/>
                                                              </a:lnTo>
                                                              <a:lnTo>
                                                                <a:pt x="835742" y="125361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</p:spPr>
                                                      <p:style>
                                                        <a:lnRef idx="2">
                                                          <a:schemeClr val="accent1">
                                                            <a:shade val="50000"/>
                                                          </a:schemeClr>
                                                        </a:lnRef>
                                                        <a:fillRef idx="1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lt1"/>
                                                        </a:fontRef>
                                                      </p:style>
                                                      <p:txBody>
                                                        <a:bodyPr rtlCol="0" anchor="ctr"/>
                                                        <a:lstStyle/>
                                                        <a:p>
                                                          <a:pPr algn="ctr"/>
                                                          <a:r>
                                                            <a:rPr lang="ru-RU" sz="1200" b="1" dirty="0" smtClean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rPr>
                                                            <a:t>Самойловка</a:t>
                                                          </a:r>
                                                          <a:endParaRPr lang="ru-RU" sz="1200" b="1" dirty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  <p:sp>
                                                    <p:nvSpPr>
                                                      <p:cNvPr id="51" name="Полилиния 50"/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363794" y="2047568"/>
                                                        <a:ext cx="1501877" cy="1351935"/>
                                                      </a:xfrm>
                                                      <a:custGeom>
                                                        <a:avLst/>
                                                        <a:gdLst>
                                                          <a:gd name="connsiteX0" fmla="*/ 540774 w 1501877"/>
                                                          <a:gd name="connsiteY0" fmla="*/ 1351935 h 1351935"/>
                                                          <a:gd name="connsiteX1" fmla="*/ 646471 w 1501877"/>
                                                          <a:gd name="connsiteY1" fmla="*/ 1270819 h 1351935"/>
                                                          <a:gd name="connsiteX2" fmla="*/ 663677 w 1501877"/>
                                                          <a:gd name="connsiteY2" fmla="*/ 1199535 h 1351935"/>
                                                          <a:gd name="connsiteX3" fmla="*/ 700548 w 1501877"/>
                                                          <a:gd name="connsiteY3" fmla="*/ 1152832 h 1351935"/>
                                                          <a:gd name="connsiteX4" fmla="*/ 700548 w 1501877"/>
                                                          <a:gd name="connsiteY4" fmla="*/ 1152832 h 1351935"/>
                                                          <a:gd name="connsiteX5" fmla="*/ 599767 w 1501877"/>
                                                          <a:gd name="connsiteY5" fmla="*/ 1066800 h 1351935"/>
                                                          <a:gd name="connsiteX6" fmla="*/ 624348 w 1501877"/>
                                                          <a:gd name="connsiteY6" fmla="*/ 872613 h 1351935"/>
                                                          <a:gd name="connsiteX7" fmla="*/ 683341 w 1501877"/>
                                                          <a:gd name="connsiteY7" fmla="*/ 926690 h 1351935"/>
                                                          <a:gd name="connsiteX8" fmla="*/ 757083 w 1501877"/>
                                                          <a:gd name="connsiteY8" fmla="*/ 961103 h 1351935"/>
                                                          <a:gd name="connsiteX9" fmla="*/ 820993 w 1501877"/>
                                                          <a:gd name="connsiteY9" fmla="*/ 907026 h 1351935"/>
                                                          <a:gd name="connsiteX10" fmla="*/ 840658 w 1501877"/>
                                                          <a:gd name="connsiteY10" fmla="*/ 818535 h 1351935"/>
                                                          <a:gd name="connsiteX11" fmla="*/ 943896 w 1501877"/>
                                                          <a:gd name="connsiteY11" fmla="*/ 766916 h 1351935"/>
                                                          <a:gd name="connsiteX12" fmla="*/ 1012722 w 1501877"/>
                                                          <a:gd name="connsiteY12" fmla="*/ 796413 h 1351935"/>
                                                          <a:gd name="connsiteX13" fmla="*/ 1106129 w 1501877"/>
                                                          <a:gd name="connsiteY13" fmla="*/ 671051 h 1351935"/>
                                                          <a:gd name="connsiteX14" fmla="*/ 1135625 w 1501877"/>
                                                          <a:gd name="connsiteY14" fmla="*/ 651387 h 1351935"/>
                                                          <a:gd name="connsiteX15" fmla="*/ 1295400 w 1501877"/>
                                                          <a:gd name="connsiteY15" fmla="*/ 754626 h 1351935"/>
                                                          <a:gd name="connsiteX16" fmla="*/ 1391264 w 1501877"/>
                                                          <a:gd name="connsiteY16" fmla="*/ 784122 h 1351935"/>
                                                          <a:gd name="connsiteX17" fmla="*/ 1415845 w 1501877"/>
                                                          <a:gd name="connsiteY17" fmla="*/ 658761 h 1351935"/>
                                                          <a:gd name="connsiteX18" fmla="*/ 1425677 w 1501877"/>
                                                          <a:gd name="connsiteY18" fmla="*/ 528484 h 1351935"/>
                                                          <a:gd name="connsiteX19" fmla="*/ 1437967 w 1501877"/>
                                                          <a:gd name="connsiteY19" fmla="*/ 435077 h 1351935"/>
                                                          <a:gd name="connsiteX20" fmla="*/ 1477296 w 1501877"/>
                                                          <a:gd name="connsiteY20" fmla="*/ 408038 h 1351935"/>
                                                          <a:gd name="connsiteX21" fmla="*/ 1501877 w 1501877"/>
                                                          <a:gd name="connsiteY21" fmla="*/ 385916 h 1351935"/>
                                                          <a:gd name="connsiteX22" fmla="*/ 1484671 w 1501877"/>
                                                          <a:gd name="connsiteY22" fmla="*/ 341671 h 1351935"/>
                                                          <a:gd name="connsiteX23" fmla="*/ 1354393 w 1501877"/>
                                                          <a:gd name="connsiteY23" fmla="*/ 319548 h 1351935"/>
                                                          <a:gd name="connsiteX24" fmla="*/ 1231490 w 1501877"/>
                                                          <a:gd name="connsiteY24" fmla="*/ 174522 h 1351935"/>
                                                          <a:gd name="connsiteX25" fmla="*/ 1071716 w 1501877"/>
                                                          <a:gd name="connsiteY25" fmla="*/ 245806 h 1351935"/>
                                                          <a:gd name="connsiteX26" fmla="*/ 995516 w 1501877"/>
                                                          <a:gd name="connsiteY26" fmla="*/ 191729 h 1351935"/>
                                                          <a:gd name="connsiteX27" fmla="*/ 970935 w 1501877"/>
                                                          <a:gd name="connsiteY27" fmla="*/ 147484 h 1351935"/>
                                                          <a:gd name="connsiteX28" fmla="*/ 929148 w 1501877"/>
                                                          <a:gd name="connsiteY28" fmla="*/ 172064 h 1351935"/>
                                                          <a:gd name="connsiteX29" fmla="*/ 897193 w 1501877"/>
                                                          <a:gd name="connsiteY29" fmla="*/ 93406 h 1351935"/>
                                                          <a:gd name="connsiteX30" fmla="*/ 843116 w 1501877"/>
                                                          <a:gd name="connsiteY30" fmla="*/ 122903 h 1351935"/>
                                                          <a:gd name="connsiteX31" fmla="*/ 759541 w 1501877"/>
                                                          <a:gd name="connsiteY31" fmla="*/ 93406 h 1351935"/>
                                                          <a:gd name="connsiteX32" fmla="*/ 653845 w 1501877"/>
                                                          <a:gd name="connsiteY32" fmla="*/ 4916 h 1351935"/>
                                                          <a:gd name="connsiteX33" fmla="*/ 604683 w 1501877"/>
                                                          <a:gd name="connsiteY33" fmla="*/ 0 h 1351935"/>
                                                          <a:gd name="connsiteX34" fmla="*/ 555522 w 1501877"/>
                                                          <a:gd name="connsiteY34" fmla="*/ 73742 h 1351935"/>
                                                          <a:gd name="connsiteX35" fmla="*/ 462116 w 1501877"/>
                                                          <a:gd name="connsiteY35" fmla="*/ 208935 h 1351935"/>
                                                          <a:gd name="connsiteX36" fmla="*/ 422787 w 1501877"/>
                                                          <a:gd name="connsiteY36" fmla="*/ 282677 h 1351935"/>
                                                          <a:gd name="connsiteX37" fmla="*/ 395748 w 1501877"/>
                                                          <a:gd name="connsiteY37" fmla="*/ 324464 h 1351935"/>
                                                          <a:gd name="connsiteX38" fmla="*/ 398206 w 1501877"/>
                                                          <a:gd name="connsiteY38" fmla="*/ 385916 h 1351935"/>
                                                          <a:gd name="connsiteX39" fmla="*/ 334296 w 1501877"/>
                                                          <a:gd name="connsiteY39" fmla="*/ 489155 h 1351935"/>
                                                          <a:gd name="connsiteX40" fmla="*/ 344129 w 1501877"/>
                                                          <a:gd name="connsiteY40" fmla="*/ 543232 h 1351935"/>
                                                          <a:gd name="connsiteX41" fmla="*/ 317090 w 1501877"/>
                                                          <a:gd name="connsiteY41" fmla="*/ 557980 h 1351935"/>
                                                          <a:gd name="connsiteX42" fmla="*/ 228600 w 1501877"/>
                                                          <a:gd name="connsiteY42" fmla="*/ 521109 h 1351935"/>
                                                          <a:gd name="connsiteX43" fmla="*/ 191729 w 1501877"/>
                                                          <a:gd name="connsiteY43" fmla="*/ 462116 h 1351935"/>
                                                          <a:gd name="connsiteX44" fmla="*/ 162232 w 1501877"/>
                                                          <a:gd name="connsiteY44" fmla="*/ 430161 h 1351935"/>
                                                          <a:gd name="connsiteX45" fmla="*/ 122903 w 1501877"/>
                                                          <a:gd name="connsiteY45" fmla="*/ 430161 h 1351935"/>
                                                          <a:gd name="connsiteX46" fmla="*/ 93406 w 1501877"/>
                                                          <a:gd name="connsiteY46" fmla="*/ 469490 h 1351935"/>
                                                          <a:gd name="connsiteX47" fmla="*/ 44245 w 1501877"/>
                                                          <a:gd name="connsiteY47" fmla="*/ 486697 h 1351935"/>
                                                          <a:gd name="connsiteX48" fmla="*/ 12290 w 1501877"/>
                                                          <a:gd name="connsiteY48" fmla="*/ 498987 h 1351935"/>
                                                          <a:gd name="connsiteX49" fmla="*/ 0 w 1501877"/>
                                                          <a:gd name="connsiteY49" fmla="*/ 557980 h 1351935"/>
                                                          <a:gd name="connsiteX50" fmla="*/ 0 w 1501877"/>
                                                          <a:gd name="connsiteY50" fmla="*/ 557980 h 1351935"/>
                                                          <a:gd name="connsiteX51" fmla="*/ 132735 w 1501877"/>
                                                          <a:gd name="connsiteY51" fmla="*/ 634180 h 1351935"/>
                                                          <a:gd name="connsiteX52" fmla="*/ 194187 w 1501877"/>
                                                          <a:gd name="connsiteY52" fmla="*/ 717755 h 1351935"/>
                                                          <a:gd name="connsiteX53" fmla="*/ 267929 w 1501877"/>
                                                          <a:gd name="connsiteY53" fmla="*/ 848032 h 1351935"/>
                                                          <a:gd name="connsiteX54" fmla="*/ 292509 w 1501877"/>
                                                          <a:gd name="connsiteY54" fmla="*/ 862780 h 1351935"/>
                                                          <a:gd name="connsiteX55" fmla="*/ 282677 w 1501877"/>
                                                          <a:gd name="connsiteY55" fmla="*/ 926690 h 1351935"/>
                                                          <a:gd name="connsiteX56" fmla="*/ 299883 w 1501877"/>
                                                          <a:gd name="connsiteY56" fmla="*/ 1022555 h 1351935"/>
                                                          <a:gd name="connsiteX57" fmla="*/ 376083 w 1501877"/>
                                                          <a:gd name="connsiteY57" fmla="*/ 1086464 h 1351935"/>
                                                          <a:gd name="connsiteX58" fmla="*/ 378541 w 1501877"/>
                                                          <a:gd name="connsiteY58" fmla="*/ 1130709 h 1351935"/>
                                                          <a:gd name="connsiteX59" fmla="*/ 331838 w 1501877"/>
                                                          <a:gd name="connsiteY59" fmla="*/ 1155290 h 1351935"/>
                                                          <a:gd name="connsiteX60" fmla="*/ 322006 w 1501877"/>
                                                          <a:gd name="connsiteY60" fmla="*/ 1206909 h 1351935"/>
                                                          <a:gd name="connsiteX61" fmla="*/ 540774 w 1501877"/>
                                                          <a:gd name="connsiteY61" fmla="*/ 1351935 h 1351935"/>
                                                        </a:gdLst>
                                                        <a:ahLst/>
                                                        <a:cxnLst>
                                                          <a:cxn ang="0">
                                                            <a:pos x="connsiteX0" y="connsiteY0"/>
                                                          </a:cxn>
                                                          <a:cxn ang="0">
                                                            <a:pos x="connsiteX1" y="connsiteY1"/>
                                                          </a:cxn>
                                                          <a:cxn ang="0">
                                                            <a:pos x="connsiteX2" y="connsiteY2"/>
                                                          </a:cxn>
                                                          <a:cxn ang="0">
                                                            <a:pos x="connsiteX3" y="connsiteY3"/>
                                                          </a:cxn>
                                                          <a:cxn ang="0">
                                                            <a:pos x="connsiteX4" y="connsiteY4"/>
                                                          </a:cxn>
                                                          <a:cxn ang="0">
                                                            <a:pos x="connsiteX5" y="connsiteY5"/>
                                                          </a:cxn>
                                                          <a:cxn ang="0">
                                                            <a:pos x="connsiteX6" y="connsiteY6"/>
                                                          </a:cxn>
                                                          <a:cxn ang="0">
                                                            <a:pos x="connsiteX7" y="connsiteY7"/>
                                                          </a:cxn>
                                                          <a:cxn ang="0">
                                                            <a:pos x="connsiteX8" y="connsiteY8"/>
                                                          </a:cxn>
                                                          <a:cxn ang="0">
                                                            <a:pos x="connsiteX9" y="connsiteY9"/>
                                                          </a:cxn>
                                                          <a:cxn ang="0">
                                                            <a:pos x="connsiteX10" y="connsiteY10"/>
                                                          </a:cxn>
                                                          <a:cxn ang="0">
                                                            <a:pos x="connsiteX11" y="connsiteY11"/>
                                                          </a:cxn>
                                                          <a:cxn ang="0">
                                                            <a:pos x="connsiteX12" y="connsiteY12"/>
                                                          </a:cxn>
                                                          <a:cxn ang="0">
                                                            <a:pos x="connsiteX13" y="connsiteY13"/>
                                                          </a:cxn>
                                                          <a:cxn ang="0">
                                                            <a:pos x="connsiteX14" y="connsiteY14"/>
                                                          </a:cxn>
                                                          <a:cxn ang="0">
                                                            <a:pos x="connsiteX15" y="connsiteY15"/>
                                                          </a:cxn>
                                                          <a:cxn ang="0">
                                                            <a:pos x="connsiteX16" y="connsiteY16"/>
                                                          </a:cxn>
                                                          <a:cxn ang="0">
                                                            <a:pos x="connsiteX17" y="connsiteY17"/>
                                                          </a:cxn>
                                                          <a:cxn ang="0">
                                                            <a:pos x="connsiteX18" y="connsiteY18"/>
                                                          </a:cxn>
                                                          <a:cxn ang="0">
                                                            <a:pos x="connsiteX19" y="connsiteY19"/>
                                                          </a:cxn>
                                                          <a:cxn ang="0">
                                                            <a:pos x="connsiteX20" y="connsiteY20"/>
                                                          </a:cxn>
                                                          <a:cxn ang="0">
                                                            <a:pos x="connsiteX21" y="connsiteY21"/>
                                                          </a:cxn>
                                                          <a:cxn ang="0">
                                                            <a:pos x="connsiteX22" y="connsiteY22"/>
                                                          </a:cxn>
                                                          <a:cxn ang="0">
                                                            <a:pos x="connsiteX23" y="connsiteY23"/>
                                                          </a:cxn>
                                                          <a:cxn ang="0">
                                                            <a:pos x="connsiteX24" y="connsiteY24"/>
                                                          </a:cxn>
                                                          <a:cxn ang="0">
                                                            <a:pos x="connsiteX25" y="connsiteY25"/>
                                                          </a:cxn>
                                                          <a:cxn ang="0">
                                                            <a:pos x="connsiteX26" y="connsiteY26"/>
                                                          </a:cxn>
                                                          <a:cxn ang="0">
                                                            <a:pos x="connsiteX27" y="connsiteY27"/>
                                                          </a:cxn>
                                                          <a:cxn ang="0">
                                                            <a:pos x="connsiteX28" y="connsiteY28"/>
                                                          </a:cxn>
                                                          <a:cxn ang="0">
                                                            <a:pos x="connsiteX29" y="connsiteY29"/>
                                                          </a:cxn>
                                                          <a:cxn ang="0">
                                                            <a:pos x="connsiteX30" y="connsiteY30"/>
                                                          </a:cxn>
                                                          <a:cxn ang="0">
                                                            <a:pos x="connsiteX31" y="connsiteY31"/>
                                                          </a:cxn>
                                                          <a:cxn ang="0">
                                                            <a:pos x="connsiteX32" y="connsiteY32"/>
                                                          </a:cxn>
                                                          <a:cxn ang="0">
                                                            <a:pos x="connsiteX33" y="connsiteY33"/>
                                                          </a:cxn>
                                                          <a:cxn ang="0">
                                                            <a:pos x="connsiteX34" y="connsiteY34"/>
                                                          </a:cxn>
                                                          <a:cxn ang="0">
                                                            <a:pos x="connsiteX35" y="connsiteY35"/>
                                                          </a:cxn>
                                                          <a:cxn ang="0">
                                                            <a:pos x="connsiteX36" y="connsiteY36"/>
                                                          </a:cxn>
                                                          <a:cxn ang="0">
                                                            <a:pos x="connsiteX37" y="connsiteY37"/>
                                                          </a:cxn>
                                                          <a:cxn ang="0">
                                                            <a:pos x="connsiteX38" y="connsiteY38"/>
                                                          </a:cxn>
                                                          <a:cxn ang="0">
                                                            <a:pos x="connsiteX39" y="connsiteY39"/>
                                                          </a:cxn>
                                                          <a:cxn ang="0">
                                                            <a:pos x="connsiteX40" y="connsiteY40"/>
                                                          </a:cxn>
                                                          <a:cxn ang="0">
                                                            <a:pos x="connsiteX41" y="connsiteY41"/>
                                                          </a:cxn>
                                                          <a:cxn ang="0">
                                                            <a:pos x="connsiteX42" y="connsiteY42"/>
                                                          </a:cxn>
                                                          <a:cxn ang="0">
                                                            <a:pos x="connsiteX43" y="connsiteY43"/>
                                                          </a:cxn>
                                                          <a:cxn ang="0">
                                                            <a:pos x="connsiteX44" y="connsiteY44"/>
                                                          </a:cxn>
                                                          <a:cxn ang="0">
                                                            <a:pos x="connsiteX45" y="connsiteY45"/>
                                                          </a:cxn>
                                                          <a:cxn ang="0">
                                                            <a:pos x="connsiteX46" y="connsiteY46"/>
                                                          </a:cxn>
                                                          <a:cxn ang="0">
                                                            <a:pos x="connsiteX47" y="connsiteY47"/>
                                                          </a:cxn>
                                                          <a:cxn ang="0">
                                                            <a:pos x="connsiteX48" y="connsiteY48"/>
                                                          </a:cxn>
                                                          <a:cxn ang="0">
                                                            <a:pos x="connsiteX49" y="connsiteY49"/>
                                                          </a:cxn>
                                                          <a:cxn ang="0">
                                                            <a:pos x="connsiteX50" y="connsiteY50"/>
                                                          </a:cxn>
                                                          <a:cxn ang="0">
                                                            <a:pos x="connsiteX51" y="connsiteY51"/>
                                                          </a:cxn>
                                                          <a:cxn ang="0">
                                                            <a:pos x="connsiteX52" y="connsiteY52"/>
                                                          </a:cxn>
                                                          <a:cxn ang="0">
                                                            <a:pos x="connsiteX53" y="connsiteY53"/>
                                                          </a:cxn>
                                                          <a:cxn ang="0">
                                                            <a:pos x="connsiteX54" y="connsiteY54"/>
                                                          </a:cxn>
                                                          <a:cxn ang="0">
                                                            <a:pos x="connsiteX55" y="connsiteY55"/>
                                                          </a:cxn>
                                                          <a:cxn ang="0">
                                                            <a:pos x="connsiteX56" y="connsiteY56"/>
                                                          </a:cxn>
                                                          <a:cxn ang="0">
                                                            <a:pos x="connsiteX57" y="connsiteY57"/>
                                                          </a:cxn>
                                                          <a:cxn ang="0">
                                                            <a:pos x="connsiteX58" y="connsiteY58"/>
                                                          </a:cxn>
                                                          <a:cxn ang="0">
                                                            <a:pos x="connsiteX59" y="connsiteY59"/>
                                                          </a:cxn>
                                                          <a:cxn ang="0">
                                                            <a:pos x="connsiteX60" y="connsiteY60"/>
                                                          </a:cxn>
                                                          <a:cxn ang="0">
                                                            <a:pos x="connsiteX61" y="connsiteY61"/>
                                                          </a:cxn>
                                                        </a:cxnLst>
                                                        <a:rect l="l" t="t" r="r" b="b"/>
                                                        <a:pathLst>
                                                          <a:path w="1501877" h="1351935">
                                                            <a:moveTo>
                                                              <a:pt x="540774" y="1351935"/>
                                                            </a:moveTo>
                                                            <a:lnTo>
                                                              <a:pt x="646471" y="1270819"/>
                                                            </a:lnTo>
                                                            <a:lnTo>
                                                              <a:pt x="663677" y="1199535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599767" y="1066800"/>
                                                            </a:lnTo>
                                                            <a:lnTo>
                                                              <a:pt x="624348" y="872613"/>
                                                            </a:lnTo>
                                                            <a:lnTo>
                                                              <a:pt x="683341" y="926690"/>
                                                            </a:lnTo>
                                                            <a:lnTo>
                                                              <a:pt x="757083" y="961103"/>
                                                            </a:lnTo>
                                                            <a:lnTo>
                                                              <a:pt x="820993" y="907026"/>
                                                            </a:lnTo>
                                                            <a:lnTo>
                                                              <a:pt x="840658" y="818535"/>
                                                            </a:lnTo>
                                                            <a:lnTo>
                                                              <a:pt x="943896" y="766916"/>
                                                            </a:lnTo>
                                                            <a:lnTo>
                                                              <a:pt x="1012722" y="796413"/>
                                                            </a:lnTo>
                                                            <a:lnTo>
                                                              <a:pt x="1106129" y="671051"/>
                                                            </a:lnTo>
                                                            <a:lnTo>
                                                              <a:pt x="1135625" y="651387"/>
                                                            </a:lnTo>
                                                            <a:lnTo>
                                                              <a:pt x="1295400" y="754626"/>
                                                            </a:lnTo>
                                                            <a:lnTo>
                                                              <a:pt x="1391264" y="784122"/>
                                                            </a:lnTo>
                                                            <a:lnTo>
                                                              <a:pt x="1415845" y="658761"/>
                                                            </a:lnTo>
                                                            <a:lnTo>
                                                              <a:pt x="1425677" y="528484"/>
                                                            </a:lnTo>
                                                            <a:lnTo>
                                                              <a:pt x="1437967" y="435077"/>
                                                            </a:lnTo>
                                                            <a:lnTo>
                                                              <a:pt x="1477296" y="408038"/>
                                                            </a:lnTo>
                                                            <a:lnTo>
                                                              <a:pt x="1501877" y="385916"/>
                                                            </a:lnTo>
                                                            <a:lnTo>
                                                              <a:pt x="1484671" y="341671"/>
                                                            </a:lnTo>
                                                            <a:lnTo>
                                                              <a:pt x="1354393" y="319548"/>
                                                            </a:lnTo>
                                                            <a:lnTo>
                                                              <a:pt x="1231490" y="174522"/>
                                                            </a:lnTo>
                                                            <a:lnTo>
                                                              <a:pt x="1071716" y="245806"/>
                                                            </a:lnTo>
                                                            <a:lnTo>
                                                              <a:pt x="995516" y="191729"/>
                                                            </a:lnTo>
                                                            <a:lnTo>
                                                              <a:pt x="970935" y="147484"/>
                                                            </a:lnTo>
                                                            <a:lnTo>
                                                              <a:pt x="929148" y="172064"/>
                                                            </a:lnTo>
                                                            <a:lnTo>
                                                              <a:pt x="897193" y="93406"/>
                                                            </a:lnTo>
                                                            <a:lnTo>
                                                              <a:pt x="843116" y="122903"/>
                                                            </a:lnTo>
                                                            <a:lnTo>
                                                              <a:pt x="759541" y="93406"/>
                                                            </a:lnTo>
                                                            <a:lnTo>
                                                              <a:pt x="653845" y="4916"/>
                                                            </a:lnTo>
                                                            <a:lnTo>
                                                              <a:pt x="604683" y="0"/>
                                                            </a:lnTo>
                                                            <a:lnTo>
                                                              <a:pt x="555522" y="73742"/>
                                                            </a:lnTo>
                                                            <a:lnTo>
                                                              <a:pt x="462116" y="208935"/>
                                                            </a:lnTo>
                                                            <a:lnTo>
                                                              <a:pt x="422787" y="282677"/>
                                                            </a:lnTo>
                                                            <a:lnTo>
                                                              <a:pt x="395748" y="324464"/>
                                                            </a:lnTo>
                                                            <a:cubicBezTo>
                                                              <a:pt x="396567" y="344948"/>
                                                              <a:pt x="397387" y="365432"/>
                                                              <a:pt x="398206" y="385916"/>
                                                            </a:cubicBezTo>
                                                            <a:lnTo>
                                                              <a:pt x="334296" y="489155"/>
                                                            </a:lnTo>
                                                            <a:lnTo>
                                                              <a:pt x="344129" y="543232"/>
                                                            </a:lnTo>
                                                            <a:lnTo>
                                                              <a:pt x="317090" y="557980"/>
                                                            </a:lnTo>
                                                            <a:lnTo>
                                                              <a:pt x="228600" y="521109"/>
                                                            </a:lnTo>
                                                            <a:lnTo>
                                                              <a:pt x="191729" y="462116"/>
                                                            </a:lnTo>
                                                            <a:lnTo>
                                                              <a:pt x="162232" y="430161"/>
                                                            </a:lnTo>
                                                            <a:lnTo>
                                                              <a:pt x="122903" y="430161"/>
                                                            </a:lnTo>
                                                            <a:lnTo>
                                                              <a:pt x="93406" y="469490"/>
                                                            </a:lnTo>
                                                            <a:lnTo>
                                                              <a:pt x="44245" y="486697"/>
                                                            </a:lnTo>
                                                            <a:lnTo>
                                                              <a:pt x="12290" y="498987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132735" y="634180"/>
                                                            </a:lnTo>
                                                            <a:lnTo>
                                                              <a:pt x="194187" y="717755"/>
                                                            </a:lnTo>
                                                            <a:lnTo>
                                                              <a:pt x="267929" y="848032"/>
                                                            </a:lnTo>
                                                            <a:lnTo>
                                                              <a:pt x="292509" y="862780"/>
                                                            </a:lnTo>
                                                            <a:lnTo>
                                                              <a:pt x="282677" y="926690"/>
                                                            </a:lnTo>
                                                            <a:lnTo>
                                                              <a:pt x="299883" y="1022555"/>
                                                            </a:lnTo>
                                                            <a:lnTo>
                                                              <a:pt x="376083" y="1086464"/>
                                                            </a:lnTo>
                                                            <a:lnTo>
                                                              <a:pt x="378541" y="1130709"/>
                                                            </a:lnTo>
                                                            <a:lnTo>
                                                              <a:pt x="331838" y="1155290"/>
                                                            </a:lnTo>
                                                            <a:lnTo>
                                                              <a:pt x="322006" y="1206909"/>
                                                            </a:lnTo>
                                                            <a:lnTo>
                                                              <a:pt x="540774" y="1351935"/>
                                                            </a:lnTo>
                                                            <a:close/>
                                                          </a:path>
                                                        </a:pathLst>
                                                      </a:custGeom>
                                                      <a:solidFill>
                                                        <a:schemeClr val="accent6"/>
                                                      </a:solidFill>
                                                    </p:spPr>
                                                    <p:style>
                                                      <a:lnRef idx="2">
                                                        <a:schemeClr val="accent1">
                                                          <a:shade val="50000"/>
                                                        </a:schemeClr>
                                                      </a:lnRef>
                                                      <a:fillRef idx="1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lt1"/>
                                                      </a:fontRef>
                                                    </p:style>
                                                    <p:txBody>
                                                      <a:bodyPr rtlCol="0" anchor="ctr"/>
                                                      <a:lstStyle/>
                                                      <a:p>
                                                        <a:pPr algn="ctr"/>
                                                        <a:r>
                                                          <a:rPr lang="ru-RU" sz="1200" b="1" dirty="0" smtClean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rPr>
                                                          <a:t>Балашов</a:t>
                                                        </a:r>
                                                        <a:endParaRPr lang="ru-RU" sz="1200" b="1" dirty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</p:grpSp>
                                                <p:sp>
                                                  <p:nvSpPr>
                                                    <p:cNvPr id="48" name="Полилиния 47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240890" y="1646903"/>
                                                      <a:ext cx="904568" cy="961103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110613 w 904568"/>
                                                        <a:gd name="connsiteY0" fmla="*/ 961103 h 961103"/>
                                                        <a:gd name="connsiteX1" fmla="*/ 54078 w 904568"/>
                                                        <a:gd name="connsiteY1" fmla="*/ 934065 h 961103"/>
                                                        <a:gd name="connsiteX2" fmla="*/ 19665 w 904568"/>
                                                        <a:gd name="connsiteY2" fmla="*/ 867697 h 961103"/>
                                                        <a:gd name="connsiteX3" fmla="*/ 0 w 904568"/>
                                                        <a:gd name="connsiteY3" fmla="*/ 784123 h 961103"/>
                                                        <a:gd name="connsiteX4" fmla="*/ 7375 w 904568"/>
                                                        <a:gd name="connsiteY4" fmla="*/ 626807 h 961103"/>
                                                        <a:gd name="connsiteX5" fmla="*/ 98323 w 904568"/>
                                                        <a:gd name="connsiteY5" fmla="*/ 545691 h 961103"/>
                                                        <a:gd name="connsiteX6" fmla="*/ 186813 w 904568"/>
                                                        <a:gd name="connsiteY6" fmla="*/ 459658 h 961103"/>
                                                        <a:gd name="connsiteX7" fmla="*/ 206478 w 904568"/>
                                                        <a:gd name="connsiteY7" fmla="*/ 383458 h 961103"/>
                                                        <a:gd name="connsiteX8" fmla="*/ 245807 w 904568"/>
                                                        <a:gd name="connsiteY8" fmla="*/ 314632 h 961103"/>
                                                        <a:gd name="connsiteX9" fmla="*/ 253181 w 904568"/>
                                                        <a:gd name="connsiteY9" fmla="*/ 231058 h 961103"/>
                                                        <a:gd name="connsiteX10" fmla="*/ 267929 w 904568"/>
                                                        <a:gd name="connsiteY10" fmla="*/ 142568 h 961103"/>
                                                        <a:gd name="connsiteX11" fmla="*/ 270387 w 904568"/>
                                                        <a:gd name="connsiteY11" fmla="*/ 83574 h 961103"/>
                                                        <a:gd name="connsiteX12" fmla="*/ 287594 w 904568"/>
                                                        <a:gd name="connsiteY12" fmla="*/ 54078 h 961103"/>
                                                        <a:gd name="connsiteX13" fmla="*/ 376084 w 904568"/>
                                                        <a:gd name="connsiteY13" fmla="*/ 22123 h 961103"/>
                                                        <a:gd name="connsiteX14" fmla="*/ 400665 w 904568"/>
                                                        <a:gd name="connsiteY14" fmla="*/ 0 h 961103"/>
                                                        <a:gd name="connsiteX15" fmla="*/ 486697 w 904568"/>
                                                        <a:gd name="connsiteY15" fmla="*/ 58994 h 961103"/>
                                                        <a:gd name="connsiteX16" fmla="*/ 535858 w 904568"/>
                                                        <a:gd name="connsiteY16" fmla="*/ 140110 h 961103"/>
                                                        <a:gd name="connsiteX17" fmla="*/ 602226 w 904568"/>
                                                        <a:gd name="connsiteY17" fmla="*/ 196645 h 961103"/>
                                                        <a:gd name="connsiteX18" fmla="*/ 666136 w 904568"/>
                                                        <a:gd name="connsiteY18" fmla="*/ 194187 h 961103"/>
                                                        <a:gd name="connsiteX19" fmla="*/ 705465 w 904568"/>
                                                        <a:gd name="connsiteY19" fmla="*/ 248265 h 961103"/>
                                                        <a:gd name="connsiteX20" fmla="*/ 742336 w 904568"/>
                                                        <a:gd name="connsiteY20" fmla="*/ 290052 h 961103"/>
                                                        <a:gd name="connsiteX21" fmla="*/ 801329 w 904568"/>
                                                        <a:gd name="connsiteY21" fmla="*/ 272845 h 961103"/>
                                                        <a:gd name="connsiteX22" fmla="*/ 835742 w 904568"/>
                                                        <a:gd name="connsiteY22" fmla="*/ 304800 h 961103"/>
                                                        <a:gd name="connsiteX23" fmla="*/ 872613 w 904568"/>
                                                        <a:gd name="connsiteY23" fmla="*/ 294968 h 961103"/>
                                                        <a:gd name="connsiteX24" fmla="*/ 904568 w 904568"/>
                                                        <a:gd name="connsiteY24" fmla="*/ 302342 h 961103"/>
                                                        <a:gd name="connsiteX25" fmla="*/ 872613 w 904568"/>
                                                        <a:gd name="connsiteY25" fmla="*/ 351503 h 961103"/>
                                                        <a:gd name="connsiteX26" fmla="*/ 840658 w 904568"/>
                                                        <a:gd name="connsiteY26" fmla="*/ 383458 h 961103"/>
                                                        <a:gd name="connsiteX27" fmla="*/ 771833 w 904568"/>
                                                        <a:gd name="connsiteY27" fmla="*/ 393291 h 961103"/>
                                                        <a:gd name="connsiteX28" fmla="*/ 725129 w 904568"/>
                                                        <a:gd name="connsiteY28" fmla="*/ 405581 h 961103"/>
                                                        <a:gd name="connsiteX29" fmla="*/ 513736 w 904568"/>
                                                        <a:gd name="connsiteY29" fmla="*/ 722671 h 961103"/>
                                                        <a:gd name="connsiteX30" fmla="*/ 511278 w 904568"/>
                                                        <a:gd name="connsiteY30" fmla="*/ 779207 h 961103"/>
                                                        <a:gd name="connsiteX31" fmla="*/ 447368 w 904568"/>
                                                        <a:gd name="connsiteY31" fmla="*/ 875071 h 961103"/>
                                                        <a:gd name="connsiteX32" fmla="*/ 459658 w 904568"/>
                                                        <a:gd name="connsiteY32" fmla="*/ 943897 h 961103"/>
                                                        <a:gd name="connsiteX33" fmla="*/ 427704 w 904568"/>
                                                        <a:gd name="connsiteY33" fmla="*/ 961103 h 961103"/>
                                                        <a:gd name="connsiteX34" fmla="*/ 363794 w 904568"/>
                                                        <a:gd name="connsiteY34" fmla="*/ 914400 h 961103"/>
                                                        <a:gd name="connsiteX35" fmla="*/ 302342 w 904568"/>
                                                        <a:gd name="connsiteY35" fmla="*/ 838200 h 961103"/>
                                                        <a:gd name="connsiteX36" fmla="*/ 263013 w 904568"/>
                                                        <a:gd name="connsiteY36" fmla="*/ 825910 h 961103"/>
                                                        <a:gd name="connsiteX37" fmla="*/ 221226 w 904568"/>
                                                        <a:gd name="connsiteY37" fmla="*/ 848032 h 961103"/>
                                                        <a:gd name="connsiteX38" fmla="*/ 189271 w 904568"/>
                                                        <a:gd name="connsiteY38" fmla="*/ 879987 h 961103"/>
                                                        <a:gd name="connsiteX39" fmla="*/ 142568 w 904568"/>
                                                        <a:gd name="connsiteY39" fmla="*/ 884903 h 961103"/>
                                                        <a:gd name="connsiteX40" fmla="*/ 110613 w 904568"/>
                                                        <a:gd name="connsiteY40" fmla="*/ 961103 h 961103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904568" h="961103">
                                                          <a:moveTo>
                                                            <a:pt x="110613" y="961103"/>
                                                          </a:moveTo>
                                                          <a:lnTo>
                                                            <a:pt x="54078" y="934065"/>
                                                          </a:lnTo>
                                                          <a:lnTo>
                                                            <a:pt x="19665" y="867697"/>
                                                          </a:lnTo>
                                                          <a:lnTo>
                                                            <a:pt x="0" y="784123"/>
                                                          </a:lnTo>
                                                          <a:lnTo>
                                                            <a:pt x="7375" y="626807"/>
                                                          </a:lnTo>
                                                          <a:lnTo>
                                                            <a:pt x="98323" y="545691"/>
                                                          </a:lnTo>
                                                          <a:lnTo>
                                                            <a:pt x="186813" y="459658"/>
                                                          </a:lnTo>
                                                          <a:lnTo>
                                                            <a:pt x="206478" y="383458"/>
                                                          </a:lnTo>
                                                          <a:lnTo>
                                                            <a:pt x="245807" y="314632"/>
                                                          </a:lnTo>
                                                          <a:lnTo>
                                                            <a:pt x="253181" y="231058"/>
                                                          </a:lnTo>
                                                          <a:lnTo>
                                                            <a:pt x="267929" y="142568"/>
                                                          </a:lnTo>
                                                          <a:cubicBezTo>
                                                            <a:pt x="268748" y="122903"/>
                                                            <a:pt x="269568" y="103239"/>
                                                            <a:pt x="270387" y="83574"/>
                                                          </a:cubicBezTo>
                                                          <a:lnTo>
                                                            <a:pt x="287594" y="54078"/>
                                                          </a:lnTo>
                                                          <a:lnTo>
                                                            <a:pt x="376084" y="22123"/>
                                                          </a:lnTo>
                                                          <a:lnTo>
                                                            <a:pt x="400665" y="0"/>
                                                          </a:lnTo>
                                                          <a:lnTo>
                                                            <a:pt x="486697" y="58994"/>
                                                          </a:lnTo>
                                                          <a:lnTo>
                                                            <a:pt x="535858" y="140110"/>
                                                          </a:lnTo>
                                                          <a:lnTo>
                                                            <a:pt x="602226" y="196645"/>
                                                          </a:lnTo>
                                                          <a:lnTo>
                                                            <a:pt x="666136" y="194187"/>
                                                          </a:lnTo>
                                                          <a:lnTo>
                                                            <a:pt x="705465" y="248265"/>
                                                          </a:lnTo>
                                                          <a:lnTo>
                                                            <a:pt x="742336" y="290052"/>
                                                          </a:lnTo>
                                                          <a:lnTo>
                                                            <a:pt x="801329" y="272845"/>
                                                          </a:lnTo>
                                                          <a:lnTo>
                                                            <a:pt x="835742" y="304800"/>
                                                          </a:lnTo>
                                                          <a:lnTo>
                                                            <a:pt x="872613" y="294968"/>
                                                          </a:lnTo>
                                                          <a:lnTo>
                                                            <a:pt x="904568" y="302342"/>
                                                          </a:lnTo>
                                                          <a:lnTo>
                                                            <a:pt x="872613" y="351503"/>
                                                          </a:lnTo>
                                                          <a:lnTo>
                                                            <a:pt x="840658" y="383458"/>
                                                          </a:lnTo>
                                                          <a:lnTo>
                                                            <a:pt x="771833" y="393291"/>
                                                          </a:lnTo>
                                                          <a:lnTo>
                                                            <a:pt x="725129" y="405581"/>
                                                          </a:lnTo>
                                                          <a:lnTo>
                                                            <a:pt x="513736" y="722671"/>
                                                          </a:lnTo>
                                                          <a:lnTo>
                                                            <a:pt x="511278" y="779207"/>
                                                          </a:lnTo>
                                                          <a:lnTo>
                                                            <a:pt x="447368" y="875071"/>
                                                          </a:lnTo>
                                                          <a:lnTo>
                                                            <a:pt x="459658" y="943897"/>
                                                          </a:lnTo>
                                                          <a:lnTo>
                                                            <a:pt x="427704" y="961103"/>
                                                          </a:lnTo>
                                                          <a:lnTo>
                                                            <a:pt x="363794" y="914400"/>
                                                          </a:lnTo>
                                                          <a:lnTo>
                                                            <a:pt x="302342" y="838200"/>
                                                          </a:lnTo>
                                                          <a:lnTo>
                                                            <a:pt x="263013" y="825910"/>
                                                          </a:lnTo>
                                                          <a:lnTo>
                                                            <a:pt x="221226" y="848032"/>
                                                          </a:lnTo>
                                                          <a:lnTo>
                                                            <a:pt x="189271" y="879987"/>
                                                          </a:lnTo>
                                                          <a:lnTo>
                                                            <a:pt x="142568" y="884903"/>
                                                          </a:lnTo>
                                                          <a:lnTo>
                                                            <a:pt x="110613" y="961103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accent6"/>
                                                    </a:solidFill>
                                                  </p:spPr>
                                                  <p:style>
                                                    <a:lnRef idx="2">
                                                      <a:schemeClr val="accent1">
                                                        <a:shade val="50000"/>
                                                      </a:schemeClr>
                                                    </a:lnRef>
                                                    <a:fillRef idx="1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lt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Романовка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9" name="Полилиния 36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1011765" y="1396180"/>
                                                      <a:ext cx="1103671" cy="1059426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909484 w 1103671"/>
                                                        <a:gd name="connsiteY0" fmla="*/ 1056968 h 1059426"/>
                                                        <a:gd name="connsiteX1" fmla="*/ 820994 w 1103671"/>
                                                        <a:gd name="connsiteY1" fmla="*/ 1059426 h 1059426"/>
                                                        <a:gd name="connsiteX2" fmla="*/ 830826 w 1103671"/>
                                                        <a:gd name="connsiteY2" fmla="*/ 1027471 h 1059426"/>
                                                        <a:gd name="connsiteX3" fmla="*/ 825910 w 1103671"/>
                                                        <a:gd name="connsiteY3" fmla="*/ 985684 h 1059426"/>
                                                        <a:gd name="connsiteX4" fmla="*/ 698090 w 1103671"/>
                                                        <a:gd name="connsiteY4" fmla="*/ 958645 h 1059426"/>
                                                        <a:gd name="connsiteX5" fmla="*/ 580103 w 1103671"/>
                                                        <a:gd name="connsiteY5" fmla="*/ 818535 h 1059426"/>
                                                        <a:gd name="connsiteX6" fmla="*/ 417871 w 1103671"/>
                                                        <a:gd name="connsiteY6" fmla="*/ 892277 h 1059426"/>
                                                        <a:gd name="connsiteX7" fmla="*/ 326923 w 1103671"/>
                                                        <a:gd name="connsiteY7" fmla="*/ 825909 h 1059426"/>
                                                        <a:gd name="connsiteX8" fmla="*/ 309716 w 1103671"/>
                                                        <a:gd name="connsiteY8" fmla="*/ 786580 h 1059426"/>
                                                        <a:gd name="connsiteX9" fmla="*/ 280219 w 1103671"/>
                                                        <a:gd name="connsiteY9" fmla="*/ 816077 h 1059426"/>
                                                        <a:gd name="connsiteX10" fmla="*/ 233516 w 1103671"/>
                                                        <a:gd name="connsiteY10" fmla="*/ 742335 h 1059426"/>
                                                        <a:gd name="connsiteX11" fmla="*/ 174523 w 1103671"/>
                                                        <a:gd name="connsiteY11" fmla="*/ 774290 h 1059426"/>
                                                        <a:gd name="connsiteX12" fmla="*/ 0 w 1103671"/>
                                                        <a:gd name="connsiteY12" fmla="*/ 648929 h 1059426"/>
                                                        <a:gd name="connsiteX13" fmla="*/ 49161 w 1103671"/>
                                                        <a:gd name="connsiteY13" fmla="*/ 636638 h 1059426"/>
                                                        <a:gd name="connsiteX14" fmla="*/ 103239 w 1103671"/>
                                                        <a:gd name="connsiteY14" fmla="*/ 557980 h 1059426"/>
                                                        <a:gd name="connsiteX15" fmla="*/ 186813 w 1103671"/>
                                                        <a:gd name="connsiteY15" fmla="*/ 548148 h 1059426"/>
                                                        <a:gd name="connsiteX16" fmla="*/ 211394 w 1103671"/>
                                                        <a:gd name="connsiteY16" fmla="*/ 474406 h 1059426"/>
                                                        <a:gd name="connsiteX17" fmla="*/ 260555 w 1103671"/>
                                                        <a:gd name="connsiteY17" fmla="*/ 425245 h 1059426"/>
                                                        <a:gd name="connsiteX18" fmla="*/ 186813 w 1103671"/>
                                                        <a:gd name="connsiteY18" fmla="*/ 346587 h 1059426"/>
                                                        <a:gd name="connsiteX19" fmla="*/ 184355 w 1103671"/>
                                                        <a:gd name="connsiteY19" fmla="*/ 282677 h 1059426"/>
                                                        <a:gd name="connsiteX20" fmla="*/ 189271 w 1103671"/>
                                                        <a:gd name="connsiteY20" fmla="*/ 221226 h 1059426"/>
                                                        <a:gd name="connsiteX21" fmla="*/ 199103 w 1103671"/>
                                                        <a:gd name="connsiteY21" fmla="*/ 152400 h 1059426"/>
                                                        <a:gd name="connsiteX22" fmla="*/ 206477 w 1103671"/>
                                                        <a:gd name="connsiteY22" fmla="*/ 66368 h 1059426"/>
                                                        <a:gd name="connsiteX23" fmla="*/ 238432 w 1103671"/>
                                                        <a:gd name="connsiteY23" fmla="*/ 22122 h 1059426"/>
                                                        <a:gd name="connsiteX24" fmla="*/ 403123 w 1103671"/>
                                                        <a:gd name="connsiteY24" fmla="*/ 88490 h 1059426"/>
                                                        <a:gd name="connsiteX25" fmla="*/ 420329 w 1103671"/>
                                                        <a:gd name="connsiteY25" fmla="*/ 140109 h 1059426"/>
                                                        <a:gd name="connsiteX26" fmla="*/ 494071 w 1103671"/>
                                                        <a:gd name="connsiteY26" fmla="*/ 174522 h 1059426"/>
                                                        <a:gd name="connsiteX27" fmla="*/ 535858 w 1103671"/>
                                                        <a:gd name="connsiteY27" fmla="*/ 122903 h 1059426"/>
                                                        <a:gd name="connsiteX28" fmla="*/ 538316 w 1103671"/>
                                                        <a:gd name="connsiteY28" fmla="*/ 81116 h 1059426"/>
                                                        <a:gd name="connsiteX29" fmla="*/ 607142 w 1103671"/>
                                                        <a:gd name="connsiteY29" fmla="*/ 0 h 1059426"/>
                                                        <a:gd name="connsiteX30" fmla="*/ 634181 w 1103671"/>
                                                        <a:gd name="connsiteY30" fmla="*/ 73742 h 1059426"/>
                                                        <a:gd name="connsiteX31" fmla="*/ 698090 w 1103671"/>
                                                        <a:gd name="connsiteY31" fmla="*/ 76200 h 1059426"/>
                                                        <a:gd name="connsiteX32" fmla="*/ 732503 w 1103671"/>
                                                        <a:gd name="connsiteY32" fmla="*/ 100780 h 1059426"/>
                                                        <a:gd name="connsiteX33" fmla="*/ 791497 w 1103671"/>
                                                        <a:gd name="connsiteY33" fmla="*/ 41787 h 1059426"/>
                                                        <a:gd name="connsiteX34" fmla="*/ 820994 w 1103671"/>
                                                        <a:gd name="connsiteY34" fmla="*/ 29497 h 1059426"/>
                                                        <a:gd name="connsiteX35" fmla="*/ 843116 w 1103671"/>
                                                        <a:gd name="connsiteY35" fmla="*/ 73742 h 1059426"/>
                                                        <a:gd name="connsiteX36" fmla="*/ 877529 w 1103671"/>
                                                        <a:gd name="connsiteY36" fmla="*/ 120445 h 1059426"/>
                                                        <a:gd name="connsiteX37" fmla="*/ 860323 w 1103671"/>
                                                        <a:gd name="connsiteY37" fmla="*/ 137651 h 1059426"/>
                                                        <a:gd name="connsiteX38" fmla="*/ 902110 w 1103671"/>
                                                        <a:gd name="connsiteY38" fmla="*/ 176980 h 1059426"/>
                                                        <a:gd name="connsiteX39" fmla="*/ 892277 w 1103671"/>
                                                        <a:gd name="connsiteY39" fmla="*/ 216309 h 1059426"/>
                                                        <a:gd name="connsiteX40" fmla="*/ 916858 w 1103671"/>
                                                        <a:gd name="connsiteY40" fmla="*/ 299884 h 1059426"/>
                                                        <a:gd name="connsiteX41" fmla="*/ 926690 w 1103671"/>
                                                        <a:gd name="connsiteY41" fmla="*/ 336755 h 1059426"/>
                                                        <a:gd name="connsiteX42" fmla="*/ 1059426 w 1103671"/>
                                                        <a:gd name="connsiteY42" fmla="*/ 400664 h 1059426"/>
                                                        <a:gd name="connsiteX43" fmla="*/ 1086464 w 1103671"/>
                                                        <a:gd name="connsiteY43" fmla="*/ 639097 h 1059426"/>
                                                        <a:gd name="connsiteX44" fmla="*/ 1059426 w 1103671"/>
                                                        <a:gd name="connsiteY44" fmla="*/ 675968 h 1059426"/>
                                                        <a:gd name="connsiteX45" fmla="*/ 1103671 w 1103671"/>
                                                        <a:gd name="connsiteY45" fmla="*/ 771832 h 1059426"/>
                                                        <a:gd name="connsiteX46" fmla="*/ 924232 w 1103671"/>
                                                        <a:gd name="connsiteY46" fmla="*/ 988142 h 1059426"/>
                                                        <a:gd name="connsiteX47" fmla="*/ 909484 w 1103671"/>
                                                        <a:gd name="connsiteY47" fmla="*/ 1056968 h 1059426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  <a:cxn ang="0">
                                                          <a:pos x="connsiteX41" y="connsiteY41"/>
                                                        </a:cxn>
                                                        <a:cxn ang="0">
                                                          <a:pos x="connsiteX42" y="connsiteY42"/>
                                                        </a:cxn>
                                                        <a:cxn ang="0">
                                                          <a:pos x="connsiteX43" y="connsiteY43"/>
                                                        </a:cxn>
                                                        <a:cxn ang="0">
                                                          <a:pos x="connsiteX44" y="connsiteY44"/>
                                                        </a:cxn>
                                                        <a:cxn ang="0">
                                                          <a:pos x="connsiteX45" y="connsiteY45"/>
                                                        </a:cxn>
                                                        <a:cxn ang="0">
                                                          <a:pos x="connsiteX46" y="connsiteY46"/>
                                                        </a:cxn>
                                                        <a:cxn ang="0">
                                                          <a:pos x="connsiteX47" y="connsiteY47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1103671" h="1059426">
                                                          <a:moveTo>
                                                            <a:pt x="909484" y="1056968"/>
                                                          </a:moveTo>
                                                          <a:lnTo>
                                                            <a:pt x="820994" y="1059426"/>
                                                          </a:lnTo>
                                                          <a:lnTo>
                                                            <a:pt x="830826" y="1027471"/>
                                                          </a:lnTo>
                                                          <a:lnTo>
                                                            <a:pt x="825910" y="985684"/>
                                                          </a:lnTo>
                                                          <a:lnTo>
                                                            <a:pt x="698090" y="958645"/>
                                                          </a:lnTo>
                                                          <a:lnTo>
                                                            <a:pt x="580103" y="818535"/>
                                                          </a:lnTo>
                                                          <a:lnTo>
                                                            <a:pt x="417871" y="892277"/>
                                                          </a:lnTo>
                                                          <a:lnTo>
                                                            <a:pt x="326923" y="825909"/>
                                                          </a:lnTo>
                                                          <a:lnTo>
                                                            <a:pt x="309716" y="786580"/>
                                                          </a:lnTo>
                                                          <a:lnTo>
                                                            <a:pt x="280219" y="816077"/>
                                                          </a:lnTo>
                                                          <a:lnTo>
                                                            <a:pt x="233516" y="742335"/>
                                                          </a:lnTo>
                                                          <a:lnTo>
                                                            <a:pt x="174523" y="774290"/>
                                                          </a:lnTo>
                                                          <a:lnTo>
                                                            <a:pt x="0" y="648929"/>
                                                          </a:lnTo>
                                                          <a:lnTo>
                                                            <a:pt x="49161" y="636638"/>
                                                          </a:lnTo>
                                                          <a:lnTo>
                                                            <a:pt x="103239" y="557980"/>
                                                          </a:lnTo>
                                                          <a:lnTo>
                                                            <a:pt x="186813" y="548148"/>
                                                          </a:lnTo>
                                                          <a:lnTo>
                                                            <a:pt x="211394" y="474406"/>
                                                          </a:lnTo>
                                                          <a:lnTo>
                                                            <a:pt x="260555" y="425245"/>
                                                          </a:lnTo>
                                                          <a:lnTo>
                                                            <a:pt x="186813" y="346587"/>
                                                          </a:lnTo>
                                                          <a:cubicBezTo>
                                                            <a:pt x="185994" y="325284"/>
                                                            <a:pt x="185174" y="303980"/>
                                                            <a:pt x="184355" y="282677"/>
                                                          </a:cubicBezTo>
                                                          <a:lnTo>
                                                            <a:pt x="189271" y="221226"/>
                                                          </a:lnTo>
                                                          <a:lnTo>
                                                            <a:pt x="199103" y="152400"/>
                                                          </a:lnTo>
                                                          <a:lnTo>
                                                            <a:pt x="206477" y="66368"/>
                                                          </a:lnTo>
                                                          <a:lnTo>
                                                            <a:pt x="238432" y="22122"/>
                                                          </a:lnTo>
                                                          <a:lnTo>
                                                            <a:pt x="403123" y="88490"/>
                                                          </a:lnTo>
                                                          <a:lnTo>
                                                            <a:pt x="420329" y="140109"/>
                                                          </a:lnTo>
                                                          <a:lnTo>
                                                            <a:pt x="494071" y="174522"/>
                                                          </a:lnTo>
                                                          <a:lnTo>
                                                            <a:pt x="535858" y="122903"/>
                                                          </a:lnTo>
                                                          <a:lnTo>
                                                            <a:pt x="538316" y="81116"/>
                                                          </a:lnTo>
                                                          <a:lnTo>
                                                            <a:pt x="607142" y="0"/>
                                                          </a:lnTo>
                                                          <a:lnTo>
                                                            <a:pt x="634181" y="73742"/>
                                                          </a:lnTo>
                                                          <a:lnTo>
                                                            <a:pt x="698090" y="76200"/>
                                                          </a:lnTo>
                                                          <a:lnTo>
                                                            <a:pt x="732503" y="100780"/>
                                                          </a:lnTo>
                                                          <a:lnTo>
                                                            <a:pt x="791497" y="41787"/>
                                                          </a:lnTo>
                                                          <a:lnTo>
                                                            <a:pt x="820994" y="29497"/>
                                                          </a:lnTo>
                                                          <a:lnTo>
                                                            <a:pt x="843116" y="73742"/>
                                                          </a:lnTo>
                                                          <a:lnTo>
                                                            <a:pt x="877529" y="120445"/>
                                                          </a:lnTo>
                                                          <a:lnTo>
                                                            <a:pt x="860323" y="137651"/>
                                                          </a:lnTo>
                                                          <a:lnTo>
                                                            <a:pt x="902110" y="176980"/>
                                                          </a:lnTo>
                                                          <a:lnTo>
                                                            <a:pt x="892277" y="216309"/>
                                                          </a:lnTo>
                                                          <a:lnTo>
                                                            <a:pt x="916858" y="299884"/>
                                                          </a:lnTo>
                                                          <a:lnTo>
                                                            <a:pt x="926690" y="336755"/>
                                                          </a:lnTo>
                                                          <a:lnTo>
                                                            <a:pt x="1059426" y="400664"/>
                                                          </a:lnTo>
                                                          <a:lnTo>
                                                            <a:pt x="1086464" y="639097"/>
                                                          </a:lnTo>
                                                          <a:lnTo>
                                                            <a:pt x="1059426" y="675968"/>
                                                          </a:lnTo>
                                                          <a:lnTo>
                                                            <a:pt x="1103671" y="771832"/>
                                                          </a:lnTo>
                                                          <a:lnTo>
                                                            <a:pt x="924232" y="988142"/>
                                                          </a:lnTo>
                                                          <a:lnTo>
                                                            <a:pt x="909484" y="1056968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accent6"/>
                                                    </a:solidFill>
                                                    <a:ln/>
                                                  </p:spPr>
                                                  <p:style>
                                                    <a:lnRef idx="2">
                                                      <a:schemeClr val="accent1"/>
                                                    </a:lnRef>
                                                    <a:fillRef idx="1">
                                                      <a:schemeClr val="l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dk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4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А</a:t>
                                                      </a:r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ркадак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  <p:sp>
                                                <p:nvSpPr>
                                                  <p:cNvPr id="46" name="Полилиния 38"/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577645" y="1064343"/>
                                                    <a:ext cx="769374" cy="887361"/>
                                                  </a:xfrm>
                                                  <a:custGeom>
                                                    <a:avLst/>
                                                    <a:gdLst>
                                                      <a:gd name="connsiteX0" fmla="*/ 184355 w 769374"/>
                                                      <a:gd name="connsiteY0" fmla="*/ 110613 h 887361"/>
                                                      <a:gd name="connsiteX1" fmla="*/ 137652 w 769374"/>
                                                      <a:gd name="connsiteY1" fmla="*/ 216310 h 887361"/>
                                                      <a:gd name="connsiteX2" fmla="*/ 29497 w 769374"/>
                                                      <a:gd name="connsiteY2" fmla="*/ 280219 h 887361"/>
                                                      <a:gd name="connsiteX3" fmla="*/ 14749 w 769374"/>
                                                      <a:gd name="connsiteY3" fmla="*/ 346587 h 887361"/>
                                                      <a:gd name="connsiteX4" fmla="*/ 2458 w 769374"/>
                                                      <a:gd name="connsiteY4" fmla="*/ 417871 h 887361"/>
                                                      <a:gd name="connsiteX5" fmla="*/ 0 w 769374"/>
                                                      <a:gd name="connsiteY5" fmla="*/ 452284 h 887361"/>
                                                      <a:gd name="connsiteX6" fmla="*/ 22123 w 769374"/>
                                                      <a:gd name="connsiteY6" fmla="*/ 516193 h 887361"/>
                                                      <a:gd name="connsiteX7" fmla="*/ 29497 w 769374"/>
                                                      <a:gd name="connsiteY7" fmla="*/ 575187 h 887361"/>
                                                      <a:gd name="connsiteX8" fmla="*/ 39329 w 769374"/>
                                                      <a:gd name="connsiteY8" fmla="*/ 594852 h 887361"/>
                                                      <a:gd name="connsiteX9" fmla="*/ 46703 w 769374"/>
                                                      <a:gd name="connsiteY9" fmla="*/ 585019 h 887361"/>
                                                      <a:gd name="connsiteX10" fmla="*/ 113071 w 769374"/>
                                                      <a:gd name="connsiteY10" fmla="*/ 607142 h 887361"/>
                                                      <a:gd name="connsiteX11" fmla="*/ 174523 w 769374"/>
                                                      <a:gd name="connsiteY11" fmla="*/ 675968 h 887361"/>
                                                      <a:gd name="connsiteX12" fmla="*/ 189271 w 769374"/>
                                                      <a:gd name="connsiteY12" fmla="*/ 710381 h 887361"/>
                                                      <a:gd name="connsiteX13" fmla="*/ 272845 w 769374"/>
                                                      <a:gd name="connsiteY13" fmla="*/ 781664 h 887361"/>
                                                      <a:gd name="connsiteX14" fmla="*/ 334297 w 769374"/>
                                                      <a:gd name="connsiteY14" fmla="*/ 774290 h 887361"/>
                                                      <a:gd name="connsiteX15" fmla="*/ 403123 w 769374"/>
                                                      <a:gd name="connsiteY15" fmla="*/ 870155 h 887361"/>
                                                      <a:gd name="connsiteX16" fmla="*/ 459658 w 769374"/>
                                                      <a:gd name="connsiteY16" fmla="*/ 843116 h 887361"/>
                                                      <a:gd name="connsiteX17" fmla="*/ 501445 w 769374"/>
                                                      <a:gd name="connsiteY17" fmla="*/ 887361 h 887361"/>
                                                      <a:gd name="connsiteX18" fmla="*/ 545690 w 769374"/>
                                                      <a:gd name="connsiteY18" fmla="*/ 884903 h 887361"/>
                                                      <a:gd name="connsiteX19" fmla="*/ 612058 w 769374"/>
                                                      <a:gd name="connsiteY19" fmla="*/ 879987 h 887361"/>
                                                      <a:gd name="connsiteX20" fmla="*/ 639097 w 769374"/>
                                                      <a:gd name="connsiteY20" fmla="*/ 835742 h 887361"/>
                                                      <a:gd name="connsiteX21" fmla="*/ 661220 w 769374"/>
                                                      <a:gd name="connsiteY21" fmla="*/ 801329 h 887361"/>
                                                      <a:gd name="connsiteX22" fmla="*/ 703007 w 769374"/>
                                                      <a:gd name="connsiteY22" fmla="*/ 762000 h 887361"/>
                                                      <a:gd name="connsiteX23" fmla="*/ 624349 w 769374"/>
                                                      <a:gd name="connsiteY23" fmla="*/ 685800 h 887361"/>
                                                      <a:gd name="connsiteX24" fmla="*/ 644013 w 769374"/>
                                                      <a:gd name="connsiteY24" fmla="*/ 403123 h 887361"/>
                                                      <a:gd name="connsiteX25" fmla="*/ 663678 w 769374"/>
                                                      <a:gd name="connsiteY25" fmla="*/ 368710 h 887361"/>
                                                      <a:gd name="connsiteX26" fmla="*/ 651387 w 769374"/>
                                                      <a:gd name="connsiteY26" fmla="*/ 346587 h 887361"/>
                                                      <a:gd name="connsiteX27" fmla="*/ 602226 w 769374"/>
                                                      <a:gd name="connsiteY27" fmla="*/ 272845 h 887361"/>
                                                      <a:gd name="connsiteX28" fmla="*/ 607142 w 769374"/>
                                                      <a:gd name="connsiteY28" fmla="*/ 238432 h 887361"/>
                                                      <a:gd name="connsiteX29" fmla="*/ 658761 w 769374"/>
                                                      <a:gd name="connsiteY29" fmla="*/ 245806 h 887361"/>
                                                      <a:gd name="connsiteX30" fmla="*/ 732503 w 769374"/>
                                                      <a:gd name="connsiteY30" fmla="*/ 260555 h 887361"/>
                                                      <a:gd name="connsiteX31" fmla="*/ 769374 w 769374"/>
                                                      <a:gd name="connsiteY31" fmla="*/ 250723 h 887361"/>
                                                      <a:gd name="connsiteX32" fmla="*/ 693174 w 769374"/>
                                                      <a:gd name="connsiteY32" fmla="*/ 206477 h 887361"/>
                                                      <a:gd name="connsiteX33" fmla="*/ 621890 w 769374"/>
                                                      <a:gd name="connsiteY33" fmla="*/ 152400 h 887361"/>
                                                      <a:gd name="connsiteX34" fmla="*/ 538316 w 769374"/>
                                                      <a:gd name="connsiteY34" fmla="*/ 76200 h 887361"/>
                                                      <a:gd name="connsiteX35" fmla="*/ 467032 w 769374"/>
                                                      <a:gd name="connsiteY35" fmla="*/ 0 h 887361"/>
                                                      <a:gd name="connsiteX36" fmla="*/ 400665 w 769374"/>
                                                      <a:gd name="connsiteY36" fmla="*/ 24581 h 887361"/>
                                                      <a:gd name="connsiteX37" fmla="*/ 361336 w 769374"/>
                                                      <a:gd name="connsiteY37" fmla="*/ 66368 h 887361"/>
                                                      <a:gd name="connsiteX38" fmla="*/ 341671 w 769374"/>
                                                      <a:gd name="connsiteY38" fmla="*/ 100781 h 887361"/>
                                                      <a:gd name="connsiteX39" fmla="*/ 285136 w 769374"/>
                                                      <a:gd name="connsiteY39" fmla="*/ 110613 h 887361"/>
                                                      <a:gd name="connsiteX40" fmla="*/ 184355 w 769374"/>
                                                      <a:gd name="connsiteY40" fmla="*/ 110613 h 887361"/>
                                                    </a:gdLst>
                                                    <a:ahLst/>
                                                    <a:cxnLst>
                                                      <a:cxn ang="0">
                                                        <a:pos x="connsiteX0" y="connsiteY0"/>
                                                      </a:cxn>
                                                      <a:cxn ang="0">
                                                        <a:pos x="connsiteX1" y="connsiteY1"/>
                                                      </a:cxn>
                                                      <a:cxn ang="0">
                                                        <a:pos x="connsiteX2" y="connsiteY2"/>
                                                      </a:cxn>
                                                      <a:cxn ang="0">
                                                        <a:pos x="connsiteX3" y="connsiteY3"/>
                                                      </a:cxn>
                                                      <a:cxn ang="0">
                                                        <a:pos x="connsiteX4" y="connsiteY4"/>
                                                      </a:cxn>
                                                      <a:cxn ang="0">
                                                        <a:pos x="connsiteX5" y="connsiteY5"/>
                                                      </a:cxn>
                                                      <a:cxn ang="0">
                                                        <a:pos x="connsiteX6" y="connsiteY6"/>
                                                      </a:cxn>
                                                      <a:cxn ang="0">
                                                        <a:pos x="connsiteX7" y="connsiteY7"/>
                                                      </a:cxn>
                                                      <a:cxn ang="0">
                                                        <a:pos x="connsiteX8" y="connsiteY8"/>
                                                      </a:cxn>
                                                      <a:cxn ang="0">
                                                        <a:pos x="connsiteX9" y="connsiteY9"/>
                                                      </a:cxn>
                                                      <a:cxn ang="0">
                                                        <a:pos x="connsiteX10" y="connsiteY10"/>
                                                      </a:cxn>
                                                      <a:cxn ang="0">
                                                        <a:pos x="connsiteX11" y="connsiteY11"/>
                                                      </a:cxn>
                                                      <a:cxn ang="0">
                                                        <a:pos x="connsiteX12" y="connsiteY12"/>
                                                      </a:cxn>
                                                      <a:cxn ang="0">
                                                        <a:pos x="connsiteX13" y="connsiteY13"/>
                                                      </a:cxn>
                                                      <a:cxn ang="0">
                                                        <a:pos x="connsiteX14" y="connsiteY14"/>
                                                      </a:cxn>
                                                      <a:cxn ang="0">
                                                        <a:pos x="connsiteX15" y="connsiteY15"/>
                                                      </a:cxn>
                                                      <a:cxn ang="0">
                                                        <a:pos x="connsiteX16" y="connsiteY16"/>
                                                      </a:cxn>
                                                      <a:cxn ang="0">
                                                        <a:pos x="connsiteX17" y="connsiteY17"/>
                                                      </a:cxn>
                                                      <a:cxn ang="0">
                                                        <a:pos x="connsiteX18" y="connsiteY18"/>
                                                      </a:cxn>
                                                      <a:cxn ang="0">
                                                        <a:pos x="connsiteX19" y="connsiteY19"/>
                                                      </a:cxn>
                                                      <a:cxn ang="0">
                                                        <a:pos x="connsiteX20" y="connsiteY20"/>
                                                      </a:cxn>
                                                      <a:cxn ang="0">
                                                        <a:pos x="connsiteX21" y="connsiteY21"/>
                                                      </a:cxn>
                                                      <a:cxn ang="0">
                                                        <a:pos x="connsiteX22" y="connsiteY22"/>
                                                      </a:cxn>
                                                      <a:cxn ang="0">
                                                        <a:pos x="connsiteX23" y="connsiteY23"/>
                                                      </a:cxn>
                                                      <a:cxn ang="0">
                                                        <a:pos x="connsiteX24" y="connsiteY24"/>
                                                      </a:cxn>
                                                      <a:cxn ang="0">
                                                        <a:pos x="connsiteX25" y="connsiteY25"/>
                                                      </a:cxn>
                                                      <a:cxn ang="0">
                                                        <a:pos x="connsiteX26" y="connsiteY26"/>
                                                      </a:cxn>
                                                      <a:cxn ang="0">
                                                        <a:pos x="connsiteX27" y="connsiteY27"/>
                                                      </a:cxn>
                                                      <a:cxn ang="0">
                                                        <a:pos x="connsiteX28" y="connsiteY28"/>
                                                      </a:cxn>
                                                      <a:cxn ang="0">
                                                        <a:pos x="connsiteX29" y="connsiteY29"/>
                                                      </a:cxn>
                                                      <a:cxn ang="0">
                                                        <a:pos x="connsiteX30" y="connsiteY30"/>
                                                      </a:cxn>
                                                      <a:cxn ang="0">
                                                        <a:pos x="connsiteX31" y="connsiteY31"/>
                                                      </a:cxn>
                                                      <a:cxn ang="0">
                                                        <a:pos x="connsiteX32" y="connsiteY32"/>
                                                      </a:cxn>
                                                      <a:cxn ang="0">
                                                        <a:pos x="connsiteX33" y="connsiteY33"/>
                                                      </a:cxn>
                                                      <a:cxn ang="0">
                                                        <a:pos x="connsiteX34" y="connsiteY34"/>
                                                      </a:cxn>
                                                      <a:cxn ang="0">
                                                        <a:pos x="connsiteX35" y="connsiteY35"/>
                                                      </a:cxn>
                                                      <a:cxn ang="0">
                                                        <a:pos x="connsiteX36" y="connsiteY36"/>
                                                      </a:cxn>
                                                      <a:cxn ang="0">
                                                        <a:pos x="connsiteX37" y="connsiteY37"/>
                                                      </a:cxn>
                                                      <a:cxn ang="0">
                                                        <a:pos x="connsiteX38" y="connsiteY38"/>
                                                      </a:cxn>
                                                      <a:cxn ang="0">
                                                        <a:pos x="connsiteX39" y="connsiteY39"/>
                                                      </a:cxn>
                                                      <a:cxn ang="0">
                                                        <a:pos x="connsiteX40" y="connsiteY40"/>
                                                      </a:cxn>
                                                    </a:cxnLst>
                                                    <a:rect l="l" t="t" r="r" b="b"/>
                                                    <a:pathLst>
                                                      <a:path w="769374" h="887361">
                                                        <a:moveTo>
                                                          <a:pt x="184355" y="110613"/>
                                                        </a:moveTo>
                                                        <a:lnTo>
                                                          <a:pt x="137652" y="216310"/>
                                                        </a:lnTo>
                                                        <a:lnTo>
                                                          <a:pt x="29497" y="280219"/>
                                                        </a:lnTo>
                                                        <a:lnTo>
                                                          <a:pt x="14749" y="346587"/>
                                                        </a:lnTo>
                                                        <a:lnTo>
                                                          <a:pt x="2458" y="417871"/>
                                                        </a:lnTo>
                                                        <a:lnTo>
                                                          <a:pt x="0" y="452284"/>
                                                        </a:lnTo>
                                                        <a:lnTo>
                                                          <a:pt x="22123" y="516193"/>
                                                        </a:lnTo>
                                                        <a:lnTo>
                                                          <a:pt x="29497" y="575187"/>
                                                        </a:lnTo>
                                                        <a:lnTo>
                                                          <a:pt x="39329" y="594852"/>
                                                        </a:lnTo>
                                                        <a:lnTo>
                                                          <a:pt x="46703" y="585019"/>
                                                        </a:lnTo>
                                                        <a:lnTo>
                                                          <a:pt x="113071" y="607142"/>
                                                        </a:lnTo>
                                                        <a:lnTo>
                                                          <a:pt x="174523" y="675968"/>
                                                        </a:lnTo>
                                                        <a:lnTo>
                                                          <a:pt x="189271" y="710381"/>
                                                        </a:lnTo>
                                                        <a:lnTo>
                                                          <a:pt x="272845" y="781664"/>
                                                        </a:lnTo>
                                                        <a:lnTo>
                                                          <a:pt x="334297" y="774290"/>
                                                        </a:lnTo>
                                                        <a:lnTo>
                                                          <a:pt x="403123" y="870155"/>
                                                        </a:lnTo>
                                                        <a:lnTo>
                                                          <a:pt x="459658" y="843116"/>
                                                        </a:lnTo>
                                                        <a:lnTo>
                                                          <a:pt x="501445" y="887361"/>
                                                        </a:lnTo>
                                                        <a:lnTo>
                                                          <a:pt x="545690" y="884903"/>
                                                        </a:lnTo>
                                                        <a:lnTo>
                                                          <a:pt x="612058" y="879987"/>
                                                        </a:lnTo>
                                                        <a:lnTo>
                                                          <a:pt x="639097" y="835742"/>
                                                        </a:lnTo>
                                                        <a:lnTo>
                                                          <a:pt x="661220" y="801329"/>
                                                        </a:lnTo>
                                                        <a:lnTo>
                                                          <a:pt x="703007" y="762000"/>
                                                        </a:lnTo>
                                                        <a:lnTo>
                                                          <a:pt x="624349" y="685800"/>
                                                        </a:lnTo>
                                                        <a:lnTo>
                                                          <a:pt x="644013" y="403123"/>
                                                        </a:lnTo>
                                                        <a:lnTo>
                                                          <a:pt x="663678" y="368710"/>
                                                        </a:lnTo>
                                                        <a:lnTo>
                                                          <a:pt x="651387" y="346587"/>
                                                        </a:lnTo>
                                                        <a:lnTo>
                                                          <a:pt x="602226" y="272845"/>
                                                        </a:lnTo>
                                                        <a:lnTo>
                                                          <a:pt x="607142" y="238432"/>
                                                        </a:lnTo>
                                                        <a:lnTo>
                                                          <a:pt x="658761" y="245806"/>
                                                        </a:lnTo>
                                                        <a:lnTo>
                                                          <a:pt x="732503" y="260555"/>
                                                        </a:lnTo>
                                                        <a:lnTo>
                                                          <a:pt x="769374" y="250723"/>
                                                        </a:lnTo>
                                                        <a:lnTo>
                                                          <a:pt x="693174" y="206477"/>
                                                        </a:lnTo>
                                                        <a:lnTo>
                                                          <a:pt x="621890" y="152400"/>
                                                        </a:lnTo>
                                                        <a:lnTo>
                                                          <a:pt x="538316" y="76200"/>
                                                        </a:lnTo>
                                                        <a:lnTo>
                                                          <a:pt x="467032" y="0"/>
                                                        </a:lnTo>
                                                        <a:lnTo>
                                                          <a:pt x="400665" y="24581"/>
                                                        </a:lnTo>
                                                        <a:lnTo>
                                                          <a:pt x="361336" y="66368"/>
                                                        </a:lnTo>
                                                        <a:lnTo>
                                                          <a:pt x="341671" y="100781"/>
                                                        </a:lnTo>
                                                        <a:lnTo>
                                                          <a:pt x="285136" y="110613"/>
                                                        </a:lnTo>
                                                        <a:lnTo>
                                                          <a:pt x="184355" y="110613"/>
                                                        </a:lnTo>
                                                        <a:close/>
                                                      </a:path>
                                                    </a:pathLst>
                                                  </a:custGeom>
                                                  <a:solidFill>
                                                    <a:schemeClr val="accent6"/>
                                                  </a:solidFill>
                                                </p:spPr>
                                                <p:style>
                                                  <a:lnRef idx="2">
                                                    <a:schemeClr val="accent1">
                                                      <a:shade val="50000"/>
                                                    </a:schemeClr>
                                                  </a:lnRef>
                                                  <a:fillRef idx="1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lt1"/>
                                                  </a:fontRef>
                                                </p:style>
                                                <p:txBody>
                                                  <a:bodyPr rtlCol="0" anchor="ctr"/>
                                                  <a:lstStyle/>
                                                  <a:p>
                                                    <a:pPr algn="ctr"/>
                                                    <a:r>
                                                      <a:rPr lang="ru-RU" sz="1400" b="1" dirty="0" smtClean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rPr>
                                                      <a:t>Турки</a:t>
                                                    </a:r>
                                                    <a:endParaRPr lang="ru-RU" sz="1400" b="1" dirty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sp>
                                              <p:nvSpPr>
                                                <p:cNvPr id="44" name="Полилиния 40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754626" y="840658"/>
                                                  <a:ext cx="1669026" cy="948813"/>
                                                </a:xfrm>
                                                <a:custGeom>
                                                  <a:avLst/>
                                                  <a:gdLst>
                                                    <a:gd name="connsiteX0" fmla="*/ 0 w 1669026"/>
                                                    <a:gd name="connsiteY0" fmla="*/ 326923 h 948813"/>
                                                    <a:gd name="connsiteX1" fmla="*/ 157316 w 1669026"/>
                                                    <a:gd name="connsiteY1" fmla="*/ 326923 h 948813"/>
                                                    <a:gd name="connsiteX2" fmla="*/ 226142 w 1669026"/>
                                                    <a:gd name="connsiteY2" fmla="*/ 243348 h 948813"/>
                                                    <a:gd name="connsiteX3" fmla="*/ 285135 w 1669026"/>
                                                    <a:gd name="connsiteY3" fmla="*/ 221226 h 948813"/>
                                                    <a:gd name="connsiteX4" fmla="*/ 381000 w 1669026"/>
                                                    <a:gd name="connsiteY4" fmla="*/ 314632 h 948813"/>
                                                    <a:gd name="connsiteX5" fmla="*/ 548148 w 1669026"/>
                                                    <a:gd name="connsiteY5" fmla="*/ 449826 h 948813"/>
                                                    <a:gd name="connsiteX6" fmla="*/ 594851 w 1669026"/>
                                                    <a:gd name="connsiteY6" fmla="*/ 479323 h 948813"/>
                                                    <a:gd name="connsiteX7" fmla="*/ 567813 w 1669026"/>
                                                    <a:gd name="connsiteY7" fmla="*/ 503903 h 948813"/>
                                                    <a:gd name="connsiteX8" fmla="*/ 437535 w 1669026"/>
                                                    <a:gd name="connsiteY8" fmla="*/ 471948 h 948813"/>
                                                    <a:gd name="connsiteX9" fmla="*/ 420329 w 1669026"/>
                                                    <a:gd name="connsiteY9" fmla="*/ 506361 h 948813"/>
                                                    <a:gd name="connsiteX10" fmla="*/ 491613 w 1669026"/>
                                                    <a:gd name="connsiteY10" fmla="*/ 575187 h 948813"/>
                                                    <a:gd name="connsiteX11" fmla="*/ 673509 w 1669026"/>
                                                    <a:gd name="connsiteY11" fmla="*/ 644013 h 948813"/>
                                                    <a:gd name="connsiteX12" fmla="*/ 680884 w 1669026"/>
                                                    <a:gd name="connsiteY12" fmla="*/ 700548 h 948813"/>
                                                    <a:gd name="connsiteX13" fmla="*/ 747251 w 1669026"/>
                                                    <a:gd name="connsiteY13" fmla="*/ 725129 h 948813"/>
                                                    <a:gd name="connsiteX14" fmla="*/ 789039 w 1669026"/>
                                                    <a:gd name="connsiteY14" fmla="*/ 688258 h 948813"/>
                                                    <a:gd name="connsiteX15" fmla="*/ 803787 w 1669026"/>
                                                    <a:gd name="connsiteY15" fmla="*/ 636639 h 948813"/>
                                                    <a:gd name="connsiteX16" fmla="*/ 857864 w 1669026"/>
                                                    <a:gd name="connsiteY16" fmla="*/ 560439 h 948813"/>
                                                    <a:gd name="connsiteX17" fmla="*/ 894735 w 1669026"/>
                                                    <a:gd name="connsiteY17" fmla="*/ 629265 h 948813"/>
                                                    <a:gd name="connsiteX18" fmla="*/ 934064 w 1669026"/>
                                                    <a:gd name="connsiteY18" fmla="*/ 634181 h 948813"/>
                                                    <a:gd name="connsiteX19" fmla="*/ 993058 w 1669026"/>
                                                    <a:gd name="connsiteY19" fmla="*/ 656303 h 948813"/>
                                                    <a:gd name="connsiteX20" fmla="*/ 1076632 w 1669026"/>
                                                    <a:gd name="connsiteY20" fmla="*/ 589936 h 948813"/>
                                                    <a:gd name="connsiteX21" fmla="*/ 1138084 w 1669026"/>
                                                    <a:gd name="connsiteY21" fmla="*/ 671052 h 948813"/>
                                                    <a:gd name="connsiteX22" fmla="*/ 1120877 w 1669026"/>
                                                    <a:gd name="connsiteY22" fmla="*/ 695632 h 948813"/>
                                                    <a:gd name="connsiteX23" fmla="*/ 1157748 w 1669026"/>
                                                    <a:gd name="connsiteY23" fmla="*/ 722671 h 948813"/>
                                                    <a:gd name="connsiteX24" fmla="*/ 1160206 w 1669026"/>
                                                    <a:gd name="connsiteY24" fmla="*/ 722671 h 948813"/>
                                                    <a:gd name="connsiteX25" fmla="*/ 1145458 w 1669026"/>
                                                    <a:gd name="connsiteY25" fmla="*/ 766916 h 948813"/>
                                                    <a:gd name="connsiteX26" fmla="*/ 1179871 w 1669026"/>
                                                    <a:gd name="connsiteY26" fmla="*/ 887361 h 948813"/>
                                                    <a:gd name="connsiteX27" fmla="*/ 1315064 w 1669026"/>
                                                    <a:gd name="connsiteY27" fmla="*/ 948813 h 948813"/>
                                                    <a:gd name="connsiteX28" fmla="*/ 1371600 w 1669026"/>
                                                    <a:gd name="connsiteY28" fmla="*/ 919316 h 948813"/>
                                                    <a:gd name="connsiteX29" fmla="*/ 1455174 w 1669026"/>
                                                    <a:gd name="connsiteY29" fmla="*/ 904568 h 948813"/>
                                                    <a:gd name="connsiteX30" fmla="*/ 1452716 w 1669026"/>
                                                    <a:gd name="connsiteY30" fmla="*/ 882445 h 948813"/>
                                                    <a:gd name="connsiteX31" fmla="*/ 1496961 w 1669026"/>
                                                    <a:gd name="connsiteY31" fmla="*/ 857865 h 948813"/>
                                                    <a:gd name="connsiteX32" fmla="*/ 1516626 w 1669026"/>
                                                    <a:gd name="connsiteY32" fmla="*/ 830826 h 948813"/>
                                                    <a:gd name="connsiteX33" fmla="*/ 1484671 w 1669026"/>
                                                    <a:gd name="connsiteY33" fmla="*/ 789039 h 948813"/>
                                                    <a:gd name="connsiteX34" fmla="*/ 1479755 w 1669026"/>
                                                    <a:gd name="connsiteY34" fmla="*/ 734961 h 948813"/>
                                                    <a:gd name="connsiteX35" fmla="*/ 1465006 w 1669026"/>
                                                    <a:gd name="connsiteY35" fmla="*/ 693174 h 948813"/>
                                                    <a:gd name="connsiteX36" fmla="*/ 1430593 w 1669026"/>
                                                    <a:gd name="connsiteY36" fmla="*/ 666136 h 948813"/>
                                                    <a:gd name="connsiteX37" fmla="*/ 1467464 w 1669026"/>
                                                    <a:gd name="connsiteY37" fmla="*/ 602226 h 948813"/>
                                                    <a:gd name="connsiteX38" fmla="*/ 1541206 w 1669026"/>
                                                    <a:gd name="connsiteY38" fmla="*/ 530942 h 948813"/>
                                                    <a:gd name="connsiteX39" fmla="*/ 1619864 w 1669026"/>
                                                    <a:gd name="connsiteY39" fmla="*/ 454742 h 948813"/>
                                                    <a:gd name="connsiteX40" fmla="*/ 1669026 w 1669026"/>
                                                    <a:gd name="connsiteY40" fmla="*/ 371168 h 948813"/>
                                                    <a:gd name="connsiteX41" fmla="*/ 1669026 w 1669026"/>
                                                    <a:gd name="connsiteY41" fmla="*/ 322007 h 948813"/>
                                                    <a:gd name="connsiteX42" fmla="*/ 1619864 w 1669026"/>
                                                    <a:gd name="connsiteY42" fmla="*/ 280219 h 948813"/>
                                                    <a:gd name="connsiteX43" fmla="*/ 1546122 w 1669026"/>
                                                    <a:gd name="connsiteY43" fmla="*/ 235974 h 948813"/>
                                                    <a:gd name="connsiteX44" fmla="*/ 1479755 w 1669026"/>
                                                    <a:gd name="connsiteY44" fmla="*/ 275303 h 948813"/>
                                                    <a:gd name="connsiteX45" fmla="*/ 1423219 w 1669026"/>
                                                    <a:gd name="connsiteY45" fmla="*/ 240890 h 948813"/>
                                                    <a:gd name="connsiteX46" fmla="*/ 1398639 w 1669026"/>
                                                    <a:gd name="connsiteY46" fmla="*/ 250723 h 948813"/>
                                                    <a:gd name="connsiteX47" fmla="*/ 1383890 w 1669026"/>
                                                    <a:gd name="connsiteY47" fmla="*/ 211394 h 948813"/>
                                                    <a:gd name="connsiteX48" fmla="*/ 1349477 w 1669026"/>
                                                    <a:gd name="connsiteY48" fmla="*/ 238432 h 948813"/>
                                                    <a:gd name="connsiteX49" fmla="*/ 1312606 w 1669026"/>
                                                    <a:gd name="connsiteY49" fmla="*/ 208936 h 948813"/>
                                                    <a:gd name="connsiteX50" fmla="*/ 1258529 w 1669026"/>
                                                    <a:gd name="connsiteY50" fmla="*/ 174523 h 948813"/>
                                                    <a:gd name="connsiteX51" fmla="*/ 1226574 w 1669026"/>
                                                    <a:gd name="connsiteY51" fmla="*/ 135194 h 948813"/>
                                                    <a:gd name="connsiteX52" fmla="*/ 1184787 w 1669026"/>
                                                    <a:gd name="connsiteY52" fmla="*/ 110613 h 948813"/>
                                                    <a:gd name="connsiteX53" fmla="*/ 1162664 w 1669026"/>
                                                    <a:gd name="connsiteY53" fmla="*/ 115529 h 948813"/>
                                                    <a:gd name="connsiteX54" fmla="*/ 1138084 w 1669026"/>
                                                    <a:gd name="connsiteY54" fmla="*/ 145026 h 948813"/>
                                                    <a:gd name="connsiteX55" fmla="*/ 997974 w 1669026"/>
                                                    <a:gd name="connsiteY55" fmla="*/ 41787 h 948813"/>
                                                    <a:gd name="connsiteX56" fmla="*/ 907026 w 1669026"/>
                                                    <a:gd name="connsiteY56" fmla="*/ 117987 h 948813"/>
                                                    <a:gd name="connsiteX57" fmla="*/ 747251 w 1669026"/>
                                                    <a:gd name="connsiteY57" fmla="*/ 98323 h 948813"/>
                                                    <a:gd name="connsiteX58" fmla="*/ 705464 w 1669026"/>
                                                    <a:gd name="connsiteY58" fmla="*/ 132736 h 948813"/>
                                                    <a:gd name="connsiteX59" fmla="*/ 636639 w 1669026"/>
                                                    <a:gd name="connsiteY59" fmla="*/ 152400 h 948813"/>
                                                    <a:gd name="connsiteX60" fmla="*/ 577645 w 1669026"/>
                                                    <a:gd name="connsiteY60" fmla="*/ 137652 h 948813"/>
                                                    <a:gd name="connsiteX61" fmla="*/ 548148 w 1669026"/>
                                                    <a:gd name="connsiteY61" fmla="*/ 162232 h 948813"/>
                                                    <a:gd name="connsiteX62" fmla="*/ 548148 w 1669026"/>
                                                    <a:gd name="connsiteY62" fmla="*/ 162232 h 948813"/>
                                                    <a:gd name="connsiteX63" fmla="*/ 508819 w 1669026"/>
                                                    <a:gd name="connsiteY63" fmla="*/ 125361 h 948813"/>
                                                    <a:gd name="connsiteX64" fmla="*/ 501445 w 1669026"/>
                                                    <a:gd name="connsiteY64" fmla="*/ 100781 h 948813"/>
                                                    <a:gd name="connsiteX65" fmla="*/ 494071 w 1669026"/>
                                                    <a:gd name="connsiteY65" fmla="*/ 54077 h 948813"/>
                                                    <a:gd name="connsiteX66" fmla="*/ 469490 w 1669026"/>
                                                    <a:gd name="connsiteY66" fmla="*/ 24581 h 948813"/>
                                                    <a:gd name="connsiteX67" fmla="*/ 442451 w 1669026"/>
                                                    <a:gd name="connsiteY67" fmla="*/ 19665 h 948813"/>
                                                    <a:gd name="connsiteX68" fmla="*/ 422787 w 1669026"/>
                                                    <a:gd name="connsiteY68" fmla="*/ 49161 h 948813"/>
                                                    <a:gd name="connsiteX69" fmla="*/ 398206 w 1669026"/>
                                                    <a:gd name="connsiteY69" fmla="*/ 27039 h 948813"/>
                                                    <a:gd name="connsiteX70" fmla="*/ 341671 w 1669026"/>
                                                    <a:gd name="connsiteY70" fmla="*/ 0 h 948813"/>
                                                    <a:gd name="connsiteX71" fmla="*/ 292509 w 1669026"/>
                                                    <a:gd name="connsiteY71" fmla="*/ 7374 h 948813"/>
                                                    <a:gd name="connsiteX72" fmla="*/ 280219 w 1669026"/>
                                                    <a:gd name="connsiteY72" fmla="*/ 31955 h 948813"/>
                                                    <a:gd name="connsiteX73" fmla="*/ 277761 w 1669026"/>
                                                    <a:gd name="connsiteY73" fmla="*/ 56536 h 948813"/>
                                                    <a:gd name="connsiteX74" fmla="*/ 240890 w 1669026"/>
                                                    <a:gd name="connsiteY74" fmla="*/ 100781 h 948813"/>
                                                    <a:gd name="connsiteX75" fmla="*/ 199103 w 1669026"/>
                                                    <a:gd name="connsiteY75" fmla="*/ 149942 h 948813"/>
                                                    <a:gd name="connsiteX76" fmla="*/ 145026 w 1669026"/>
                                                    <a:gd name="connsiteY76" fmla="*/ 179439 h 948813"/>
                                                    <a:gd name="connsiteX77" fmla="*/ 113071 w 1669026"/>
                                                    <a:gd name="connsiteY77" fmla="*/ 199103 h 948813"/>
                                                    <a:gd name="connsiteX78" fmla="*/ 58993 w 1669026"/>
                                                    <a:gd name="connsiteY78" fmla="*/ 191729 h 948813"/>
                                                    <a:gd name="connsiteX79" fmla="*/ 29497 w 1669026"/>
                                                    <a:gd name="connsiteY79" fmla="*/ 167148 h 948813"/>
                                                    <a:gd name="connsiteX80" fmla="*/ 58993 w 1669026"/>
                                                    <a:gd name="connsiteY80" fmla="*/ 216310 h 948813"/>
                                                    <a:gd name="connsiteX81" fmla="*/ 24580 w 1669026"/>
                                                    <a:gd name="connsiteY81" fmla="*/ 250723 h 948813"/>
                                                    <a:gd name="connsiteX82" fmla="*/ 0 w 1669026"/>
                                                    <a:gd name="connsiteY82" fmla="*/ 326923 h 948813"/>
                                                  </a:gdLst>
                                                  <a:ahLst/>
                                                  <a:cxnLst>
                                                    <a:cxn ang="0">
                                                      <a:pos x="connsiteX0" y="connsiteY0"/>
                                                    </a:cxn>
                                                    <a:cxn ang="0">
                                                      <a:pos x="connsiteX1" y="connsiteY1"/>
                                                    </a:cxn>
                                                    <a:cxn ang="0">
                                                      <a:pos x="connsiteX2" y="connsiteY2"/>
                                                    </a:cxn>
                                                    <a:cxn ang="0">
                                                      <a:pos x="connsiteX3" y="connsiteY3"/>
                                                    </a:cxn>
                                                    <a:cxn ang="0">
                                                      <a:pos x="connsiteX4" y="connsiteY4"/>
                                                    </a:cxn>
                                                    <a:cxn ang="0">
                                                      <a:pos x="connsiteX5" y="connsiteY5"/>
                                                    </a:cxn>
                                                    <a:cxn ang="0">
                                                      <a:pos x="connsiteX6" y="connsiteY6"/>
                                                    </a:cxn>
                                                    <a:cxn ang="0">
                                                      <a:pos x="connsiteX7" y="connsiteY7"/>
                                                    </a:cxn>
                                                    <a:cxn ang="0">
                                                      <a:pos x="connsiteX8" y="connsiteY8"/>
                                                    </a:cxn>
                                                    <a:cxn ang="0">
                                                      <a:pos x="connsiteX9" y="connsiteY9"/>
                                                    </a:cxn>
                                                    <a:cxn ang="0">
                                                      <a:pos x="connsiteX10" y="connsiteY10"/>
                                                    </a:cxn>
                                                    <a:cxn ang="0">
                                                      <a:pos x="connsiteX11" y="connsiteY11"/>
                                                    </a:cxn>
                                                    <a:cxn ang="0">
                                                      <a:pos x="connsiteX12" y="connsiteY12"/>
                                                    </a:cxn>
                                                    <a:cxn ang="0">
                                                      <a:pos x="connsiteX13" y="connsiteY13"/>
                                                    </a:cxn>
                                                    <a:cxn ang="0">
                                                      <a:pos x="connsiteX14" y="connsiteY14"/>
                                                    </a:cxn>
                                                    <a:cxn ang="0">
                                                      <a:pos x="connsiteX15" y="connsiteY15"/>
                                                    </a:cxn>
                                                    <a:cxn ang="0">
                                                      <a:pos x="connsiteX16" y="connsiteY16"/>
                                                    </a:cxn>
                                                    <a:cxn ang="0">
                                                      <a:pos x="connsiteX17" y="connsiteY17"/>
                                                    </a:cxn>
                                                    <a:cxn ang="0">
                                                      <a:pos x="connsiteX18" y="connsiteY18"/>
                                                    </a:cxn>
                                                    <a:cxn ang="0">
                                                      <a:pos x="connsiteX19" y="connsiteY19"/>
                                                    </a:cxn>
                                                    <a:cxn ang="0">
                                                      <a:pos x="connsiteX20" y="connsiteY20"/>
                                                    </a:cxn>
                                                    <a:cxn ang="0">
                                                      <a:pos x="connsiteX21" y="connsiteY21"/>
                                                    </a:cxn>
                                                    <a:cxn ang="0">
                                                      <a:pos x="connsiteX22" y="connsiteY22"/>
                                                    </a:cxn>
                                                    <a:cxn ang="0">
                                                      <a:pos x="connsiteX23" y="connsiteY23"/>
                                                    </a:cxn>
                                                    <a:cxn ang="0">
                                                      <a:pos x="connsiteX24" y="connsiteY24"/>
                                                    </a:cxn>
                                                    <a:cxn ang="0">
                                                      <a:pos x="connsiteX25" y="connsiteY25"/>
                                                    </a:cxn>
                                                    <a:cxn ang="0">
                                                      <a:pos x="connsiteX26" y="connsiteY26"/>
                                                    </a:cxn>
                                                    <a:cxn ang="0">
                                                      <a:pos x="connsiteX27" y="connsiteY27"/>
                                                    </a:cxn>
                                                    <a:cxn ang="0">
                                                      <a:pos x="connsiteX28" y="connsiteY28"/>
                                                    </a:cxn>
                                                    <a:cxn ang="0">
                                                      <a:pos x="connsiteX29" y="connsiteY29"/>
                                                    </a:cxn>
                                                    <a:cxn ang="0">
                                                      <a:pos x="connsiteX30" y="connsiteY30"/>
                                                    </a:cxn>
                                                    <a:cxn ang="0">
                                                      <a:pos x="connsiteX31" y="connsiteY31"/>
                                                    </a:cxn>
                                                    <a:cxn ang="0">
                                                      <a:pos x="connsiteX32" y="connsiteY32"/>
                                                    </a:cxn>
                                                    <a:cxn ang="0">
                                                      <a:pos x="connsiteX33" y="connsiteY33"/>
                                                    </a:cxn>
                                                    <a:cxn ang="0">
                                                      <a:pos x="connsiteX34" y="connsiteY34"/>
                                                    </a:cxn>
                                                    <a:cxn ang="0">
                                                      <a:pos x="connsiteX35" y="connsiteY35"/>
                                                    </a:cxn>
                                                    <a:cxn ang="0">
                                                      <a:pos x="connsiteX36" y="connsiteY36"/>
                                                    </a:cxn>
                                                    <a:cxn ang="0">
                                                      <a:pos x="connsiteX37" y="connsiteY37"/>
                                                    </a:cxn>
                                                    <a:cxn ang="0">
                                                      <a:pos x="connsiteX38" y="connsiteY38"/>
                                                    </a:cxn>
                                                    <a:cxn ang="0">
                                                      <a:pos x="connsiteX39" y="connsiteY39"/>
                                                    </a:cxn>
                                                    <a:cxn ang="0">
                                                      <a:pos x="connsiteX40" y="connsiteY40"/>
                                                    </a:cxn>
                                                    <a:cxn ang="0">
                                                      <a:pos x="connsiteX41" y="connsiteY41"/>
                                                    </a:cxn>
                                                    <a:cxn ang="0">
                                                      <a:pos x="connsiteX42" y="connsiteY42"/>
                                                    </a:cxn>
                                                    <a:cxn ang="0">
                                                      <a:pos x="connsiteX43" y="connsiteY43"/>
                                                    </a:cxn>
                                                    <a:cxn ang="0">
                                                      <a:pos x="connsiteX44" y="connsiteY44"/>
                                                    </a:cxn>
                                                    <a:cxn ang="0">
                                                      <a:pos x="connsiteX45" y="connsiteY45"/>
                                                    </a:cxn>
                                                    <a:cxn ang="0">
                                                      <a:pos x="connsiteX46" y="connsiteY46"/>
                                                    </a:cxn>
                                                    <a:cxn ang="0">
                                                      <a:pos x="connsiteX47" y="connsiteY47"/>
                                                    </a:cxn>
                                                    <a:cxn ang="0">
                                                      <a:pos x="connsiteX48" y="connsiteY48"/>
                                                    </a:cxn>
                                                    <a:cxn ang="0">
                                                      <a:pos x="connsiteX49" y="connsiteY49"/>
                                                    </a:cxn>
                                                    <a:cxn ang="0">
                                                      <a:pos x="connsiteX50" y="connsiteY50"/>
                                                    </a:cxn>
                                                    <a:cxn ang="0">
                                                      <a:pos x="connsiteX51" y="connsiteY51"/>
                                                    </a:cxn>
                                                    <a:cxn ang="0">
                                                      <a:pos x="connsiteX52" y="connsiteY52"/>
                                                    </a:cxn>
                                                    <a:cxn ang="0">
                                                      <a:pos x="connsiteX53" y="connsiteY53"/>
                                                    </a:cxn>
                                                    <a:cxn ang="0">
                                                      <a:pos x="connsiteX54" y="connsiteY54"/>
                                                    </a:cxn>
                                                    <a:cxn ang="0">
                                                      <a:pos x="connsiteX55" y="connsiteY55"/>
                                                    </a:cxn>
                                                    <a:cxn ang="0">
                                                      <a:pos x="connsiteX56" y="connsiteY56"/>
                                                    </a:cxn>
                                                    <a:cxn ang="0">
                                                      <a:pos x="connsiteX57" y="connsiteY57"/>
                                                    </a:cxn>
                                                    <a:cxn ang="0">
                                                      <a:pos x="connsiteX58" y="connsiteY58"/>
                                                    </a:cxn>
                                                    <a:cxn ang="0">
                                                      <a:pos x="connsiteX59" y="connsiteY59"/>
                                                    </a:cxn>
                                                    <a:cxn ang="0">
                                                      <a:pos x="connsiteX60" y="connsiteY60"/>
                                                    </a:cxn>
                                                    <a:cxn ang="0">
                                                      <a:pos x="connsiteX61" y="connsiteY61"/>
                                                    </a:cxn>
                                                    <a:cxn ang="0">
                                                      <a:pos x="connsiteX62" y="connsiteY62"/>
                                                    </a:cxn>
                                                    <a:cxn ang="0">
                                                      <a:pos x="connsiteX63" y="connsiteY63"/>
                                                    </a:cxn>
                                                    <a:cxn ang="0">
                                                      <a:pos x="connsiteX64" y="connsiteY64"/>
                                                    </a:cxn>
                                                    <a:cxn ang="0">
                                                      <a:pos x="connsiteX65" y="connsiteY65"/>
                                                    </a:cxn>
                                                    <a:cxn ang="0">
                                                      <a:pos x="connsiteX66" y="connsiteY66"/>
                                                    </a:cxn>
                                                    <a:cxn ang="0">
                                                      <a:pos x="connsiteX67" y="connsiteY67"/>
                                                    </a:cxn>
                                                    <a:cxn ang="0">
                                                      <a:pos x="connsiteX68" y="connsiteY68"/>
                                                    </a:cxn>
                                                    <a:cxn ang="0">
                                                      <a:pos x="connsiteX69" y="connsiteY69"/>
                                                    </a:cxn>
                                                    <a:cxn ang="0">
                                                      <a:pos x="connsiteX70" y="connsiteY70"/>
                                                    </a:cxn>
                                                    <a:cxn ang="0">
                                                      <a:pos x="connsiteX71" y="connsiteY71"/>
                                                    </a:cxn>
                                                    <a:cxn ang="0">
                                                      <a:pos x="connsiteX72" y="connsiteY72"/>
                                                    </a:cxn>
                                                    <a:cxn ang="0">
                                                      <a:pos x="connsiteX73" y="connsiteY73"/>
                                                    </a:cxn>
                                                    <a:cxn ang="0">
                                                      <a:pos x="connsiteX74" y="connsiteY74"/>
                                                    </a:cxn>
                                                    <a:cxn ang="0">
                                                      <a:pos x="connsiteX75" y="connsiteY75"/>
                                                    </a:cxn>
                                                    <a:cxn ang="0">
                                                      <a:pos x="connsiteX76" y="connsiteY76"/>
                                                    </a:cxn>
                                                    <a:cxn ang="0">
                                                      <a:pos x="connsiteX77" y="connsiteY77"/>
                                                    </a:cxn>
                                                    <a:cxn ang="0">
                                                      <a:pos x="connsiteX78" y="connsiteY78"/>
                                                    </a:cxn>
                                                    <a:cxn ang="0">
                                                      <a:pos x="connsiteX79" y="connsiteY79"/>
                                                    </a:cxn>
                                                    <a:cxn ang="0">
                                                      <a:pos x="connsiteX80" y="connsiteY80"/>
                                                    </a:cxn>
                                                    <a:cxn ang="0">
                                                      <a:pos x="connsiteX81" y="connsiteY81"/>
                                                    </a:cxn>
                                                    <a:cxn ang="0">
                                                      <a:pos x="connsiteX82" y="connsiteY82"/>
                                                    </a:cxn>
                                                  </a:cxnLst>
                                                  <a:rect l="l" t="t" r="r" b="b"/>
                                                  <a:pathLst>
                                                    <a:path w="1669026" h="948813">
                                                      <a:moveTo>
                                                        <a:pt x="0" y="326923"/>
                                                      </a:moveTo>
                                                      <a:lnTo>
                                                        <a:pt x="157316" y="326923"/>
                                                      </a:lnTo>
                                                      <a:lnTo>
                                                        <a:pt x="226142" y="243348"/>
                                                      </a:lnTo>
                                                      <a:lnTo>
                                                        <a:pt x="285135" y="221226"/>
                                                      </a:lnTo>
                                                      <a:lnTo>
                                                        <a:pt x="381000" y="314632"/>
                                                      </a:lnTo>
                                                      <a:lnTo>
                                                        <a:pt x="548148" y="449826"/>
                                                      </a:lnTo>
                                                      <a:lnTo>
                                                        <a:pt x="594851" y="479323"/>
                                                      </a:lnTo>
                                                      <a:lnTo>
                                                        <a:pt x="567813" y="503903"/>
                                                      </a:lnTo>
                                                      <a:lnTo>
                                                        <a:pt x="437535" y="471948"/>
                                                      </a:lnTo>
                                                      <a:lnTo>
                                                        <a:pt x="420329" y="506361"/>
                                                      </a:lnTo>
                                                      <a:lnTo>
                                                        <a:pt x="491613" y="575187"/>
                                                      </a:lnTo>
                                                      <a:lnTo>
                                                        <a:pt x="673509" y="644013"/>
                                                      </a:lnTo>
                                                      <a:lnTo>
                                                        <a:pt x="680884" y="700548"/>
                                                      </a:lnTo>
                                                      <a:lnTo>
                                                        <a:pt x="747251" y="725129"/>
                                                      </a:lnTo>
                                                      <a:lnTo>
                                                        <a:pt x="789039" y="688258"/>
                                                      </a:lnTo>
                                                      <a:lnTo>
                                                        <a:pt x="803787" y="636639"/>
                                                      </a:lnTo>
                                                      <a:lnTo>
                                                        <a:pt x="857864" y="560439"/>
                                                      </a:lnTo>
                                                      <a:lnTo>
                                                        <a:pt x="894735" y="629265"/>
                                                      </a:lnTo>
                                                      <a:lnTo>
                                                        <a:pt x="934064" y="634181"/>
                                                      </a:lnTo>
                                                      <a:lnTo>
                                                        <a:pt x="993058" y="656303"/>
                                                      </a:lnTo>
                                                      <a:lnTo>
                                                        <a:pt x="1076632" y="589936"/>
                                                      </a:lnTo>
                                                      <a:lnTo>
                                                        <a:pt x="1138084" y="671052"/>
                                                      </a:lnTo>
                                                      <a:lnTo>
                                                        <a:pt x="1120877" y="695632"/>
                                                      </a:lnTo>
                                                      <a:lnTo>
                                                        <a:pt x="1157748" y="722671"/>
                                                      </a:lnTo>
                                                      <a:lnTo>
                                                        <a:pt x="1160206" y="722671"/>
                                                      </a:lnTo>
                                                      <a:lnTo>
                                                        <a:pt x="1145458" y="766916"/>
                                                      </a:lnTo>
                                                      <a:lnTo>
                                                        <a:pt x="1179871" y="887361"/>
                                                      </a:lnTo>
                                                      <a:lnTo>
                                                        <a:pt x="1315064" y="948813"/>
                                                      </a:lnTo>
                                                      <a:lnTo>
                                                        <a:pt x="1371600" y="919316"/>
                                                      </a:lnTo>
                                                      <a:lnTo>
                                                        <a:pt x="1455174" y="904568"/>
                                                      </a:lnTo>
                                                      <a:lnTo>
                                                        <a:pt x="1452716" y="882445"/>
                                                      </a:lnTo>
                                                      <a:lnTo>
                                                        <a:pt x="1496961" y="857865"/>
                                                      </a:lnTo>
                                                      <a:lnTo>
                                                        <a:pt x="1516626" y="830826"/>
                                                      </a:lnTo>
                                                      <a:lnTo>
                                                        <a:pt x="1484671" y="789039"/>
                                                      </a:lnTo>
                                                      <a:lnTo>
                                                        <a:pt x="1479755" y="734961"/>
                                                      </a:lnTo>
                                                      <a:lnTo>
                                                        <a:pt x="1465006" y="693174"/>
                                                      </a:lnTo>
                                                      <a:lnTo>
                                                        <a:pt x="1430593" y="666136"/>
                                                      </a:lnTo>
                                                      <a:lnTo>
                                                        <a:pt x="1467464" y="602226"/>
                                                      </a:lnTo>
                                                      <a:lnTo>
                                                        <a:pt x="1541206" y="530942"/>
                                                      </a:lnTo>
                                                      <a:lnTo>
                                                        <a:pt x="1619864" y="454742"/>
                                                      </a:lnTo>
                                                      <a:lnTo>
                                                        <a:pt x="1669026" y="371168"/>
                                                      </a:lnTo>
                                                      <a:lnTo>
                                                        <a:pt x="1669026" y="322007"/>
                                                      </a:lnTo>
                                                      <a:lnTo>
                                                        <a:pt x="1619864" y="280219"/>
                                                      </a:lnTo>
                                                      <a:lnTo>
                                                        <a:pt x="1546122" y="235974"/>
                                                      </a:lnTo>
                                                      <a:lnTo>
                                                        <a:pt x="1479755" y="275303"/>
                                                      </a:lnTo>
                                                      <a:lnTo>
                                                        <a:pt x="1423219" y="240890"/>
                                                      </a:lnTo>
                                                      <a:lnTo>
                                                        <a:pt x="1398639" y="250723"/>
                                                      </a:lnTo>
                                                      <a:lnTo>
                                                        <a:pt x="1383890" y="211394"/>
                                                      </a:lnTo>
                                                      <a:lnTo>
                                                        <a:pt x="1349477" y="238432"/>
                                                      </a:lnTo>
                                                      <a:lnTo>
                                                        <a:pt x="1312606" y="208936"/>
                                                      </a:lnTo>
                                                      <a:lnTo>
                                                        <a:pt x="1258529" y="174523"/>
                                                      </a:lnTo>
                                                      <a:lnTo>
                                                        <a:pt x="1226574" y="135194"/>
                                                      </a:lnTo>
                                                      <a:lnTo>
                                                        <a:pt x="1184787" y="110613"/>
                                                      </a:lnTo>
                                                      <a:lnTo>
                                                        <a:pt x="1162664" y="115529"/>
                                                      </a:lnTo>
                                                      <a:lnTo>
                                                        <a:pt x="1138084" y="145026"/>
                                                      </a:lnTo>
                                                      <a:lnTo>
                                                        <a:pt x="997974" y="41787"/>
                                                      </a:lnTo>
                                                      <a:lnTo>
                                                        <a:pt x="907026" y="117987"/>
                                                      </a:lnTo>
                                                      <a:lnTo>
                                                        <a:pt x="747251" y="98323"/>
                                                      </a:lnTo>
                                                      <a:lnTo>
                                                        <a:pt x="705464" y="132736"/>
                                                      </a:lnTo>
                                                      <a:lnTo>
                                                        <a:pt x="636639" y="152400"/>
                                                      </a:lnTo>
                                                      <a:lnTo>
                                                        <a:pt x="577645" y="13765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08819" y="125361"/>
                                                      </a:lnTo>
                                                      <a:lnTo>
                                                        <a:pt x="501445" y="100781"/>
                                                      </a:lnTo>
                                                      <a:lnTo>
                                                        <a:pt x="494071" y="54077"/>
                                                      </a:lnTo>
                                                      <a:lnTo>
                                                        <a:pt x="469490" y="24581"/>
                                                      </a:lnTo>
                                                      <a:lnTo>
                                                        <a:pt x="442451" y="19665"/>
                                                      </a:lnTo>
                                                      <a:lnTo>
                                                        <a:pt x="422787" y="49161"/>
                                                      </a:lnTo>
                                                      <a:lnTo>
                                                        <a:pt x="398206" y="27039"/>
                                                      </a:lnTo>
                                                      <a:lnTo>
                                                        <a:pt x="341671" y="0"/>
                                                      </a:lnTo>
                                                      <a:lnTo>
                                                        <a:pt x="292509" y="7374"/>
                                                      </a:lnTo>
                                                      <a:lnTo>
                                                        <a:pt x="280219" y="31955"/>
                                                      </a:lnTo>
                                                      <a:lnTo>
                                                        <a:pt x="277761" y="56536"/>
                                                      </a:lnTo>
                                                      <a:lnTo>
                                                        <a:pt x="240890" y="100781"/>
                                                      </a:lnTo>
                                                      <a:lnTo>
                                                        <a:pt x="199103" y="149942"/>
                                                      </a:lnTo>
                                                      <a:lnTo>
                                                        <a:pt x="145026" y="179439"/>
                                                      </a:lnTo>
                                                      <a:lnTo>
                                                        <a:pt x="113071" y="199103"/>
                                                      </a:lnTo>
                                                      <a:lnTo>
                                                        <a:pt x="58993" y="191729"/>
                                                      </a:lnTo>
                                                      <a:lnTo>
                                                        <a:pt x="29497" y="167148"/>
                                                      </a:lnTo>
                                                      <a:lnTo>
                                                        <a:pt x="58993" y="216310"/>
                                                      </a:lnTo>
                                                      <a:lnTo>
                                                        <a:pt x="24580" y="250723"/>
                                                      </a:lnTo>
                                                      <a:lnTo>
                                                        <a:pt x="0" y="326923"/>
                                                      </a:lnTo>
                                                      <a:close/>
                                                    </a:path>
                                                  </a:pathLst>
                                                </a:custGeom>
                                                <a:solidFill>
                                                  <a:schemeClr val="accent6"/>
                                                </a:solidFill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tlCol="0" anchor="ctr"/>
                                                <a:lstStyle/>
                                                <a:p>
                                                  <a:pPr algn="ctr"/>
                                                  <a:r>
                                                    <a:rPr lang="ru-RU" sz="1200" b="1" dirty="0" smtClean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rPr>
                                                    <a:t>Ртищево</a:t>
                                                  </a:r>
                                                  <a:endParaRPr lang="ru-RU" sz="1200" b="1" dirty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  <p:sp>
                                            <p:nvSpPr>
                                              <p:cNvPr id="42" name="Полилиния 41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061837" y="711609"/>
                                                <a:ext cx="1086465" cy="1592826"/>
                                              </a:xfrm>
                                              <a:custGeom>
                                                <a:avLst/>
                                                <a:gdLst>
                                                  <a:gd name="connsiteX0" fmla="*/ 349045 w 1086465"/>
                                                  <a:gd name="connsiteY0" fmla="*/ 459658 h 1592826"/>
                                                  <a:gd name="connsiteX1" fmla="*/ 353961 w 1086465"/>
                                                  <a:gd name="connsiteY1" fmla="*/ 516194 h 1592826"/>
                                                  <a:gd name="connsiteX2" fmla="*/ 267929 w 1086465"/>
                                                  <a:gd name="connsiteY2" fmla="*/ 634181 h 1592826"/>
                                                  <a:gd name="connsiteX3" fmla="*/ 167149 w 1086465"/>
                                                  <a:gd name="connsiteY3" fmla="*/ 727587 h 1592826"/>
                                                  <a:gd name="connsiteX4" fmla="*/ 113071 w 1086465"/>
                                                  <a:gd name="connsiteY4" fmla="*/ 798871 h 1592826"/>
                                                  <a:gd name="connsiteX5" fmla="*/ 157316 w 1086465"/>
                                                  <a:gd name="connsiteY5" fmla="*/ 833284 h 1592826"/>
                                                  <a:gd name="connsiteX6" fmla="*/ 164691 w 1086465"/>
                                                  <a:gd name="connsiteY6" fmla="*/ 904568 h 1592826"/>
                                                  <a:gd name="connsiteX7" fmla="*/ 176981 w 1086465"/>
                                                  <a:gd name="connsiteY7" fmla="*/ 926691 h 1592826"/>
                                                  <a:gd name="connsiteX8" fmla="*/ 204020 w 1086465"/>
                                                  <a:gd name="connsiteY8" fmla="*/ 975852 h 1592826"/>
                                                  <a:gd name="connsiteX9" fmla="*/ 145026 w 1086465"/>
                                                  <a:gd name="connsiteY9" fmla="*/ 1017639 h 1592826"/>
                                                  <a:gd name="connsiteX10" fmla="*/ 149942 w 1086465"/>
                                                  <a:gd name="connsiteY10" fmla="*/ 1059426 h 1592826"/>
                                                  <a:gd name="connsiteX11" fmla="*/ 58994 w 1086465"/>
                                                  <a:gd name="connsiteY11" fmla="*/ 1059426 h 1592826"/>
                                                  <a:gd name="connsiteX12" fmla="*/ 9832 w 1086465"/>
                                                  <a:gd name="connsiteY12" fmla="*/ 1096297 h 1592826"/>
                                                  <a:gd name="connsiteX13" fmla="*/ 39329 w 1086465"/>
                                                  <a:gd name="connsiteY13" fmla="*/ 1329813 h 1592826"/>
                                                  <a:gd name="connsiteX14" fmla="*/ 0 w 1086465"/>
                                                  <a:gd name="connsiteY14" fmla="*/ 1371600 h 1592826"/>
                                                  <a:gd name="connsiteX15" fmla="*/ 49161 w 1086465"/>
                                                  <a:gd name="connsiteY15" fmla="*/ 1472381 h 1592826"/>
                                                  <a:gd name="connsiteX16" fmla="*/ 184355 w 1086465"/>
                                                  <a:gd name="connsiteY16" fmla="*/ 1521542 h 1592826"/>
                                                  <a:gd name="connsiteX17" fmla="*/ 179439 w 1086465"/>
                                                  <a:gd name="connsiteY17" fmla="*/ 1575620 h 1592826"/>
                                                  <a:gd name="connsiteX18" fmla="*/ 245807 w 1086465"/>
                                                  <a:gd name="connsiteY18" fmla="*/ 1592826 h 1592826"/>
                                                  <a:gd name="connsiteX19" fmla="*/ 312174 w 1086465"/>
                                                  <a:gd name="connsiteY19" fmla="*/ 1570704 h 1592826"/>
                                                  <a:gd name="connsiteX20" fmla="*/ 324465 w 1086465"/>
                                                  <a:gd name="connsiteY20" fmla="*/ 1516626 h 1592826"/>
                                                  <a:gd name="connsiteX21" fmla="*/ 395749 w 1086465"/>
                                                  <a:gd name="connsiteY21" fmla="*/ 1555955 h 1592826"/>
                                                  <a:gd name="connsiteX22" fmla="*/ 467032 w 1086465"/>
                                                  <a:gd name="connsiteY22" fmla="*/ 1496962 h 1592826"/>
                                                  <a:gd name="connsiteX23" fmla="*/ 518652 w 1086465"/>
                                                  <a:gd name="connsiteY23" fmla="*/ 1474839 h 1592826"/>
                                                  <a:gd name="connsiteX24" fmla="*/ 602226 w 1086465"/>
                                                  <a:gd name="connsiteY24" fmla="*/ 1499420 h 1592826"/>
                                                  <a:gd name="connsiteX25" fmla="*/ 599768 w 1086465"/>
                                                  <a:gd name="connsiteY25" fmla="*/ 1381433 h 1592826"/>
                                                  <a:gd name="connsiteX26" fmla="*/ 619432 w 1086465"/>
                                                  <a:gd name="connsiteY26" fmla="*/ 1376517 h 1592826"/>
                                                  <a:gd name="connsiteX27" fmla="*/ 688258 w 1086465"/>
                                                  <a:gd name="connsiteY27" fmla="*/ 1378975 h 1592826"/>
                                                  <a:gd name="connsiteX28" fmla="*/ 727587 w 1086465"/>
                                                  <a:gd name="connsiteY28" fmla="*/ 1349478 h 1592826"/>
                                                  <a:gd name="connsiteX29" fmla="*/ 712839 w 1086465"/>
                                                  <a:gd name="connsiteY29" fmla="*/ 1270820 h 1592826"/>
                                                  <a:gd name="connsiteX30" fmla="*/ 749710 w 1086465"/>
                                                  <a:gd name="connsiteY30" fmla="*/ 1231491 h 1592826"/>
                                                  <a:gd name="connsiteX31" fmla="*/ 803787 w 1086465"/>
                                                  <a:gd name="connsiteY31" fmla="*/ 1189704 h 1592826"/>
                                                  <a:gd name="connsiteX32" fmla="*/ 816078 w 1086465"/>
                                                  <a:gd name="connsiteY32" fmla="*/ 1143000 h 1592826"/>
                                                  <a:gd name="connsiteX33" fmla="*/ 781665 w 1086465"/>
                                                  <a:gd name="connsiteY33" fmla="*/ 1088923 h 1592826"/>
                                                  <a:gd name="connsiteX34" fmla="*/ 776749 w 1086465"/>
                                                  <a:gd name="connsiteY34" fmla="*/ 1022555 h 1592826"/>
                                                  <a:gd name="connsiteX35" fmla="*/ 717755 w 1086465"/>
                                                  <a:gd name="connsiteY35" fmla="*/ 980768 h 1592826"/>
                                                  <a:gd name="connsiteX36" fmla="*/ 759542 w 1086465"/>
                                                  <a:gd name="connsiteY36" fmla="*/ 951271 h 1592826"/>
                                                  <a:gd name="connsiteX37" fmla="*/ 820994 w 1086465"/>
                                                  <a:gd name="connsiteY37" fmla="*/ 875071 h 1592826"/>
                                                  <a:gd name="connsiteX38" fmla="*/ 887361 w 1086465"/>
                                                  <a:gd name="connsiteY38" fmla="*/ 818536 h 1592826"/>
                                                  <a:gd name="connsiteX39" fmla="*/ 966020 w 1086465"/>
                                                  <a:gd name="connsiteY39" fmla="*/ 752168 h 1592826"/>
                                                  <a:gd name="connsiteX40" fmla="*/ 983226 w 1086465"/>
                                                  <a:gd name="connsiteY40" fmla="*/ 722671 h 1592826"/>
                                                  <a:gd name="connsiteX41" fmla="*/ 995516 w 1086465"/>
                                                  <a:gd name="connsiteY41" fmla="*/ 680884 h 1592826"/>
                                                  <a:gd name="connsiteX42" fmla="*/ 1042220 w 1086465"/>
                                                  <a:gd name="connsiteY42" fmla="*/ 636639 h 1592826"/>
                                                  <a:gd name="connsiteX43" fmla="*/ 1032387 w 1086465"/>
                                                  <a:gd name="connsiteY43" fmla="*/ 602226 h 1592826"/>
                                                  <a:gd name="connsiteX44" fmla="*/ 1086465 w 1086465"/>
                                                  <a:gd name="connsiteY44" fmla="*/ 570271 h 1592826"/>
                                                  <a:gd name="connsiteX45" fmla="*/ 1081549 w 1086465"/>
                                                  <a:gd name="connsiteY45" fmla="*/ 555523 h 1592826"/>
                                                  <a:gd name="connsiteX46" fmla="*/ 1081549 w 1086465"/>
                                                  <a:gd name="connsiteY46" fmla="*/ 540775 h 1592826"/>
                                                  <a:gd name="connsiteX47" fmla="*/ 1032387 w 1086465"/>
                                                  <a:gd name="connsiteY47" fmla="*/ 543233 h 1592826"/>
                                                  <a:gd name="connsiteX48" fmla="*/ 1022555 w 1086465"/>
                                                  <a:gd name="connsiteY48" fmla="*/ 501446 h 1592826"/>
                                                  <a:gd name="connsiteX49" fmla="*/ 1039761 w 1086465"/>
                                                  <a:gd name="connsiteY49" fmla="*/ 415413 h 1592826"/>
                                                  <a:gd name="connsiteX50" fmla="*/ 1071716 w 1086465"/>
                                                  <a:gd name="connsiteY50" fmla="*/ 339213 h 1592826"/>
                                                  <a:gd name="connsiteX51" fmla="*/ 1052052 w 1086465"/>
                                                  <a:gd name="connsiteY51" fmla="*/ 258097 h 1592826"/>
                                                  <a:gd name="connsiteX52" fmla="*/ 1022555 w 1086465"/>
                                                  <a:gd name="connsiteY52" fmla="*/ 179439 h 1592826"/>
                                                  <a:gd name="connsiteX53" fmla="*/ 963561 w 1086465"/>
                                                  <a:gd name="connsiteY53" fmla="*/ 179439 h 1592826"/>
                                                  <a:gd name="connsiteX54" fmla="*/ 862781 w 1086465"/>
                                                  <a:gd name="connsiteY54" fmla="*/ 154858 h 1592826"/>
                                                  <a:gd name="connsiteX55" fmla="*/ 752168 w 1086465"/>
                                                  <a:gd name="connsiteY55" fmla="*/ 103239 h 1592826"/>
                                                  <a:gd name="connsiteX56" fmla="*/ 700549 w 1086465"/>
                                                  <a:gd name="connsiteY56" fmla="*/ 41787 h 1592826"/>
                                                  <a:gd name="connsiteX57" fmla="*/ 678426 w 1086465"/>
                                                  <a:gd name="connsiteY57" fmla="*/ 46704 h 1592826"/>
                                                  <a:gd name="connsiteX58" fmla="*/ 626807 w 1086465"/>
                                                  <a:gd name="connsiteY58" fmla="*/ 0 h 1592826"/>
                                                  <a:gd name="connsiteX59" fmla="*/ 575187 w 1086465"/>
                                                  <a:gd name="connsiteY59" fmla="*/ 29497 h 1592826"/>
                                                  <a:gd name="connsiteX60" fmla="*/ 597310 w 1086465"/>
                                                  <a:gd name="connsiteY60" fmla="*/ 100781 h 1592826"/>
                                                  <a:gd name="connsiteX61" fmla="*/ 575187 w 1086465"/>
                                                  <a:gd name="connsiteY61" fmla="*/ 135194 h 1592826"/>
                                                  <a:gd name="connsiteX62" fmla="*/ 609600 w 1086465"/>
                                                  <a:gd name="connsiteY62" fmla="*/ 186813 h 1592826"/>
                                                  <a:gd name="connsiteX63" fmla="*/ 616974 w 1086465"/>
                                                  <a:gd name="connsiteY63" fmla="*/ 221226 h 1592826"/>
                                                  <a:gd name="connsiteX64" fmla="*/ 548149 w 1086465"/>
                                                  <a:gd name="connsiteY64" fmla="*/ 248265 h 1592826"/>
                                                  <a:gd name="connsiteX65" fmla="*/ 494071 w 1086465"/>
                                                  <a:gd name="connsiteY65" fmla="*/ 228600 h 1592826"/>
                                                  <a:gd name="connsiteX66" fmla="*/ 484239 w 1086465"/>
                                                  <a:gd name="connsiteY66" fmla="*/ 250723 h 1592826"/>
                                                  <a:gd name="connsiteX67" fmla="*/ 457200 w 1086465"/>
                                                  <a:gd name="connsiteY67" fmla="*/ 250723 h 1592826"/>
                                                  <a:gd name="connsiteX68" fmla="*/ 442452 w 1086465"/>
                                                  <a:gd name="connsiteY68" fmla="*/ 280220 h 1592826"/>
                                                  <a:gd name="connsiteX69" fmla="*/ 437536 w 1086465"/>
                                                  <a:gd name="connsiteY69" fmla="*/ 324465 h 1592826"/>
                                                  <a:gd name="connsiteX70" fmla="*/ 412955 w 1086465"/>
                                                  <a:gd name="connsiteY70" fmla="*/ 358878 h 1592826"/>
                                                  <a:gd name="connsiteX71" fmla="*/ 383458 w 1086465"/>
                                                  <a:gd name="connsiteY71" fmla="*/ 385917 h 1592826"/>
                                                  <a:gd name="connsiteX72" fmla="*/ 349045 w 1086465"/>
                                                  <a:gd name="connsiteY72" fmla="*/ 459658 h 1592826"/>
                                                </a:gdLst>
                                                <a:ahLst/>
                                                <a:cxnLst>
                                                  <a:cxn ang="0">
                                                    <a:pos x="connsiteX0" y="connsiteY0"/>
                                                  </a:cxn>
                                                  <a:cxn ang="0">
                                                    <a:pos x="connsiteX1" y="connsiteY1"/>
                                                  </a:cxn>
                                                  <a:cxn ang="0">
                                                    <a:pos x="connsiteX2" y="connsiteY2"/>
                                                  </a:cxn>
                                                  <a:cxn ang="0">
                                                    <a:pos x="connsiteX3" y="connsiteY3"/>
                                                  </a:cxn>
                                                  <a:cxn ang="0">
                                                    <a:pos x="connsiteX4" y="connsiteY4"/>
                                                  </a:cxn>
                                                  <a:cxn ang="0">
                                                    <a:pos x="connsiteX5" y="connsiteY5"/>
                                                  </a:cxn>
                                                  <a:cxn ang="0">
                                                    <a:pos x="connsiteX6" y="connsiteY6"/>
                                                  </a:cxn>
                                                  <a:cxn ang="0">
                                                    <a:pos x="connsiteX7" y="connsiteY7"/>
                                                  </a:cxn>
                                                  <a:cxn ang="0">
                                                    <a:pos x="connsiteX8" y="connsiteY8"/>
                                                  </a:cxn>
                                                  <a:cxn ang="0">
                                                    <a:pos x="connsiteX9" y="connsiteY9"/>
                                                  </a:cxn>
                                                  <a:cxn ang="0">
                                                    <a:pos x="connsiteX10" y="connsiteY10"/>
                                                  </a:cxn>
                                                  <a:cxn ang="0">
                                                    <a:pos x="connsiteX11" y="connsiteY11"/>
                                                  </a:cxn>
                                                  <a:cxn ang="0">
                                                    <a:pos x="connsiteX12" y="connsiteY12"/>
                                                  </a:cxn>
                                                  <a:cxn ang="0">
                                                    <a:pos x="connsiteX13" y="connsiteY13"/>
                                                  </a:cxn>
                                                  <a:cxn ang="0">
                                                    <a:pos x="connsiteX14" y="connsiteY14"/>
                                                  </a:cxn>
                                                  <a:cxn ang="0">
                                                    <a:pos x="connsiteX15" y="connsiteY15"/>
                                                  </a:cxn>
                                                  <a:cxn ang="0">
                                                    <a:pos x="connsiteX16" y="connsiteY16"/>
                                                  </a:cxn>
                                                  <a:cxn ang="0">
                                                    <a:pos x="connsiteX17" y="connsiteY17"/>
                                                  </a:cxn>
                                                  <a:cxn ang="0">
                                                    <a:pos x="connsiteX18" y="connsiteY18"/>
                                                  </a:cxn>
                                                  <a:cxn ang="0">
                                                    <a:pos x="connsiteX19" y="connsiteY19"/>
                                                  </a:cxn>
                                                  <a:cxn ang="0">
                                                    <a:pos x="connsiteX20" y="connsiteY20"/>
                                                  </a:cxn>
                                                  <a:cxn ang="0">
                                                    <a:pos x="connsiteX21" y="connsiteY21"/>
                                                  </a:cxn>
                                                  <a:cxn ang="0">
                                                    <a:pos x="connsiteX22" y="connsiteY22"/>
                                                  </a:cxn>
                                                  <a:cxn ang="0">
                                                    <a:pos x="connsiteX23" y="connsiteY23"/>
                                                  </a:cxn>
                                                  <a:cxn ang="0">
                                                    <a:pos x="connsiteX24" y="connsiteY24"/>
                                                  </a:cxn>
                                                  <a:cxn ang="0">
                                                    <a:pos x="connsiteX25" y="connsiteY25"/>
                                                  </a:cxn>
                                                  <a:cxn ang="0">
                                                    <a:pos x="connsiteX26" y="connsiteY26"/>
                                                  </a:cxn>
                                                  <a:cxn ang="0">
                                                    <a:pos x="connsiteX27" y="connsiteY27"/>
                                                  </a:cxn>
                                                  <a:cxn ang="0">
                                                    <a:pos x="connsiteX28" y="connsiteY28"/>
                                                  </a:cxn>
                                                  <a:cxn ang="0">
                                                    <a:pos x="connsiteX29" y="connsiteY29"/>
                                                  </a:cxn>
                                                  <a:cxn ang="0">
                                                    <a:pos x="connsiteX30" y="connsiteY30"/>
                                                  </a:cxn>
                                                  <a:cxn ang="0">
                                                    <a:pos x="connsiteX31" y="connsiteY31"/>
                                                  </a:cxn>
                                                  <a:cxn ang="0">
                                                    <a:pos x="connsiteX32" y="connsiteY32"/>
                                                  </a:cxn>
                                                  <a:cxn ang="0">
                                                    <a:pos x="connsiteX33" y="connsiteY33"/>
                                                  </a:cxn>
                                                  <a:cxn ang="0">
                                                    <a:pos x="connsiteX34" y="connsiteY34"/>
                                                  </a:cxn>
                                                  <a:cxn ang="0">
                                                    <a:pos x="connsiteX35" y="connsiteY35"/>
                                                  </a:cxn>
                                                  <a:cxn ang="0">
                                                    <a:pos x="connsiteX36" y="connsiteY36"/>
                                                  </a:cxn>
                                                  <a:cxn ang="0">
                                                    <a:pos x="connsiteX37" y="connsiteY37"/>
                                                  </a:cxn>
                                                  <a:cxn ang="0">
                                                    <a:pos x="connsiteX38" y="connsiteY38"/>
                                                  </a:cxn>
                                                  <a:cxn ang="0">
                                                    <a:pos x="connsiteX39" y="connsiteY39"/>
                                                  </a:cxn>
                                                  <a:cxn ang="0">
                                                    <a:pos x="connsiteX40" y="connsiteY40"/>
                                                  </a:cxn>
                                                  <a:cxn ang="0">
                                                    <a:pos x="connsiteX41" y="connsiteY41"/>
                                                  </a:cxn>
                                                  <a:cxn ang="0">
                                                    <a:pos x="connsiteX42" y="connsiteY42"/>
                                                  </a:cxn>
                                                  <a:cxn ang="0">
                                                    <a:pos x="connsiteX43" y="connsiteY43"/>
                                                  </a:cxn>
                                                  <a:cxn ang="0">
                                                    <a:pos x="connsiteX44" y="connsiteY44"/>
                                                  </a:cxn>
                                                  <a:cxn ang="0">
                                                    <a:pos x="connsiteX45" y="connsiteY45"/>
                                                  </a:cxn>
                                                  <a:cxn ang="0">
                                                    <a:pos x="connsiteX46" y="connsiteY46"/>
                                                  </a:cxn>
                                                  <a:cxn ang="0">
                                                    <a:pos x="connsiteX47" y="connsiteY47"/>
                                                  </a:cxn>
                                                  <a:cxn ang="0">
                                                    <a:pos x="connsiteX48" y="connsiteY48"/>
                                                  </a:cxn>
                                                  <a:cxn ang="0">
                                                    <a:pos x="connsiteX49" y="connsiteY49"/>
                                                  </a:cxn>
                                                  <a:cxn ang="0">
                                                    <a:pos x="connsiteX50" y="connsiteY50"/>
                                                  </a:cxn>
                                                  <a:cxn ang="0">
                                                    <a:pos x="connsiteX51" y="connsiteY51"/>
                                                  </a:cxn>
                                                  <a:cxn ang="0">
                                                    <a:pos x="connsiteX52" y="connsiteY52"/>
                                                  </a:cxn>
                                                  <a:cxn ang="0">
                                                    <a:pos x="connsiteX53" y="connsiteY53"/>
                                                  </a:cxn>
                                                  <a:cxn ang="0">
                                                    <a:pos x="connsiteX54" y="connsiteY54"/>
                                                  </a:cxn>
                                                  <a:cxn ang="0">
                                                    <a:pos x="connsiteX55" y="connsiteY55"/>
                                                  </a:cxn>
                                                  <a:cxn ang="0">
                                                    <a:pos x="connsiteX56" y="connsiteY56"/>
                                                  </a:cxn>
                                                  <a:cxn ang="0">
                                                    <a:pos x="connsiteX57" y="connsiteY57"/>
                                                  </a:cxn>
                                                  <a:cxn ang="0">
                                                    <a:pos x="connsiteX58" y="connsiteY58"/>
                                                  </a:cxn>
                                                  <a:cxn ang="0">
                                                    <a:pos x="connsiteX59" y="connsiteY59"/>
                                                  </a:cxn>
                                                  <a:cxn ang="0">
                                                    <a:pos x="connsiteX60" y="connsiteY60"/>
                                                  </a:cxn>
                                                  <a:cxn ang="0">
                                                    <a:pos x="connsiteX61" y="connsiteY61"/>
                                                  </a:cxn>
                                                  <a:cxn ang="0">
                                                    <a:pos x="connsiteX62" y="connsiteY62"/>
                                                  </a:cxn>
                                                  <a:cxn ang="0">
                                                    <a:pos x="connsiteX63" y="connsiteY63"/>
                                                  </a:cxn>
                                                  <a:cxn ang="0">
                                                    <a:pos x="connsiteX64" y="connsiteY64"/>
                                                  </a:cxn>
                                                  <a:cxn ang="0">
                                                    <a:pos x="connsiteX65" y="connsiteY65"/>
                                                  </a:cxn>
                                                  <a:cxn ang="0">
                                                    <a:pos x="connsiteX66" y="connsiteY66"/>
                                                  </a:cxn>
                                                  <a:cxn ang="0">
                                                    <a:pos x="connsiteX67" y="connsiteY67"/>
                                                  </a:cxn>
                                                  <a:cxn ang="0">
                                                    <a:pos x="connsiteX68" y="connsiteY68"/>
                                                  </a:cxn>
                                                  <a:cxn ang="0">
                                                    <a:pos x="connsiteX69" y="connsiteY69"/>
                                                  </a:cxn>
                                                  <a:cxn ang="0">
                                                    <a:pos x="connsiteX70" y="connsiteY70"/>
                                                  </a:cxn>
                                                  <a:cxn ang="0">
                                                    <a:pos x="connsiteX71" y="connsiteY71"/>
                                                  </a:cxn>
                                                  <a:cxn ang="0">
                                                    <a:pos x="connsiteX72" y="connsiteY72"/>
                                                  </a:cxn>
                                                </a:cxnLst>
                                                <a:rect l="l" t="t" r="r" b="b"/>
                                                <a:pathLst>
                                                  <a:path w="1086465" h="1592826">
                                                    <a:moveTo>
                                                      <a:pt x="349045" y="459658"/>
                                                    </a:moveTo>
                                                    <a:lnTo>
                                                      <a:pt x="353961" y="516194"/>
                                                    </a:lnTo>
                                                    <a:lnTo>
                                                      <a:pt x="267929" y="634181"/>
                                                    </a:lnTo>
                                                    <a:lnTo>
                                                      <a:pt x="167149" y="727587"/>
                                                    </a:lnTo>
                                                    <a:lnTo>
                                                      <a:pt x="113071" y="798871"/>
                                                    </a:lnTo>
                                                    <a:lnTo>
                                                      <a:pt x="157316" y="833284"/>
                                                    </a:lnTo>
                                                    <a:lnTo>
                                                      <a:pt x="164691" y="904568"/>
                                                    </a:lnTo>
                                                    <a:lnTo>
                                                      <a:pt x="176981" y="926691"/>
                                                    </a:lnTo>
                                                    <a:lnTo>
                                                      <a:pt x="204020" y="975852"/>
                                                    </a:lnTo>
                                                    <a:lnTo>
                                                      <a:pt x="145026" y="1017639"/>
                                                    </a:lnTo>
                                                    <a:lnTo>
                                                      <a:pt x="149942" y="1059426"/>
                                                    </a:lnTo>
                                                    <a:lnTo>
                                                      <a:pt x="58994" y="1059426"/>
                                                    </a:lnTo>
                                                    <a:lnTo>
                                                      <a:pt x="9832" y="1096297"/>
                                                    </a:lnTo>
                                                    <a:lnTo>
                                                      <a:pt x="39329" y="1329813"/>
                                                    </a:lnTo>
                                                    <a:lnTo>
                                                      <a:pt x="0" y="1371600"/>
                                                    </a:lnTo>
                                                    <a:lnTo>
                                                      <a:pt x="49161" y="1472381"/>
                                                    </a:lnTo>
                                                    <a:lnTo>
                                                      <a:pt x="184355" y="1521542"/>
                                                    </a:lnTo>
                                                    <a:lnTo>
                                                      <a:pt x="179439" y="1575620"/>
                                                    </a:lnTo>
                                                    <a:lnTo>
                                                      <a:pt x="245807" y="1592826"/>
                                                    </a:lnTo>
                                                    <a:lnTo>
                                                      <a:pt x="312174" y="1570704"/>
                                                    </a:lnTo>
                                                    <a:lnTo>
                                                      <a:pt x="324465" y="1516626"/>
                                                    </a:lnTo>
                                                    <a:lnTo>
                                                      <a:pt x="395749" y="1555955"/>
                                                    </a:lnTo>
                                                    <a:lnTo>
                                                      <a:pt x="467032" y="1496962"/>
                                                    </a:lnTo>
                                                    <a:lnTo>
                                                      <a:pt x="518652" y="1474839"/>
                                                    </a:lnTo>
                                                    <a:lnTo>
                                                      <a:pt x="602226" y="1499420"/>
                                                    </a:lnTo>
                                                    <a:cubicBezTo>
                                                      <a:pt x="601407" y="1460091"/>
                                                      <a:pt x="600587" y="1420762"/>
                                                      <a:pt x="599768" y="1381433"/>
                                                    </a:cubicBezTo>
                                                    <a:lnTo>
                                                      <a:pt x="619432" y="1376517"/>
                                                    </a:lnTo>
                                                    <a:lnTo>
                                                      <a:pt x="688258" y="1378975"/>
                                                    </a:lnTo>
                                                    <a:lnTo>
                                                      <a:pt x="727587" y="1349478"/>
                                                    </a:lnTo>
                                                    <a:lnTo>
                                                      <a:pt x="712839" y="1270820"/>
                                                    </a:lnTo>
                                                    <a:lnTo>
                                                      <a:pt x="749710" y="1231491"/>
                                                    </a:lnTo>
                                                    <a:lnTo>
                                                      <a:pt x="803787" y="1189704"/>
                                                    </a:lnTo>
                                                    <a:lnTo>
                                                      <a:pt x="816078" y="1143000"/>
                                                    </a:lnTo>
                                                    <a:lnTo>
                                                      <a:pt x="781665" y="1088923"/>
                                                    </a:lnTo>
                                                    <a:lnTo>
                                                      <a:pt x="776749" y="1022555"/>
                                                    </a:lnTo>
                                                    <a:lnTo>
                                                      <a:pt x="717755" y="980768"/>
                                                    </a:lnTo>
                                                    <a:lnTo>
                                                      <a:pt x="759542" y="951271"/>
                                                    </a:lnTo>
                                                    <a:lnTo>
                                                      <a:pt x="820994" y="875071"/>
                                                    </a:lnTo>
                                                    <a:lnTo>
                                                      <a:pt x="887361" y="818536"/>
                                                    </a:lnTo>
                                                    <a:lnTo>
                                                      <a:pt x="966020" y="752168"/>
                                                    </a:lnTo>
                                                    <a:lnTo>
                                                      <a:pt x="983226" y="722671"/>
                                                    </a:lnTo>
                                                    <a:lnTo>
                                                      <a:pt x="995516" y="680884"/>
                                                    </a:lnTo>
                                                    <a:lnTo>
                                                      <a:pt x="1042220" y="636639"/>
                                                    </a:lnTo>
                                                    <a:lnTo>
                                                      <a:pt x="1032387" y="602226"/>
                                                    </a:lnTo>
                                                    <a:lnTo>
                                                      <a:pt x="1086465" y="570271"/>
                                                    </a:lnTo>
                                                    <a:lnTo>
                                                      <a:pt x="1081549" y="555523"/>
                                                    </a:lnTo>
                                                    <a:lnTo>
                                                      <a:pt x="1081549" y="540775"/>
                                                    </a:lnTo>
                                                    <a:lnTo>
                                                      <a:pt x="1032387" y="543233"/>
                                                    </a:lnTo>
                                                    <a:lnTo>
                                                      <a:pt x="1022555" y="501446"/>
                                                    </a:lnTo>
                                                    <a:lnTo>
                                                      <a:pt x="1039761" y="415413"/>
                                                    </a:lnTo>
                                                    <a:lnTo>
                                                      <a:pt x="1071716" y="339213"/>
                                                    </a:lnTo>
                                                    <a:lnTo>
                                                      <a:pt x="1052052" y="258097"/>
                                                    </a:lnTo>
                                                    <a:lnTo>
                                                      <a:pt x="1022555" y="179439"/>
                                                    </a:lnTo>
                                                    <a:lnTo>
                                                      <a:pt x="963561" y="179439"/>
                                                    </a:lnTo>
                                                    <a:lnTo>
                                                      <a:pt x="862781" y="154858"/>
                                                    </a:lnTo>
                                                    <a:lnTo>
                                                      <a:pt x="752168" y="103239"/>
                                                    </a:lnTo>
                                                    <a:lnTo>
                                                      <a:pt x="700549" y="41787"/>
                                                    </a:lnTo>
                                                    <a:lnTo>
                                                      <a:pt x="678426" y="46704"/>
                                                    </a:lnTo>
                                                    <a:lnTo>
                                                      <a:pt x="626807" y="0"/>
                                                    </a:lnTo>
                                                    <a:lnTo>
                                                      <a:pt x="575187" y="29497"/>
                                                    </a:lnTo>
                                                    <a:lnTo>
                                                      <a:pt x="597310" y="100781"/>
                                                    </a:lnTo>
                                                    <a:lnTo>
                                                      <a:pt x="575187" y="135194"/>
                                                    </a:lnTo>
                                                    <a:lnTo>
                                                      <a:pt x="609600" y="186813"/>
                                                    </a:lnTo>
                                                    <a:lnTo>
                                                      <a:pt x="616974" y="221226"/>
                                                    </a:lnTo>
                                                    <a:lnTo>
                                                      <a:pt x="548149" y="248265"/>
                                                    </a:lnTo>
                                                    <a:lnTo>
                                                      <a:pt x="494071" y="228600"/>
                                                    </a:lnTo>
                                                    <a:lnTo>
                                                      <a:pt x="484239" y="250723"/>
                                                    </a:lnTo>
                                                    <a:lnTo>
                                                      <a:pt x="457200" y="250723"/>
                                                    </a:lnTo>
                                                    <a:lnTo>
                                                      <a:pt x="442452" y="280220"/>
                                                    </a:lnTo>
                                                    <a:lnTo>
                                                      <a:pt x="437536" y="324465"/>
                                                    </a:lnTo>
                                                    <a:lnTo>
                                                      <a:pt x="412955" y="358878"/>
                                                    </a:lnTo>
                                                    <a:lnTo>
                                                      <a:pt x="383458" y="385917"/>
                                                    </a:lnTo>
                                                    <a:lnTo>
                                                      <a:pt x="349045" y="459658"/>
                                                    </a:lnTo>
                                                    <a:close/>
                                                  </a:path>
                                                </a:pathLst>
                                              </a:custGeom>
                                              <a:solidFill>
                                                <a:schemeClr val="accent6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ru-RU" sz="1200" b="1" dirty="0" smtClean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rPr>
                                                  <a:t>Екатериновка</a:t>
                                                </a:r>
                                                <a:endParaRPr lang="ru-RU" sz="1200" b="1" dirty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endParaRPr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40" name="Полилиния 39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2659626" y="1273277"/>
                                              <a:ext cx="1236406" cy="1300317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connsiteX0" fmla="*/ 494071 w 1236406"/>
                                                <a:gd name="connsiteY0" fmla="*/ 0 h 1300317"/>
                                                <a:gd name="connsiteX1" fmla="*/ 437535 w 1236406"/>
                                                <a:gd name="connsiteY1" fmla="*/ 36871 h 1300317"/>
                                                <a:gd name="connsiteX2" fmla="*/ 439993 w 1236406"/>
                                                <a:gd name="connsiteY2" fmla="*/ 68826 h 1300317"/>
                                                <a:gd name="connsiteX3" fmla="*/ 405580 w 1236406"/>
                                                <a:gd name="connsiteY3" fmla="*/ 108155 h 1300317"/>
                                                <a:gd name="connsiteX4" fmla="*/ 373626 w 1236406"/>
                                                <a:gd name="connsiteY4" fmla="*/ 172065 h 1300317"/>
                                                <a:gd name="connsiteX5" fmla="*/ 211393 w 1236406"/>
                                                <a:gd name="connsiteY5" fmla="*/ 319549 h 1300317"/>
                                                <a:gd name="connsiteX6" fmla="*/ 167148 w 1236406"/>
                                                <a:gd name="connsiteY6" fmla="*/ 383458 h 1300317"/>
                                                <a:gd name="connsiteX7" fmla="*/ 122903 w 1236406"/>
                                                <a:gd name="connsiteY7" fmla="*/ 415413 h 1300317"/>
                                                <a:gd name="connsiteX8" fmla="*/ 179439 w 1236406"/>
                                                <a:gd name="connsiteY8" fmla="*/ 464575 h 1300317"/>
                                                <a:gd name="connsiteX9" fmla="*/ 176980 w 1236406"/>
                                                <a:gd name="connsiteY9" fmla="*/ 518652 h 1300317"/>
                                                <a:gd name="connsiteX10" fmla="*/ 211393 w 1236406"/>
                                                <a:gd name="connsiteY10" fmla="*/ 582562 h 1300317"/>
                                                <a:gd name="connsiteX11" fmla="*/ 218768 w 1236406"/>
                                                <a:gd name="connsiteY11" fmla="*/ 616975 h 1300317"/>
                                                <a:gd name="connsiteX12" fmla="*/ 127819 w 1236406"/>
                                                <a:gd name="connsiteY12" fmla="*/ 693175 h 1300317"/>
                                                <a:gd name="connsiteX13" fmla="*/ 135193 w 1236406"/>
                                                <a:gd name="connsiteY13" fmla="*/ 764458 h 1300317"/>
                                                <a:gd name="connsiteX14" fmla="*/ 88490 w 1236406"/>
                                                <a:gd name="connsiteY14" fmla="*/ 816078 h 1300317"/>
                                                <a:gd name="connsiteX15" fmla="*/ 2458 w 1236406"/>
                                                <a:gd name="connsiteY15" fmla="*/ 816078 h 1300317"/>
                                                <a:gd name="connsiteX16" fmla="*/ 0 w 1236406"/>
                                                <a:gd name="connsiteY16" fmla="*/ 990600 h 1300317"/>
                                                <a:gd name="connsiteX17" fmla="*/ 142568 w 1236406"/>
                                                <a:gd name="connsiteY17" fmla="*/ 1015181 h 1300317"/>
                                                <a:gd name="connsiteX18" fmla="*/ 184355 w 1236406"/>
                                                <a:gd name="connsiteY18" fmla="*/ 1049594 h 1300317"/>
                                                <a:gd name="connsiteX19" fmla="*/ 255639 w 1236406"/>
                                                <a:gd name="connsiteY19" fmla="*/ 1101213 h 1300317"/>
                                                <a:gd name="connsiteX20" fmla="*/ 309716 w 1236406"/>
                                                <a:gd name="connsiteY20" fmla="*/ 1177413 h 1300317"/>
                                                <a:gd name="connsiteX21" fmla="*/ 412955 w 1236406"/>
                                                <a:gd name="connsiteY21" fmla="*/ 1130710 h 1300317"/>
                                                <a:gd name="connsiteX22" fmla="*/ 494071 w 1236406"/>
                                                <a:gd name="connsiteY22" fmla="*/ 1147917 h 1300317"/>
                                                <a:gd name="connsiteX23" fmla="*/ 508819 w 1236406"/>
                                                <a:gd name="connsiteY23" fmla="*/ 1221658 h 1300317"/>
                                                <a:gd name="connsiteX24" fmla="*/ 565355 w 1236406"/>
                                                <a:gd name="connsiteY24" fmla="*/ 1258529 h 1300317"/>
                                                <a:gd name="connsiteX25" fmla="*/ 631722 w 1236406"/>
                                                <a:gd name="connsiteY25" fmla="*/ 1238865 h 1300317"/>
                                                <a:gd name="connsiteX26" fmla="*/ 634180 w 1236406"/>
                                                <a:gd name="connsiteY26" fmla="*/ 1221658 h 1300317"/>
                                                <a:gd name="connsiteX27" fmla="*/ 717755 w 1236406"/>
                                                <a:gd name="connsiteY27" fmla="*/ 1278194 h 1300317"/>
                                                <a:gd name="connsiteX28" fmla="*/ 855406 w 1236406"/>
                                                <a:gd name="connsiteY28" fmla="*/ 1300317 h 1300317"/>
                                                <a:gd name="connsiteX29" fmla="*/ 909484 w 1236406"/>
                                                <a:gd name="connsiteY29" fmla="*/ 1246239 h 1300317"/>
                                                <a:gd name="connsiteX30" fmla="*/ 919316 w 1236406"/>
                                                <a:gd name="connsiteY30" fmla="*/ 1177413 h 1300317"/>
                                                <a:gd name="connsiteX31" fmla="*/ 855406 w 1236406"/>
                                                <a:gd name="connsiteY31" fmla="*/ 1118420 h 1300317"/>
                                                <a:gd name="connsiteX32" fmla="*/ 889819 w 1236406"/>
                                                <a:gd name="connsiteY32" fmla="*/ 1081549 h 1300317"/>
                                                <a:gd name="connsiteX33" fmla="*/ 882445 w 1236406"/>
                                                <a:gd name="connsiteY33" fmla="*/ 1007807 h 1300317"/>
                                                <a:gd name="connsiteX34" fmla="*/ 951271 w 1236406"/>
                                                <a:gd name="connsiteY34" fmla="*/ 929149 h 1300317"/>
                                                <a:gd name="connsiteX35" fmla="*/ 990600 w 1236406"/>
                                                <a:gd name="connsiteY35" fmla="*/ 914400 h 1300317"/>
                                                <a:gd name="connsiteX36" fmla="*/ 973393 w 1236406"/>
                                                <a:gd name="connsiteY36" fmla="*/ 862781 h 1300317"/>
                                                <a:gd name="connsiteX37" fmla="*/ 1091380 w 1236406"/>
                                                <a:gd name="connsiteY37" fmla="*/ 813620 h 1300317"/>
                                                <a:gd name="connsiteX38" fmla="*/ 1130709 w 1236406"/>
                                                <a:gd name="connsiteY38" fmla="*/ 757084 h 1300317"/>
                                                <a:gd name="connsiteX39" fmla="*/ 1204451 w 1236406"/>
                                                <a:gd name="connsiteY39" fmla="*/ 592394 h 1300317"/>
                                                <a:gd name="connsiteX40" fmla="*/ 1236406 w 1236406"/>
                                                <a:gd name="connsiteY40" fmla="*/ 565355 h 1300317"/>
                                                <a:gd name="connsiteX41" fmla="*/ 1204451 w 1236406"/>
                                                <a:gd name="connsiteY41" fmla="*/ 516194 h 1300317"/>
                                                <a:gd name="connsiteX42" fmla="*/ 1120877 w 1236406"/>
                                                <a:gd name="connsiteY42" fmla="*/ 523568 h 1300317"/>
                                                <a:gd name="connsiteX43" fmla="*/ 1071716 w 1236406"/>
                                                <a:gd name="connsiteY43" fmla="*/ 575188 h 1300317"/>
                                                <a:gd name="connsiteX44" fmla="*/ 1017639 w 1236406"/>
                                                <a:gd name="connsiteY44" fmla="*/ 587478 h 1300317"/>
                                                <a:gd name="connsiteX45" fmla="*/ 1010264 w 1236406"/>
                                                <a:gd name="connsiteY45" fmla="*/ 553065 h 1300317"/>
                                                <a:gd name="connsiteX46" fmla="*/ 1039761 w 1236406"/>
                                                <a:gd name="connsiteY46" fmla="*/ 498988 h 1300317"/>
                                                <a:gd name="connsiteX47" fmla="*/ 1034845 w 1236406"/>
                                                <a:gd name="connsiteY47" fmla="*/ 464575 h 1300317"/>
                                                <a:gd name="connsiteX48" fmla="*/ 993058 w 1236406"/>
                                                <a:gd name="connsiteY48" fmla="*/ 452284 h 1300317"/>
                                                <a:gd name="connsiteX49" fmla="*/ 958645 w 1236406"/>
                                                <a:gd name="connsiteY49" fmla="*/ 464575 h 1300317"/>
                                                <a:gd name="connsiteX50" fmla="*/ 884903 w 1236406"/>
                                                <a:gd name="connsiteY50" fmla="*/ 447368 h 1300317"/>
                                                <a:gd name="connsiteX51" fmla="*/ 734961 w 1236406"/>
                                                <a:gd name="connsiteY51" fmla="*/ 408039 h 1300317"/>
                                                <a:gd name="connsiteX52" fmla="*/ 712839 w 1236406"/>
                                                <a:gd name="connsiteY52" fmla="*/ 403123 h 1300317"/>
                                                <a:gd name="connsiteX53" fmla="*/ 698090 w 1236406"/>
                                                <a:gd name="connsiteY53" fmla="*/ 351504 h 1300317"/>
                                                <a:gd name="connsiteX54" fmla="*/ 690716 w 1236406"/>
                                                <a:gd name="connsiteY54" fmla="*/ 290052 h 1300317"/>
                                                <a:gd name="connsiteX55" fmla="*/ 634180 w 1236406"/>
                                                <a:gd name="connsiteY55" fmla="*/ 270388 h 1300317"/>
                                                <a:gd name="connsiteX56" fmla="*/ 594851 w 1236406"/>
                                                <a:gd name="connsiteY56" fmla="*/ 255639 h 1300317"/>
                                                <a:gd name="connsiteX57" fmla="*/ 553064 w 1236406"/>
                                                <a:gd name="connsiteY57" fmla="*/ 282678 h 1300317"/>
                                                <a:gd name="connsiteX58" fmla="*/ 513735 w 1236406"/>
                                                <a:gd name="connsiteY58" fmla="*/ 287594 h 1300317"/>
                                                <a:gd name="connsiteX59" fmla="*/ 511277 w 1236406"/>
                                                <a:gd name="connsiteY59" fmla="*/ 255639 h 1300317"/>
                                                <a:gd name="connsiteX60" fmla="*/ 508819 w 1236406"/>
                                                <a:gd name="connsiteY60" fmla="*/ 228600 h 1300317"/>
                                                <a:gd name="connsiteX61" fmla="*/ 535858 w 1236406"/>
                                                <a:gd name="connsiteY61" fmla="*/ 191729 h 1300317"/>
                                                <a:gd name="connsiteX62" fmla="*/ 621890 w 1236406"/>
                                                <a:gd name="connsiteY62" fmla="*/ 184355 h 1300317"/>
                                                <a:gd name="connsiteX63" fmla="*/ 678426 w 1236406"/>
                                                <a:gd name="connsiteY63" fmla="*/ 167149 h 1300317"/>
                                                <a:gd name="connsiteX64" fmla="*/ 661219 w 1236406"/>
                                                <a:gd name="connsiteY64" fmla="*/ 125362 h 1300317"/>
                                                <a:gd name="connsiteX65" fmla="*/ 661219 w 1236406"/>
                                                <a:gd name="connsiteY65" fmla="*/ 125362 h 1300317"/>
                                                <a:gd name="connsiteX66" fmla="*/ 577645 w 1236406"/>
                                                <a:gd name="connsiteY66" fmla="*/ 115529 h 1300317"/>
                                                <a:gd name="connsiteX67" fmla="*/ 557980 w 1236406"/>
                                                <a:gd name="connsiteY67" fmla="*/ 98323 h 1300317"/>
                                                <a:gd name="connsiteX68" fmla="*/ 557980 w 1236406"/>
                                                <a:gd name="connsiteY68" fmla="*/ 54078 h 1300317"/>
                                                <a:gd name="connsiteX69" fmla="*/ 494071 w 1236406"/>
                                                <a:gd name="connsiteY69" fmla="*/ 0 h 1300317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connsiteX0" y="connsiteY0"/>
                                                </a:cxn>
                                                <a:cxn ang="0">
                                                  <a:pos x="connsiteX1" y="connsiteY1"/>
                                                </a:cxn>
                                                <a:cxn ang="0">
                                                  <a:pos x="connsiteX2" y="connsiteY2"/>
                                                </a:cxn>
                                                <a:cxn ang="0">
                                                  <a:pos x="connsiteX3" y="connsiteY3"/>
                                                </a:cxn>
                                                <a:cxn ang="0">
                                                  <a:pos x="connsiteX4" y="connsiteY4"/>
                                                </a:cxn>
                                                <a:cxn ang="0">
                                                  <a:pos x="connsiteX5" y="connsiteY5"/>
                                                </a:cxn>
                                                <a:cxn ang="0">
                                                  <a:pos x="connsiteX6" y="connsiteY6"/>
                                                </a:cxn>
                                                <a:cxn ang="0">
                                                  <a:pos x="connsiteX7" y="connsiteY7"/>
                                                </a:cxn>
                                                <a:cxn ang="0">
                                                  <a:pos x="connsiteX8" y="connsiteY8"/>
                                                </a:cxn>
                                                <a:cxn ang="0">
                                                  <a:pos x="connsiteX9" y="connsiteY9"/>
                                                </a:cxn>
                                                <a:cxn ang="0">
                                                  <a:pos x="connsiteX10" y="connsiteY10"/>
                                                </a:cxn>
                                                <a:cxn ang="0">
                                                  <a:pos x="connsiteX11" y="connsiteY11"/>
                                                </a:cxn>
                                                <a:cxn ang="0">
                                                  <a:pos x="connsiteX12" y="connsiteY12"/>
                                                </a:cxn>
                                                <a:cxn ang="0">
                                                  <a:pos x="connsiteX13" y="connsiteY13"/>
                                                </a:cxn>
                                                <a:cxn ang="0">
                                                  <a:pos x="connsiteX14" y="connsiteY14"/>
                                                </a:cxn>
                                                <a:cxn ang="0">
                                                  <a:pos x="connsiteX15" y="connsiteY15"/>
                                                </a:cxn>
                                                <a:cxn ang="0">
                                                  <a:pos x="connsiteX16" y="connsiteY16"/>
                                                </a:cxn>
                                                <a:cxn ang="0">
                                                  <a:pos x="connsiteX17" y="connsiteY17"/>
                                                </a:cxn>
                                                <a:cxn ang="0">
                                                  <a:pos x="connsiteX18" y="connsiteY18"/>
                                                </a:cxn>
                                                <a:cxn ang="0">
                                                  <a:pos x="connsiteX19" y="connsiteY19"/>
                                                </a:cxn>
                                                <a:cxn ang="0">
                                                  <a:pos x="connsiteX20" y="connsiteY20"/>
                                                </a:cxn>
                                                <a:cxn ang="0">
                                                  <a:pos x="connsiteX21" y="connsiteY21"/>
                                                </a:cxn>
                                                <a:cxn ang="0">
                                                  <a:pos x="connsiteX22" y="connsiteY22"/>
                                                </a:cxn>
                                                <a:cxn ang="0">
                                                  <a:pos x="connsiteX23" y="connsiteY23"/>
                                                </a:cxn>
                                                <a:cxn ang="0">
                                                  <a:pos x="connsiteX24" y="connsiteY24"/>
                                                </a:cxn>
                                                <a:cxn ang="0">
                                                  <a:pos x="connsiteX25" y="connsiteY25"/>
                                                </a:cxn>
                                                <a:cxn ang="0">
                                                  <a:pos x="connsiteX26" y="connsiteY26"/>
                                                </a:cxn>
                                                <a:cxn ang="0">
                                                  <a:pos x="connsiteX27" y="connsiteY27"/>
                                                </a:cxn>
                                                <a:cxn ang="0">
                                                  <a:pos x="connsiteX28" y="connsiteY28"/>
                                                </a:cxn>
                                                <a:cxn ang="0">
                                                  <a:pos x="connsiteX29" y="connsiteY29"/>
                                                </a:cxn>
                                                <a:cxn ang="0">
                                                  <a:pos x="connsiteX30" y="connsiteY30"/>
                                                </a:cxn>
                                                <a:cxn ang="0">
                                                  <a:pos x="connsiteX31" y="connsiteY31"/>
                                                </a:cxn>
                                                <a:cxn ang="0">
                                                  <a:pos x="connsiteX32" y="connsiteY32"/>
                                                </a:cxn>
                                                <a:cxn ang="0">
                                                  <a:pos x="connsiteX33" y="connsiteY33"/>
                                                </a:cxn>
                                                <a:cxn ang="0">
                                                  <a:pos x="connsiteX34" y="connsiteY34"/>
                                                </a:cxn>
                                                <a:cxn ang="0">
                                                  <a:pos x="connsiteX35" y="connsiteY35"/>
                                                </a:cxn>
                                                <a:cxn ang="0">
                                                  <a:pos x="connsiteX36" y="connsiteY36"/>
                                                </a:cxn>
                                                <a:cxn ang="0">
                                                  <a:pos x="connsiteX37" y="connsiteY37"/>
                                                </a:cxn>
                                                <a:cxn ang="0">
                                                  <a:pos x="connsiteX38" y="connsiteY38"/>
                                                </a:cxn>
                                                <a:cxn ang="0">
                                                  <a:pos x="connsiteX39" y="connsiteY39"/>
                                                </a:cxn>
                                                <a:cxn ang="0">
                                                  <a:pos x="connsiteX40" y="connsiteY40"/>
                                                </a:cxn>
                                                <a:cxn ang="0">
                                                  <a:pos x="connsiteX41" y="connsiteY41"/>
                                                </a:cxn>
                                                <a:cxn ang="0">
                                                  <a:pos x="connsiteX42" y="connsiteY42"/>
                                                </a:cxn>
                                                <a:cxn ang="0">
                                                  <a:pos x="connsiteX43" y="connsiteY43"/>
                                                </a:cxn>
                                                <a:cxn ang="0">
                                                  <a:pos x="connsiteX44" y="connsiteY44"/>
                                                </a:cxn>
                                                <a:cxn ang="0">
                                                  <a:pos x="connsiteX45" y="connsiteY45"/>
                                                </a:cxn>
                                                <a:cxn ang="0">
                                                  <a:pos x="connsiteX46" y="connsiteY46"/>
                                                </a:cxn>
                                                <a:cxn ang="0">
                                                  <a:pos x="connsiteX47" y="connsiteY47"/>
                                                </a:cxn>
                                                <a:cxn ang="0">
                                                  <a:pos x="connsiteX48" y="connsiteY48"/>
                                                </a:cxn>
                                                <a:cxn ang="0">
                                                  <a:pos x="connsiteX49" y="connsiteY49"/>
                                                </a:cxn>
                                                <a:cxn ang="0">
                                                  <a:pos x="connsiteX50" y="connsiteY50"/>
                                                </a:cxn>
                                                <a:cxn ang="0">
                                                  <a:pos x="connsiteX51" y="connsiteY51"/>
                                                </a:cxn>
                                                <a:cxn ang="0">
                                                  <a:pos x="connsiteX52" y="connsiteY52"/>
                                                </a:cxn>
                                                <a:cxn ang="0">
                                                  <a:pos x="connsiteX53" y="connsiteY53"/>
                                                </a:cxn>
                                                <a:cxn ang="0">
                                                  <a:pos x="connsiteX54" y="connsiteY54"/>
                                                </a:cxn>
                                                <a:cxn ang="0">
                                                  <a:pos x="connsiteX55" y="connsiteY55"/>
                                                </a:cxn>
                                                <a:cxn ang="0">
                                                  <a:pos x="connsiteX56" y="connsiteY56"/>
                                                </a:cxn>
                                                <a:cxn ang="0">
                                                  <a:pos x="connsiteX57" y="connsiteY57"/>
                                                </a:cxn>
                                                <a:cxn ang="0">
                                                  <a:pos x="connsiteX58" y="connsiteY58"/>
                                                </a:cxn>
                                                <a:cxn ang="0">
                                                  <a:pos x="connsiteX59" y="connsiteY59"/>
                                                </a:cxn>
                                                <a:cxn ang="0">
                                                  <a:pos x="connsiteX60" y="connsiteY60"/>
                                                </a:cxn>
                                                <a:cxn ang="0">
                                                  <a:pos x="connsiteX61" y="connsiteY61"/>
                                                </a:cxn>
                                                <a:cxn ang="0">
                                                  <a:pos x="connsiteX62" y="connsiteY62"/>
                                                </a:cxn>
                                                <a:cxn ang="0">
                                                  <a:pos x="connsiteX63" y="connsiteY63"/>
                                                </a:cxn>
                                                <a:cxn ang="0">
                                                  <a:pos x="connsiteX64" y="connsiteY64"/>
                                                </a:cxn>
                                                <a:cxn ang="0">
                                                  <a:pos x="connsiteX65" y="connsiteY65"/>
                                                </a:cxn>
                                                <a:cxn ang="0">
                                                  <a:pos x="connsiteX66" y="connsiteY66"/>
                                                </a:cxn>
                                                <a:cxn ang="0">
                                                  <a:pos x="connsiteX67" y="connsiteY67"/>
                                                </a:cxn>
                                                <a:cxn ang="0">
                                                  <a:pos x="connsiteX68" y="connsiteY68"/>
                                                </a:cxn>
                                                <a:cxn ang="0">
                                                  <a:pos x="connsiteX69" y="connsiteY69"/>
                                                </a:cxn>
                                              </a:cxnLst>
                                              <a:rect l="l" t="t" r="r" b="b"/>
                                              <a:pathLst>
                                                <a:path w="1236406" h="1300317">
                                                  <a:moveTo>
                                                    <a:pt x="494071" y="0"/>
                                                  </a:moveTo>
                                                  <a:lnTo>
                                                    <a:pt x="437535" y="36871"/>
                                                  </a:lnTo>
                                                  <a:lnTo>
                                                    <a:pt x="439993" y="68826"/>
                                                  </a:lnTo>
                                                  <a:lnTo>
                                                    <a:pt x="405580" y="108155"/>
                                                  </a:lnTo>
                                                  <a:lnTo>
                                                    <a:pt x="373626" y="172065"/>
                                                  </a:lnTo>
                                                  <a:lnTo>
                                                    <a:pt x="211393" y="319549"/>
                                                  </a:lnTo>
                                                  <a:lnTo>
                                                    <a:pt x="167148" y="383458"/>
                                                  </a:lnTo>
                                                  <a:lnTo>
                                                    <a:pt x="122903" y="415413"/>
                                                  </a:lnTo>
                                                  <a:lnTo>
                                                    <a:pt x="179439" y="464575"/>
                                                  </a:lnTo>
                                                  <a:lnTo>
                                                    <a:pt x="176980" y="518652"/>
                                                  </a:lnTo>
                                                  <a:lnTo>
                                                    <a:pt x="211393" y="582562"/>
                                                  </a:lnTo>
                                                  <a:lnTo>
                                                    <a:pt x="218768" y="616975"/>
                                                  </a:lnTo>
                                                  <a:lnTo>
                                                    <a:pt x="127819" y="693175"/>
                                                  </a:lnTo>
                                                  <a:lnTo>
                                                    <a:pt x="135193" y="764458"/>
                                                  </a:lnTo>
                                                  <a:lnTo>
                                                    <a:pt x="88490" y="816078"/>
                                                  </a:lnTo>
                                                  <a:lnTo>
                                                    <a:pt x="2458" y="816078"/>
                                                  </a:lnTo>
                                                  <a:cubicBezTo>
                                                    <a:pt x="1639" y="874252"/>
                                                    <a:pt x="819" y="932426"/>
                                                    <a:pt x="0" y="990600"/>
                                                  </a:cubicBezTo>
                                                  <a:lnTo>
                                                    <a:pt x="142568" y="1015181"/>
                                                  </a:lnTo>
                                                  <a:lnTo>
                                                    <a:pt x="184355" y="1049594"/>
                                                  </a:lnTo>
                                                  <a:lnTo>
                                                    <a:pt x="255639" y="1101213"/>
                                                  </a:lnTo>
                                                  <a:lnTo>
                                                    <a:pt x="309716" y="1177413"/>
                                                  </a:lnTo>
                                                  <a:lnTo>
                                                    <a:pt x="412955" y="1130710"/>
                                                  </a:lnTo>
                                                  <a:lnTo>
                                                    <a:pt x="494071" y="1147917"/>
                                                  </a:lnTo>
                                                  <a:lnTo>
                                                    <a:pt x="508819" y="1221658"/>
                                                  </a:lnTo>
                                                  <a:lnTo>
                                                    <a:pt x="565355" y="1258529"/>
                                                  </a:lnTo>
                                                  <a:lnTo>
                                                    <a:pt x="631722" y="1238865"/>
                                                  </a:lnTo>
                                                  <a:lnTo>
                                                    <a:pt x="634180" y="1221658"/>
                                                  </a:lnTo>
                                                  <a:lnTo>
                                                    <a:pt x="717755" y="1278194"/>
                                                  </a:lnTo>
                                                  <a:lnTo>
                                                    <a:pt x="855406" y="1300317"/>
                                                  </a:lnTo>
                                                  <a:lnTo>
                                                    <a:pt x="909484" y="1246239"/>
                                                  </a:lnTo>
                                                  <a:lnTo>
                                                    <a:pt x="919316" y="1177413"/>
                                                  </a:lnTo>
                                                  <a:lnTo>
                                                    <a:pt x="855406" y="1118420"/>
                                                  </a:lnTo>
                                                  <a:lnTo>
                                                    <a:pt x="889819" y="1081549"/>
                                                  </a:lnTo>
                                                  <a:lnTo>
                                                    <a:pt x="882445" y="1007807"/>
                                                  </a:lnTo>
                                                  <a:lnTo>
                                                    <a:pt x="951271" y="929149"/>
                                                  </a:lnTo>
                                                  <a:lnTo>
                                                    <a:pt x="990600" y="914400"/>
                                                  </a:lnTo>
                                                  <a:lnTo>
                                                    <a:pt x="973393" y="862781"/>
                                                  </a:lnTo>
                                                  <a:lnTo>
                                                    <a:pt x="1091380" y="813620"/>
                                                  </a:lnTo>
                                                  <a:lnTo>
                                                    <a:pt x="1130709" y="757084"/>
                                                  </a:lnTo>
                                                  <a:lnTo>
                                                    <a:pt x="1204451" y="592394"/>
                                                  </a:lnTo>
                                                  <a:lnTo>
                                                    <a:pt x="1236406" y="565355"/>
                                                  </a:lnTo>
                                                  <a:lnTo>
                                                    <a:pt x="1204451" y="516194"/>
                                                  </a:lnTo>
                                                  <a:lnTo>
                                                    <a:pt x="1120877" y="523568"/>
                                                  </a:lnTo>
                                                  <a:lnTo>
                                                    <a:pt x="1071716" y="575188"/>
                                                  </a:lnTo>
                                                  <a:lnTo>
                                                    <a:pt x="1017639" y="587478"/>
                                                  </a:lnTo>
                                                  <a:lnTo>
                                                    <a:pt x="1010264" y="553065"/>
                                                  </a:lnTo>
                                                  <a:lnTo>
                                                    <a:pt x="1039761" y="498988"/>
                                                  </a:lnTo>
                                                  <a:lnTo>
                                                    <a:pt x="1034845" y="464575"/>
                                                  </a:lnTo>
                                                  <a:lnTo>
                                                    <a:pt x="993058" y="452284"/>
                                                  </a:lnTo>
                                                  <a:lnTo>
                                                    <a:pt x="958645" y="464575"/>
                                                  </a:lnTo>
                                                  <a:lnTo>
                                                    <a:pt x="884903" y="447368"/>
                                                  </a:lnTo>
                                                  <a:lnTo>
                                                    <a:pt x="734961" y="408039"/>
                                                  </a:lnTo>
                                                  <a:lnTo>
                                                    <a:pt x="712839" y="403123"/>
                                                  </a:lnTo>
                                                  <a:lnTo>
                                                    <a:pt x="698090" y="351504"/>
                                                  </a:lnTo>
                                                  <a:lnTo>
                                                    <a:pt x="690716" y="290052"/>
                                                  </a:lnTo>
                                                  <a:lnTo>
                                                    <a:pt x="634180" y="270388"/>
                                                  </a:lnTo>
                                                  <a:lnTo>
                                                    <a:pt x="594851" y="255639"/>
                                                  </a:lnTo>
                                                  <a:lnTo>
                                                    <a:pt x="553064" y="282678"/>
                                                  </a:lnTo>
                                                  <a:lnTo>
                                                    <a:pt x="513735" y="287594"/>
                                                  </a:lnTo>
                                                  <a:lnTo>
                                                    <a:pt x="511277" y="255639"/>
                                                  </a:lnTo>
                                                  <a:lnTo>
                                                    <a:pt x="508819" y="228600"/>
                                                  </a:lnTo>
                                                  <a:lnTo>
                                                    <a:pt x="535858" y="191729"/>
                                                  </a:lnTo>
                                                  <a:lnTo>
                                                    <a:pt x="621890" y="184355"/>
                                                  </a:lnTo>
                                                  <a:lnTo>
                                                    <a:pt x="678426" y="167149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577645" y="115529"/>
                                                  </a:lnTo>
                                                  <a:lnTo>
                                                    <a:pt x="557980" y="98323"/>
                                                  </a:lnTo>
                                                  <a:lnTo>
                                                    <a:pt x="557980" y="54078"/>
                                                  </a:lnTo>
                                                  <a:lnTo>
                                                    <a:pt x="494071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tx2">
                                                <a:lumMod val="20000"/>
                                                <a:lumOff val="80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tlCol="0" anchor="ctr"/>
                                            <a:lstStyle/>
                                            <a:p>
                                              <a:pPr algn="ctr"/>
                                              <a:r>
                                                <a:rPr lang="ru-RU" sz="1200" b="1" dirty="0" smtClean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rPr>
                                                <a:t>Аткарск</a:t>
                                              </a:r>
                                              <a:endParaRPr lang="ru-RU" sz="1200" b="1" dirty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38" name="Полилиния 37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3084871" y="752168"/>
                                            <a:ext cx="1189703" cy="1111045"/>
                                          </a:xfrm>
                                          <a:custGeom>
                                            <a:avLst/>
                                            <a:gdLst>
                                              <a:gd name="connsiteX0" fmla="*/ 54077 w 1189703"/>
                                              <a:gd name="connsiteY0" fmla="*/ 290051 h 1111045"/>
                                              <a:gd name="connsiteX1" fmla="*/ 12290 w 1189703"/>
                                              <a:gd name="connsiteY1" fmla="*/ 393290 h 1111045"/>
                                              <a:gd name="connsiteX2" fmla="*/ 0 w 1189703"/>
                                              <a:gd name="connsiteY2" fmla="*/ 454742 h 1111045"/>
                                              <a:gd name="connsiteX3" fmla="*/ 0 w 1189703"/>
                                              <a:gd name="connsiteY3" fmla="*/ 494071 h 1111045"/>
                                              <a:gd name="connsiteX4" fmla="*/ 54077 w 1189703"/>
                                              <a:gd name="connsiteY4" fmla="*/ 501445 h 1111045"/>
                                              <a:gd name="connsiteX5" fmla="*/ 63910 w 1189703"/>
                                              <a:gd name="connsiteY5" fmla="*/ 526026 h 1111045"/>
                                              <a:gd name="connsiteX6" fmla="*/ 127819 w 1189703"/>
                                              <a:gd name="connsiteY6" fmla="*/ 572729 h 1111045"/>
                                              <a:gd name="connsiteX7" fmla="*/ 132735 w 1189703"/>
                                              <a:gd name="connsiteY7" fmla="*/ 621890 h 1111045"/>
                                              <a:gd name="connsiteX8" fmla="*/ 157316 w 1189703"/>
                                              <a:gd name="connsiteY8" fmla="*/ 641555 h 1111045"/>
                                              <a:gd name="connsiteX9" fmla="*/ 235974 w 1189703"/>
                                              <a:gd name="connsiteY9" fmla="*/ 644013 h 1111045"/>
                                              <a:gd name="connsiteX10" fmla="*/ 245806 w 1189703"/>
                                              <a:gd name="connsiteY10" fmla="*/ 685800 h 1111045"/>
                                              <a:gd name="connsiteX11" fmla="*/ 108155 w 1189703"/>
                                              <a:gd name="connsiteY11" fmla="*/ 712838 h 1111045"/>
                                              <a:gd name="connsiteX12" fmla="*/ 78658 w 1189703"/>
                                              <a:gd name="connsiteY12" fmla="*/ 757084 h 1111045"/>
                                              <a:gd name="connsiteX13" fmla="*/ 83574 w 1189703"/>
                                              <a:gd name="connsiteY13" fmla="*/ 798871 h 1111045"/>
                                              <a:gd name="connsiteX14" fmla="*/ 162232 w 1189703"/>
                                              <a:gd name="connsiteY14" fmla="*/ 779206 h 1111045"/>
                                              <a:gd name="connsiteX15" fmla="*/ 263013 w 1189703"/>
                                              <a:gd name="connsiteY15" fmla="*/ 808703 h 1111045"/>
                                              <a:gd name="connsiteX16" fmla="*/ 282677 w 1189703"/>
                                              <a:gd name="connsiteY16" fmla="*/ 914400 h 1111045"/>
                                              <a:gd name="connsiteX17" fmla="*/ 530942 w 1189703"/>
                                              <a:gd name="connsiteY17" fmla="*/ 978309 h 1111045"/>
                                              <a:gd name="connsiteX18" fmla="*/ 575187 w 1189703"/>
                                              <a:gd name="connsiteY18" fmla="*/ 968477 h 1111045"/>
                                              <a:gd name="connsiteX19" fmla="*/ 619432 w 1189703"/>
                                              <a:gd name="connsiteY19" fmla="*/ 980767 h 1111045"/>
                                              <a:gd name="connsiteX20" fmla="*/ 604684 w 1189703"/>
                                              <a:gd name="connsiteY20" fmla="*/ 1015180 h 1111045"/>
                                              <a:gd name="connsiteX21" fmla="*/ 592394 w 1189703"/>
                                              <a:gd name="connsiteY21" fmla="*/ 1059426 h 1111045"/>
                                              <a:gd name="connsiteX22" fmla="*/ 587477 w 1189703"/>
                                              <a:gd name="connsiteY22" fmla="*/ 1111045 h 1111045"/>
                                              <a:gd name="connsiteX23" fmla="*/ 641555 w 1189703"/>
                                              <a:gd name="connsiteY23" fmla="*/ 1098755 h 1111045"/>
                                              <a:gd name="connsiteX24" fmla="*/ 690716 w 1189703"/>
                                              <a:gd name="connsiteY24" fmla="*/ 1049593 h 1111045"/>
                                              <a:gd name="connsiteX25" fmla="*/ 789039 w 1189703"/>
                                              <a:gd name="connsiteY25" fmla="*/ 1034845 h 1111045"/>
                                              <a:gd name="connsiteX26" fmla="*/ 825910 w 1189703"/>
                                              <a:gd name="connsiteY26" fmla="*/ 943897 h 1111045"/>
                                              <a:gd name="connsiteX27" fmla="*/ 897194 w 1189703"/>
                                              <a:gd name="connsiteY27" fmla="*/ 919316 h 1111045"/>
                                              <a:gd name="connsiteX28" fmla="*/ 1002890 w 1189703"/>
                                              <a:gd name="connsiteY28" fmla="*/ 916858 h 1111045"/>
                                              <a:gd name="connsiteX29" fmla="*/ 1064342 w 1189703"/>
                                              <a:gd name="connsiteY29" fmla="*/ 879987 h 1111045"/>
                                              <a:gd name="connsiteX30" fmla="*/ 953729 w 1189703"/>
                                              <a:gd name="connsiteY30" fmla="*/ 828367 h 1111045"/>
                                              <a:gd name="connsiteX31" fmla="*/ 872613 w 1189703"/>
                                              <a:gd name="connsiteY31" fmla="*/ 712838 h 1111045"/>
                                              <a:gd name="connsiteX32" fmla="*/ 882445 w 1189703"/>
                                              <a:gd name="connsiteY32" fmla="*/ 688258 h 1111045"/>
                                              <a:gd name="connsiteX33" fmla="*/ 926690 w 1189703"/>
                                              <a:gd name="connsiteY33" fmla="*/ 680884 h 1111045"/>
                                              <a:gd name="connsiteX34" fmla="*/ 1015181 w 1189703"/>
                                              <a:gd name="connsiteY34" fmla="*/ 698090 h 1111045"/>
                                              <a:gd name="connsiteX35" fmla="*/ 1074174 w 1189703"/>
                                              <a:gd name="connsiteY35" fmla="*/ 663677 h 1111045"/>
                                              <a:gd name="connsiteX36" fmla="*/ 1034845 w 1189703"/>
                                              <a:gd name="connsiteY36" fmla="*/ 612058 h 1111045"/>
                                              <a:gd name="connsiteX37" fmla="*/ 1037303 w 1189703"/>
                                              <a:gd name="connsiteY37" fmla="*/ 553064 h 1111045"/>
                                              <a:gd name="connsiteX38" fmla="*/ 1025013 w 1189703"/>
                                              <a:gd name="connsiteY38" fmla="*/ 528484 h 1111045"/>
                                              <a:gd name="connsiteX39" fmla="*/ 1007806 w 1189703"/>
                                              <a:gd name="connsiteY39" fmla="*/ 420329 h 1111045"/>
                                              <a:gd name="connsiteX40" fmla="*/ 975852 w 1189703"/>
                                              <a:gd name="connsiteY40" fmla="*/ 395748 h 1111045"/>
                                              <a:gd name="connsiteX41" fmla="*/ 985684 w 1189703"/>
                                              <a:gd name="connsiteY41" fmla="*/ 344129 h 1111045"/>
                                              <a:gd name="connsiteX42" fmla="*/ 1039761 w 1189703"/>
                                              <a:gd name="connsiteY42" fmla="*/ 326922 h 1111045"/>
                                              <a:gd name="connsiteX43" fmla="*/ 1125794 w 1189703"/>
                                              <a:gd name="connsiteY43" fmla="*/ 319548 h 1111045"/>
                                              <a:gd name="connsiteX44" fmla="*/ 1182329 w 1189703"/>
                                              <a:gd name="connsiteY44" fmla="*/ 204019 h 1111045"/>
                                              <a:gd name="connsiteX45" fmla="*/ 1189703 w 1189703"/>
                                              <a:gd name="connsiteY45" fmla="*/ 154858 h 1111045"/>
                                              <a:gd name="connsiteX46" fmla="*/ 1155290 w 1189703"/>
                                              <a:gd name="connsiteY46" fmla="*/ 122903 h 1111045"/>
                                              <a:gd name="connsiteX47" fmla="*/ 1128252 w 1189703"/>
                                              <a:gd name="connsiteY47" fmla="*/ 159774 h 1111045"/>
                                              <a:gd name="connsiteX48" fmla="*/ 1076632 w 1189703"/>
                                              <a:gd name="connsiteY48" fmla="*/ 149942 h 1111045"/>
                                              <a:gd name="connsiteX49" fmla="*/ 1074174 w 1189703"/>
                                              <a:gd name="connsiteY49" fmla="*/ 98322 h 1111045"/>
                                              <a:gd name="connsiteX50" fmla="*/ 1042219 w 1189703"/>
                                              <a:gd name="connsiteY50" fmla="*/ 78658 h 1111045"/>
                                              <a:gd name="connsiteX51" fmla="*/ 1007806 w 1189703"/>
                                              <a:gd name="connsiteY51" fmla="*/ 100780 h 1111045"/>
                                              <a:gd name="connsiteX52" fmla="*/ 988142 w 1189703"/>
                                              <a:gd name="connsiteY52" fmla="*/ 127819 h 1111045"/>
                                              <a:gd name="connsiteX53" fmla="*/ 966019 w 1189703"/>
                                              <a:gd name="connsiteY53" fmla="*/ 88490 h 1111045"/>
                                              <a:gd name="connsiteX54" fmla="*/ 985684 w 1189703"/>
                                              <a:gd name="connsiteY54" fmla="*/ 44245 h 1111045"/>
                                              <a:gd name="connsiteX55" fmla="*/ 970935 w 1189703"/>
                                              <a:gd name="connsiteY55" fmla="*/ 0 h 1111045"/>
                                              <a:gd name="connsiteX56" fmla="*/ 951271 w 1189703"/>
                                              <a:gd name="connsiteY56" fmla="*/ 24580 h 1111045"/>
                                              <a:gd name="connsiteX57" fmla="*/ 914400 w 1189703"/>
                                              <a:gd name="connsiteY57" fmla="*/ 0 h 1111045"/>
                                              <a:gd name="connsiteX58" fmla="*/ 887361 w 1189703"/>
                                              <a:gd name="connsiteY58" fmla="*/ 44245 h 1111045"/>
                                              <a:gd name="connsiteX59" fmla="*/ 865239 w 1189703"/>
                                              <a:gd name="connsiteY59" fmla="*/ 105697 h 1111045"/>
                                              <a:gd name="connsiteX60" fmla="*/ 779206 w 1189703"/>
                                              <a:gd name="connsiteY60" fmla="*/ 56535 h 1111045"/>
                                              <a:gd name="connsiteX61" fmla="*/ 786581 w 1189703"/>
                                              <a:gd name="connsiteY61" fmla="*/ 127819 h 1111045"/>
                                              <a:gd name="connsiteX62" fmla="*/ 752168 w 1189703"/>
                                              <a:gd name="connsiteY62" fmla="*/ 164690 h 1111045"/>
                                              <a:gd name="connsiteX63" fmla="*/ 707923 w 1189703"/>
                                              <a:gd name="connsiteY63" fmla="*/ 164690 h 1111045"/>
                                              <a:gd name="connsiteX64" fmla="*/ 666135 w 1189703"/>
                                              <a:gd name="connsiteY64" fmla="*/ 199103 h 1111045"/>
                                              <a:gd name="connsiteX65" fmla="*/ 626806 w 1189703"/>
                                              <a:gd name="connsiteY65" fmla="*/ 201561 h 1111045"/>
                                              <a:gd name="connsiteX66" fmla="*/ 585019 w 1189703"/>
                                              <a:gd name="connsiteY66" fmla="*/ 213851 h 1111045"/>
                                              <a:gd name="connsiteX67" fmla="*/ 538316 w 1189703"/>
                                              <a:gd name="connsiteY67" fmla="*/ 213851 h 1111045"/>
                                              <a:gd name="connsiteX68" fmla="*/ 516194 w 1189703"/>
                                              <a:gd name="connsiteY68" fmla="*/ 245806 h 1111045"/>
                                              <a:gd name="connsiteX69" fmla="*/ 474406 w 1189703"/>
                                              <a:gd name="connsiteY69" fmla="*/ 233516 h 1111045"/>
                                              <a:gd name="connsiteX70" fmla="*/ 425245 w 1189703"/>
                                              <a:gd name="connsiteY70" fmla="*/ 245806 h 1111045"/>
                                              <a:gd name="connsiteX71" fmla="*/ 405581 w 1189703"/>
                                              <a:gd name="connsiteY71" fmla="*/ 208935 h 1111045"/>
                                              <a:gd name="connsiteX72" fmla="*/ 371168 w 1189703"/>
                                              <a:gd name="connsiteY72" fmla="*/ 191729 h 1111045"/>
                                              <a:gd name="connsiteX73" fmla="*/ 356419 w 1189703"/>
                                              <a:gd name="connsiteY73" fmla="*/ 184355 h 1111045"/>
                                              <a:gd name="connsiteX74" fmla="*/ 324464 w 1189703"/>
                                              <a:gd name="connsiteY74" fmla="*/ 162232 h 1111045"/>
                                              <a:gd name="connsiteX75" fmla="*/ 235974 w 1189703"/>
                                              <a:gd name="connsiteY75" fmla="*/ 272845 h 1111045"/>
                                              <a:gd name="connsiteX76" fmla="*/ 265471 w 1189703"/>
                                              <a:gd name="connsiteY76" fmla="*/ 329380 h 1111045"/>
                                              <a:gd name="connsiteX77" fmla="*/ 282677 w 1189703"/>
                                              <a:gd name="connsiteY77" fmla="*/ 368709 h 1111045"/>
                                              <a:gd name="connsiteX78" fmla="*/ 265471 w 1189703"/>
                                              <a:gd name="connsiteY78" fmla="*/ 398206 h 1111045"/>
                                              <a:gd name="connsiteX79" fmla="*/ 206477 w 1189703"/>
                                              <a:gd name="connsiteY79" fmla="*/ 388374 h 1111045"/>
                                              <a:gd name="connsiteX80" fmla="*/ 176981 w 1189703"/>
                                              <a:gd name="connsiteY80" fmla="*/ 371167 h 1111045"/>
                                              <a:gd name="connsiteX81" fmla="*/ 154858 w 1189703"/>
                                              <a:gd name="connsiteY81" fmla="*/ 336755 h 1111045"/>
                                              <a:gd name="connsiteX82" fmla="*/ 145026 w 1189703"/>
                                              <a:gd name="connsiteY82" fmla="*/ 314632 h 1111045"/>
                                              <a:gd name="connsiteX83" fmla="*/ 122903 w 1189703"/>
                                              <a:gd name="connsiteY83" fmla="*/ 270387 h 1111045"/>
                                              <a:gd name="connsiteX84" fmla="*/ 54077 w 1189703"/>
                                              <a:gd name="connsiteY84" fmla="*/ 290051 h 1111045"/>
                                            </a:gdLst>
                                            <a:ahLst/>
                                            <a:cxnLst>
                                              <a:cxn ang="0">
                                                <a:pos x="connsiteX0" y="connsiteY0"/>
                                              </a:cxn>
                                              <a:cxn ang="0">
                                                <a:pos x="connsiteX1" y="connsiteY1"/>
                                              </a:cxn>
                                              <a:cxn ang="0">
                                                <a:pos x="connsiteX2" y="connsiteY2"/>
                                              </a:cxn>
                                              <a:cxn ang="0">
                                                <a:pos x="connsiteX3" y="connsiteY3"/>
                                              </a:cxn>
                                              <a:cxn ang="0">
                                                <a:pos x="connsiteX4" y="connsiteY4"/>
                                              </a:cxn>
                                              <a:cxn ang="0">
                                                <a:pos x="connsiteX5" y="connsiteY5"/>
                                              </a:cxn>
                                              <a:cxn ang="0">
                                                <a:pos x="connsiteX6" y="connsiteY6"/>
                                              </a:cxn>
                                              <a:cxn ang="0">
                                                <a:pos x="connsiteX7" y="connsiteY7"/>
                                              </a:cxn>
                                              <a:cxn ang="0">
                                                <a:pos x="connsiteX8" y="connsiteY8"/>
                                              </a:cxn>
                                              <a:cxn ang="0">
                                                <a:pos x="connsiteX9" y="connsiteY9"/>
                                              </a:cxn>
                                              <a:cxn ang="0">
                                                <a:pos x="connsiteX10" y="connsiteY10"/>
                                              </a:cxn>
                                              <a:cxn ang="0">
                                                <a:pos x="connsiteX11" y="connsiteY11"/>
                                              </a:cxn>
                                              <a:cxn ang="0">
                                                <a:pos x="connsiteX12" y="connsiteY12"/>
                                              </a:cxn>
                                              <a:cxn ang="0">
                                                <a:pos x="connsiteX13" y="connsiteY13"/>
                                              </a:cxn>
                                              <a:cxn ang="0">
                                                <a:pos x="connsiteX14" y="connsiteY14"/>
                                              </a:cxn>
                                              <a:cxn ang="0">
                                                <a:pos x="connsiteX15" y="connsiteY15"/>
                                              </a:cxn>
                                              <a:cxn ang="0">
                                                <a:pos x="connsiteX16" y="connsiteY16"/>
                                              </a:cxn>
                                              <a:cxn ang="0">
                                                <a:pos x="connsiteX17" y="connsiteY17"/>
                                              </a:cxn>
                                              <a:cxn ang="0">
                                                <a:pos x="connsiteX18" y="connsiteY18"/>
                                              </a:cxn>
                                              <a:cxn ang="0">
                                                <a:pos x="connsiteX19" y="connsiteY19"/>
                                              </a:cxn>
                                              <a:cxn ang="0">
                                                <a:pos x="connsiteX20" y="connsiteY20"/>
                                              </a:cxn>
                                              <a:cxn ang="0">
                                                <a:pos x="connsiteX21" y="connsiteY21"/>
                                              </a:cxn>
                                              <a:cxn ang="0">
                                                <a:pos x="connsiteX22" y="connsiteY22"/>
                                              </a:cxn>
                                              <a:cxn ang="0">
                                                <a:pos x="connsiteX23" y="connsiteY23"/>
                                              </a:cxn>
                                              <a:cxn ang="0">
                                                <a:pos x="connsiteX24" y="connsiteY24"/>
                                              </a:cxn>
                                              <a:cxn ang="0">
                                                <a:pos x="connsiteX25" y="connsiteY25"/>
                                              </a:cxn>
                                              <a:cxn ang="0">
                                                <a:pos x="connsiteX26" y="connsiteY26"/>
                                              </a:cxn>
                                              <a:cxn ang="0">
                                                <a:pos x="connsiteX27" y="connsiteY27"/>
                                              </a:cxn>
                                              <a:cxn ang="0">
                                                <a:pos x="connsiteX28" y="connsiteY28"/>
                                              </a:cxn>
                                              <a:cxn ang="0">
                                                <a:pos x="connsiteX29" y="connsiteY29"/>
                                              </a:cxn>
                                              <a:cxn ang="0">
                                                <a:pos x="connsiteX30" y="connsiteY30"/>
                                              </a:cxn>
                                              <a:cxn ang="0">
                                                <a:pos x="connsiteX31" y="connsiteY31"/>
                                              </a:cxn>
                                              <a:cxn ang="0">
                                                <a:pos x="connsiteX32" y="connsiteY32"/>
                                              </a:cxn>
                                              <a:cxn ang="0">
                                                <a:pos x="connsiteX33" y="connsiteY33"/>
                                              </a:cxn>
                                              <a:cxn ang="0">
                                                <a:pos x="connsiteX34" y="connsiteY34"/>
                                              </a:cxn>
                                              <a:cxn ang="0">
                                                <a:pos x="connsiteX35" y="connsiteY35"/>
                                              </a:cxn>
                                              <a:cxn ang="0">
                                                <a:pos x="connsiteX36" y="connsiteY36"/>
                                              </a:cxn>
                                              <a:cxn ang="0">
                                                <a:pos x="connsiteX37" y="connsiteY37"/>
                                              </a:cxn>
                                              <a:cxn ang="0">
                                                <a:pos x="connsiteX38" y="connsiteY38"/>
                                              </a:cxn>
                                              <a:cxn ang="0">
                                                <a:pos x="connsiteX39" y="connsiteY39"/>
                                              </a:cxn>
                                              <a:cxn ang="0">
                                                <a:pos x="connsiteX40" y="connsiteY40"/>
                                              </a:cxn>
                                              <a:cxn ang="0">
                                                <a:pos x="connsiteX41" y="connsiteY41"/>
                                              </a:cxn>
                                              <a:cxn ang="0">
                                                <a:pos x="connsiteX42" y="connsiteY42"/>
                                              </a:cxn>
                                              <a:cxn ang="0">
                                                <a:pos x="connsiteX43" y="connsiteY43"/>
                                              </a:cxn>
                                              <a:cxn ang="0">
                                                <a:pos x="connsiteX44" y="connsiteY44"/>
                                              </a:cxn>
                                              <a:cxn ang="0">
                                                <a:pos x="connsiteX45" y="connsiteY45"/>
                                              </a:cxn>
                                              <a:cxn ang="0">
                                                <a:pos x="connsiteX46" y="connsiteY46"/>
                                              </a:cxn>
                                              <a:cxn ang="0">
                                                <a:pos x="connsiteX47" y="connsiteY47"/>
                                              </a:cxn>
                                              <a:cxn ang="0">
                                                <a:pos x="connsiteX48" y="connsiteY48"/>
                                              </a:cxn>
                                              <a:cxn ang="0">
                                                <a:pos x="connsiteX49" y="connsiteY49"/>
                                              </a:cxn>
                                              <a:cxn ang="0">
                                                <a:pos x="connsiteX50" y="connsiteY50"/>
                                              </a:cxn>
                                              <a:cxn ang="0">
                                                <a:pos x="connsiteX51" y="connsiteY51"/>
                                              </a:cxn>
                                              <a:cxn ang="0">
                                                <a:pos x="connsiteX52" y="connsiteY52"/>
                                              </a:cxn>
                                              <a:cxn ang="0">
                                                <a:pos x="connsiteX53" y="connsiteY53"/>
                                              </a:cxn>
                                              <a:cxn ang="0">
                                                <a:pos x="connsiteX54" y="connsiteY54"/>
                                              </a:cxn>
                                              <a:cxn ang="0">
                                                <a:pos x="connsiteX55" y="connsiteY55"/>
                                              </a:cxn>
                                              <a:cxn ang="0">
                                                <a:pos x="connsiteX56" y="connsiteY56"/>
                                              </a:cxn>
                                              <a:cxn ang="0">
                                                <a:pos x="connsiteX57" y="connsiteY57"/>
                                              </a:cxn>
                                              <a:cxn ang="0">
                                                <a:pos x="connsiteX58" y="connsiteY58"/>
                                              </a:cxn>
                                              <a:cxn ang="0">
                                                <a:pos x="connsiteX59" y="connsiteY59"/>
                                              </a:cxn>
                                              <a:cxn ang="0">
                                                <a:pos x="connsiteX60" y="connsiteY60"/>
                                              </a:cxn>
                                              <a:cxn ang="0">
                                                <a:pos x="connsiteX61" y="connsiteY61"/>
                                              </a:cxn>
                                              <a:cxn ang="0">
                                                <a:pos x="connsiteX62" y="connsiteY62"/>
                                              </a:cxn>
                                              <a:cxn ang="0">
                                                <a:pos x="connsiteX63" y="connsiteY63"/>
                                              </a:cxn>
                                              <a:cxn ang="0">
                                                <a:pos x="connsiteX64" y="connsiteY64"/>
                                              </a:cxn>
                                              <a:cxn ang="0">
                                                <a:pos x="connsiteX65" y="connsiteY65"/>
                                              </a:cxn>
                                              <a:cxn ang="0">
                                                <a:pos x="connsiteX66" y="connsiteY66"/>
                                              </a:cxn>
                                              <a:cxn ang="0">
                                                <a:pos x="connsiteX67" y="connsiteY67"/>
                                              </a:cxn>
                                              <a:cxn ang="0">
                                                <a:pos x="connsiteX68" y="connsiteY68"/>
                                              </a:cxn>
                                              <a:cxn ang="0">
                                                <a:pos x="connsiteX69" y="connsiteY69"/>
                                              </a:cxn>
                                              <a:cxn ang="0">
                                                <a:pos x="connsiteX70" y="connsiteY70"/>
                                              </a:cxn>
                                              <a:cxn ang="0">
                                                <a:pos x="connsiteX71" y="connsiteY71"/>
                                              </a:cxn>
                                              <a:cxn ang="0">
                                                <a:pos x="connsiteX72" y="connsiteY72"/>
                                              </a:cxn>
                                              <a:cxn ang="0">
                                                <a:pos x="connsiteX73" y="connsiteY73"/>
                                              </a:cxn>
                                              <a:cxn ang="0">
                                                <a:pos x="connsiteX74" y="connsiteY74"/>
                                              </a:cxn>
                                              <a:cxn ang="0">
                                                <a:pos x="connsiteX75" y="connsiteY75"/>
                                              </a:cxn>
                                              <a:cxn ang="0">
                                                <a:pos x="connsiteX76" y="connsiteY76"/>
                                              </a:cxn>
                                              <a:cxn ang="0">
                                                <a:pos x="connsiteX77" y="connsiteY77"/>
                                              </a:cxn>
                                              <a:cxn ang="0">
                                                <a:pos x="connsiteX78" y="connsiteY78"/>
                                              </a:cxn>
                                              <a:cxn ang="0">
                                                <a:pos x="connsiteX79" y="connsiteY79"/>
                                              </a:cxn>
                                              <a:cxn ang="0">
                                                <a:pos x="connsiteX80" y="connsiteY80"/>
                                              </a:cxn>
                                              <a:cxn ang="0">
                                                <a:pos x="connsiteX81" y="connsiteY81"/>
                                              </a:cxn>
                                              <a:cxn ang="0">
                                                <a:pos x="connsiteX82" y="connsiteY82"/>
                                              </a:cxn>
                                              <a:cxn ang="0">
                                                <a:pos x="connsiteX83" y="connsiteY83"/>
                                              </a:cxn>
                                              <a:cxn ang="0">
                                                <a:pos x="connsiteX84" y="connsiteY84"/>
                                              </a:cxn>
                                            </a:cxnLst>
                                            <a:rect l="l" t="t" r="r" b="b"/>
                                            <a:pathLst>
                                              <a:path w="1189703" h="1111045">
                                                <a:moveTo>
                                                  <a:pt x="54077" y="290051"/>
                                                </a:moveTo>
                                                <a:lnTo>
                                                  <a:pt x="12290" y="393290"/>
                                                </a:lnTo>
                                                <a:lnTo>
                                                  <a:pt x="0" y="454742"/>
                                                </a:lnTo>
                                                <a:lnTo>
                                                  <a:pt x="0" y="494071"/>
                                                </a:lnTo>
                                                <a:lnTo>
                                                  <a:pt x="54077" y="501445"/>
                                                </a:lnTo>
                                                <a:lnTo>
                                                  <a:pt x="63910" y="526026"/>
                                                </a:lnTo>
                                                <a:lnTo>
                                                  <a:pt x="127819" y="572729"/>
                                                </a:lnTo>
                                                <a:lnTo>
                                                  <a:pt x="132735" y="621890"/>
                                                </a:lnTo>
                                                <a:lnTo>
                                                  <a:pt x="157316" y="641555"/>
                                                </a:lnTo>
                                                <a:lnTo>
                                                  <a:pt x="235974" y="644013"/>
                                                </a:lnTo>
                                                <a:lnTo>
                                                  <a:pt x="245806" y="685800"/>
                                                </a:lnTo>
                                                <a:lnTo>
                                                  <a:pt x="108155" y="712838"/>
                                                </a:lnTo>
                                                <a:lnTo>
                                                  <a:pt x="78658" y="757084"/>
                                                </a:lnTo>
                                                <a:lnTo>
                                                  <a:pt x="83574" y="798871"/>
                                                </a:lnTo>
                                                <a:lnTo>
                                                  <a:pt x="162232" y="779206"/>
                                                </a:lnTo>
                                                <a:lnTo>
                                                  <a:pt x="263013" y="808703"/>
                                                </a:lnTo>
                                                <a:lnTo>
                                                  <a:pt x="282677" y="914400"/>
                                                </a:lnTo>
                                                <a:lnTo>
                                                  <a:pt x="530942" y="978309"/>
                                                </a:lnTo>
                                                <a:lnTo>
                                                  <a:pt x="575187" y="968477"/>
                                                </a:lnTo>
                                                <a:lnTo>
                                                  <a:pt x="619432" y="980767"/>
                                                </a:lnTo>
                                                <a:lnTo>
                                                  <a:pt x="604684" y="1015180"/>
                                                </a:lnTo>
                                                <a:lnTo>
                                                  <a:pt x="592394" y="1059426"/>
                                                </a:lnTo>
                                                <a:lnTo>
                                                  <a:pt x="587477" y="1111045"/>
                                                </a:lnTo>
                                                <a:lnTo>
                                                  <a:pt x="641555" y="1098755"/>
                                                </a:lnTo>
                                                <a:lnTo>
                                                  <a:pt x="690716" y="1049593"/>
                                                </a:lnTo>
                                                <a:lnTo>
                                                  <a:pt x="789039" y="1034845"/>
                                                </a:lnTo>
                                                <a:lnTo>
                                                  <a:pt x="825910" y="943897"/>
                                                </a:lnTo>
                                                <a:lnTo>
                                                  <a:pt x="897194" y="919316"/>
                                                </a:lnTo>
                                                <a:lnTo>
                                                  <a:pt x="1002890" y="916858"/>
                                                </a:lnTo>
                                                <a:lnTo>
                                                  <a:pt x="1064342" y="879987"/>
                                                </a:lnTo>
                                                <a:lnTo>
                                                  <a:pt x="953729" y="828367"/>
                                                </a:lnTo>
                                                <a:lnTo>
                                                  <a:pt x="872613" y="712838"/>
                                                </a:lnTo>
                                                <a:lnTo>
                                                  <a:pt x="882445" y="688258"/>
                                                </a:lnTo>
                                                <a:lnTo>
                                                  <a:pt x="926690" y="680884"/>
                                                </a:lnTo>
                                                <a:lnTo>
                                                  <a:pt x="1015181" y="698090"/>
                                                </a:lnTo>
                                                <a:lnTo>
                                                  <a:pt x="1074174" y="663677"/>
                                                </a:lnTo>
                                                <a:lnTo>
                                                  <a:pt x="1034845" y="612058"/>
                                                </a:lnTo>
                                                <a:cubicBezTo>
                                                  <a:pt x="1035664" y="592393"/>
                                                  <a:pt x="1036484" y="572729"/>
                                                  <a:pt x="1037303" y="553064"/>
                                                </a:cubicBezTo>
                                                <a:lnTo>
                                                  <a:pt x="1025013" y="528484"/>
                                                </a:lnTo>
                                                <a:lnTo>
                                                  <a:pt x="1007806" y="420329"/>
                                                </a:lnTo>
                                                <a:lnTo>
                                                  <a:pt x="975852" y="395748"/>
                                                </a:lnTo>
                                                <a:lnTo>
                                                  <a:pt x="985684" y="344129"/>
                                                </a:lnTo>
                                                <a:lnTo>
                                                  <a:pt x="1039761" y="326922"/>
                                                </a:lnTo>
                                                <a:lnTo>
                                                  <a:pt x="1125794" y="319548"/>
                                                </a:lnTo>
                                                <a:lnTo>
                                                  <a:pt x="1182329" y="204019"/>
                                                </a:lnTo>
                                                <a:lnTo>
                                                  <a:pt x="1189703" y="154858"/>
                                                </a:lnTo>
                                                <a:lnTo>
                                                  <a:pt x="1155290" y="122903"/>
                                                </a:lnTo>
                                                <a:lnTo>
                                                  <a:pt x="1128252" y="159774"/>
                                                </a:lnTo>
                                                <a:lnTo>
                                                  <a:pt x="1076632" y="149942"/>
                                                </a:lnTo>
                                                <a:lnTo>
                                                  <a:pt x="1074174" y="98322"/>
                                                </a:lnTo>
                                                <a:lnTo>
                                                  <a:pt x="1042219" y="78658"/>
                                                </a:lnTo>
                                                <a:lnTo>
                                                  <a:pt x="1007806" y="100780"/>
                                                </a:lnTo>
                                                <a:lnTo>
                                                  <a:pt x="988142" y="127819"/>
                                                </a:lnTo>
                                                <a:lnTo>
                                                  <a:pt x="966019" y="88490"/>
                                                </a:lnTo>
                                                <a:lnTo>
                                                  <a:pt x="985684" y="44245"/>
                                                </a:lnTo>
                                                <a:lnTo>
                                                  <a:pt x="970935" y="0"/>
                                                </a:lnTo>
                                                <a:lnTo>
                                                  <a:pt x="951271" y="24580"/>
                                                </a:lnTo>
                                                <a:lnTo>
                                                  <a:pt x="914400" y="0"/>
                                                </a:lnTo>
                                                <a:lnTo>
                                                  <a:pt x="887361" y="44245"/>
                                                </a:lnTo>
                                                <a:lnTo>
                                                  <a:pt x="865239" y="105697"/>
                                                </a:lnTo>
                                                <a:lnTo>
                                                  <a:pt x="779206" y="56535"/>
                                                </a:lnTo>
                                                <a:lnTo>
                                                  <a:pt x="786581" y="127819"/>
                                                </a:lnTo>
                                                <a:lnTo>
                                                  <a:pt x="752168" y="164690"/>
                                                </a:lnTo>
                                                <a:lnTo>
                                                  <a:pt x="707923" y="164690"/>
                                                </a:lnTo>
                                                <a:lnTo>
                                                  <a:pt x="666135" y="199103"/>
                                                </a:lnTo>
                                                <a:lnTo>
                                                  <a:pt x="626806" y="201561"/>
                                                </a:lnTo>
                                                <a:lnTo>
                                                  <a:pt x="585019" y="213851"/>
                                                </a:lnTo>
                                                <a:lnTo>
                                                  <a:pt x="538316" y="213851"/>
                                                </a:lnTo>
                                                <a:lnTo>
                                                  <a:pt x="516194" y="245806"/>
                                                </a:lnTo>
                                                <a:lnTo>
                                                  <a:pt x="474406" y="233516"/>
                                                </a:lnTo>
                                                <a:lnTo>
                                                  <a:pt x="425245" y="245806"/>
                                                </a:lnTo>
                                                <a:lnTo>
                                                  <a:pt x="405581" y="208935"/>
                                                </a:lnTo>
                                                <a:lnTo>
                                                  <a:pt x="371168" y="191729"/>
                                                </a:lnTo>
                                                <a:lnTo>
                                                  <a:pt x="356419" y="184355"/>
                                                </a:lnTo>
                                                <a:lnTo>
                                                  <a:pt x="324464" y="162232"/>
                                                </a:lnTo>
                                                <a:lnTo>
                                                  <a:pt x="235974" y="272845"/>
                                                </a:lnTo>
                                                <a:lnTo>
                                                  <a:pt x="265471" y="329380"/>
                                                </a:lnTo>
                                                <a:lnTo>
                                                  <a:pt x="282677" y="368709"/>
                                                </a:lnTo>
                                                <a:lnTo>
                                                  <a:pt x="265471" y="398206"/>
                                                </a:lnTo>
                                                <a:lnTo>
                                                  <a:pt x="206477" y="388374"/>
                                                </a:lnTo>
                                                <a:lnTo>
                                                  <a:pt x="176981" y="371167"/>
                                                </a:lnTo>
                                                <a:lnTo>
                                                  <a:pt x="154858" y="336755"/>
                                                </a:lnTo>
                                                <a:lnTo>
                                                  <a:pt x="145026" y="314632"/>
                                                </a:lnTo>
                                                <a:lnTo>
                                                  <a:pt x="122903" y="270387"/>
                                                </a:lnTo>
                                                <a:lnTo>
                                                  <a:pt x="54077" y="290051"/>
                                                </a:lnTo>
                                                <a:close/>
                                              </a:path>
                                            </a:pathLst>
                                          </a:custGeom>
                                          <a:solidFill>
                                            <a:schemeClr val="accent6"/>
                                          </a:solidFill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r>
                                              <a:rPr lang="ru-RU" sz="1200" b="1" dirty="0" smtClean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rPr>
                                              <a:t>Петровск</a:t>
                                            </a:r>
                                            <a:endParaRPr lang="ru-RU" sz="1200" b="1" dirty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36" name="Полилиния 3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952568" y="904568"/>
                                          <a:ext cx="958645" cy="1187245"/>
                                        </a:xfrm>
                                        <a:custGeom>
                                          <a:avLst/>
                                          <a:gdLst>
                                            <a:gd name="connsiteX0" fmla="*/ 319548 w 958645"/>
                                            <a:gd name="connsiteY0" fmla="*/ 0 h 1187245"/>
                                            <a:gd name="connsiteX1" fmla="*/ 255638 w 958645"/>
                                            <a:gd name="connsiteY1" fmla="*/ 159774 h 1187245"/>
                                            <a:gd name="connsiteX2" fmla="*/ 115529 w 958645"/>
                                            <a:gd name="connsiteY2" fmla="*/ 189271 h 1187245"/>
                                            <a:gd name="connsiteX3" fmla="*/ 100780 w 958645"/>
                                            <a:gd name="connsiteY3" fmla="*/ 228600 h 1187245"/>
                                            <a:gd name="connsiteX4" fmla="*/ 149942 w 958645"/>
                                            <a:gd name="connsiteY4" fmla="*/ 285135 h 1187245"/>
                                            <a:gd name="connsiteX5" fmla="*/ 142567 w 958645"/>
                                            <a:gd name="connsiteY5" fmla="*/ 349045 h 1187245"/>
                                            <a:gd name="connsiteX6" fmla="*/ 174522 w 958645"/>
                                            <a:gd name="connsiteY6" fmla="*/ 385916 h 1187245"/>
                                            <a:gd name="connsiteX7" fmla="*/ 164690 w 958645"/>
                                            <a:gd name="connsiteY7" fmla="*/ 457200 h 1187245"/>
                                            <a:gd name="connsiteX8" fmla="*/ 206477 w 958645"/>
                                            <a:gd name="connsiteY8" fmla="*/ 506361 h 1187245"/>
                                            <a:gd name="connsiteX9" fmla="*/ 159774 w 958645"/>
                                            <a:gd name="connsiteY9" fmla="*/ 543232 h 1187245"/>
                                            <a:gd name="connsiteX10" fmla="*/ 100780 w 958645"/>
                                            <a:gd name="connsiteY10" fmla="*/ 538316 h 1187245"/>
                                            <a:gd name="connsiteX11" fmla="*/ 51619 w 958645"/>
                                            <a:gd name="connsiteY11" fmla="*/ 530942 h 1187245"/>
                                            <a:gd name="connsiteX12" fmla="*/ 0 w 958645"/>
                                            <a:gd name="connsiteY12" fmla="*/ 548148 h 1187245"/>
                                            <a:gd name="connsiteX13" fmla="*/ 12290 w 958645"/>
                                            <a:gd name="connsiteY13" fmla="*/ 572729 h 1187245"/>
                                            <a:gd name="connsiteX14" fmla="*/ 83574 w 958645"/>
                                            <a:gd name="connsiteY14" fmla="*/ 671051 h 1187245"/>
                                            <a:gd name="connsiteX15" fmla="*/ 194187 w 958645"/>
                                            <a:gd name="connsiteY15" fmla="*/ 737419 h 1187245"/>
                                            <a:gd name="connsiteX16" fmla="*/ 287593 w 958645"/>
                                            <a:gd name="connsiteY16" fmla="*/ 717755 h 1187245"/>
                                            <a:gd name="connsiteX17" fmla="*/ 344129 w 958645"/>
                                            <a:gd name="connsiteY17" fmla="*/ 752167 h 1187245"/>
                                            <a:gd name="connsiteX18" fmla="*/ 376084 w 958645"/>
                                            <a:gd name="connsiteY18" fmla="*/ 801329 h 1187245"/>
                                            <a:gd name="connsiteX19" fmla="*/ 385916 w 958645"/>
                                            <a:gd name="connsiteY19" fmla="*/ 921774 h 1187245"/>
                                            <a:gd name="connsiteX20" fmla="*/ 400664 w 958645"/>
                                            <a:gd name="connsiteY20" fmla="*/ 943897 h 1187245"/>
                                            <a:gd name="connsiteX21" fmla="*/ 540774 w 958645"/>
                                            <a:gd name="connsiteY21" fmla="*/ 995516 h 1187245"/>
                                            <a:gd name="connsiteX22" fmla="*/ 585019 w 958645"/>
                                            <a:gd name="connsiteY22" fmla="*/ 1061884 h 1187245"/>
                                            <a:gd name="connsiteX23" fmla="*/ 634180 w 958645"/>
                                            <a:gd name="connsiteY23" fmla="*/ 1138084 h 1187245"/>
                                            <a:gd name="connsiteX24" fmla="*/ 631722 w 958645"/>
                                            <a:gd name="connsiteY24" fmla="*/ 1187245 h 1187245"/>
                                            <a:gd name="connsiteX25" fmla="*/ 747251 w 958645"/>
                                            <a:gd name="connsiteY25" fmla="*/ 1177413 h 1187245"/>
                                            <a:gd name="connsiteX26" fmla="*/ 744793 w 958645"/>
                                            <a:gd name="connsiteY26" fmla="*/ 1128251 h 1187245"/>
                                            <a:gd name="connsiteX27" fmla="*/ 786580 w 958645"/>
                                            <a:gd name="connsiteY27" fmla="*/ 1118419 h 1187245"/>
                                            <a:gd name="connsiteX28" fmla="*/ 801329 w 958645"/>
                                            <a:gd name="connsiteY28" fmla="*/ 1079090 h 1187245"/>
                                            <a:gd name="connsiteX29" fmla="*/ 806245 w 958645"/>
                                            <a:gd name="connsiteY29" fmla="*/ 1032387 h 1187245"/>
                                            <a:gd name="connsiteX30" fmla="*/ 784122 w 958645"/>
                                            <a:gd name="connsiteY30" fmla="*/ 995516 h 1187245"/>
                                            <a:gd name="connsiteX31" fmla="*/ 830826 w 958645"/>
                                            <a:gd name="connsiteY31" fmla="*/ 907026 h 1187245"/>
                                            <a:gd name="connsiteX32" fmla="*/ 872613 w 958645"/>
                                            <a:gd name="connsiteY32" fmla="*/ 907026 h 1187245"/>
                                            <a:gd name="connsiteX33" fmla="*/ 916858 w 958645"/>
                                            <a:gd name="connsiteY33" fmla="*/ 879987 h 1187245"/>
                                            <a:gd name="connsiteX34" fmla="*/ 938980 w 958645"/>
                                            <a:gd name="connsiteY34" fmla="*/ 838200 h 1187245"/>
                                            <a:gd name="connsiteX35" fmla="*/ 941438 w 958645"/>
                                            <a:gd name="connsiteY35" fmla="*/ 806245 h 1187245"/>
                                            <a:gd name="connsiteX36" fmla="*/ 958645 w 958645"/>
                                            <a:gd name="connsiteY36" fmla="*/ 656303 h 1187245"/>
                                            <a:gd name="connsiteX37" fmla="*/ 867697 w 958645"/>
                                            <a:gd name="connsiteY37" fmla="*/ 631722 h 1187245"/>
                                            <a:gd name="connsiteX38" fmla="*/ 811161 w 958645"/>
                                            <a:gd name="connsiteY38" fmla="*/ 609600 h 1187245"/>
                                            <a:gd name="connsiteX39" fmla="*/ 776748 w 958645"/>
                                            <a:gd name="connsiteY39" fmla="*/ 639097 h 1187245"/>
                                            <a:gd name="connsiteX40" fmla="*/ 744793 w 958645"/>
                                            <a:gd name="connsiteY40" fmla="*/ 609600 h 1187245"/>
                                            <a:gd name="connsiteX41" fmla="*/ 771832 w 958645"/>
                                            <a:gd name="connsiteY41" fmla="*/ 582561 h 1187245"/>
                                            <a:gd name="connsiteX42" fmla="*/ 786580 w 958645"/>
                                            <a:gd name="connsiteY42" fmla="*/ 555522 h 1187245"/>
                                            <a:gd name="connsiteX43" fmla="*/ 725129 w 958645"/>
                                            <a:gd name="connsiteY43" fmla="*/ 469490 h 1187245"/>
                                            <a:gd name="connsiteX44" fmla="*/ 820993 w 958645"/>
                                            <a:gd name="connsiteY44" fmla="*/ 408038 h 1187245"/>
                                            <a:gd name="connsiteX45" fmla="*/ 749709 w 958645"/>
                                            <a:gd name="connsiteY45" fmla="*/ 405580 h 1187245"/>
                                            <a:gd name="connsiteX46" fmla="*/ 653845 w 958645"/>
                                            <a:gd name="connsiteY46" fmla="*/ 385916 h 1187245"/>
                                            <a:gd name="connsiteX47" fmla="*/ 629264 w 958645"/>
                                            <a:gd name="connsiteY47" fmla="*/ 339213 h 1187245"/>
                                            <a:gd name="connsiteX48" fmla="*/ 612058 w 958645"/>
                                            <a:gd name="connsiteY48" fmla="*/ 267929 h 1187245"/>
                                            <a:gd name="connsiteX49" fmla="*/ 621890 w 958645"/>
                                            <a:gd name="connsiteY49" fmla="*/ 208935 h 1187245"/>
                                            <a:gd name="connsiteX50" fmla="*/ 631722 w 958645"/>
                                            <a:gd name="connsiteY50" fmla="*/ 169606 h 1187245"/>
                                            <a:gd name="connsiteX51" fmla="*/ 646471 w 958645"/>
                                            <a:gd name="connsiteY51" fmla="*/ 122903 h 1187245"/>
                                            <a:gd name="connsiteX52" fmla="*/ 634180 w 958645"/>
                                            <a:gd name="connsiteY52" fmla="*/ 93406 h 1187245"/>
                                            <a:gd name="connsiteX53" fmla="*/ 587477 w 958645"/>
                                            <a:gd name="connsiteY53" fmla="*/ 93406 h 1187245"/>
                                            <a:gd name="connsiteX54" fmla="*/ 543232 w 958645"/>
                                            <a:gd name="connsiteY54" fmla="*/ 120445 h 1187245"/>
                                            <a:gd name="connsiteX55" fmla="*/ 513735 w 958645"/>
                                            <a:gd name="connsiteY55" fmla="*/ 189271 h 1187245"/>
                                            <a:gd name="connsiteX56" fmla="*/ 481780 w 958645"/>
                                            <a:gd name="connsiteY56" fmla="*/ 255638 h 1187245"/>
                                            <a:gd name="connsiteX57" fmla="*/ 415413 w 958645"/>
                                            <a:gd name="connsiteY57" fmla="*/ 258097 h 1187245"/>
                                            <a:gd name="connsiteX58" fmla="*/ 398206 w 958645"/>
                                            <a:gd name="connsiteY58" fmla="*/ 231058 h 1187245"/>
                                            <a:gd name="connsiteX59" fmla="*/ 417871 w 958645"/>
                                            <a:gd name="connsiteY59" fmla="*/ 137651 h 1187245"/>
                                            <a:gd name="connsiteX60" fmla="*/ 425245 w 958645"/>
                                            <a:gd name="connsiteY60" fmla="*/ 103238 h 1187245"/>
                                            <a:gd name="connsiteX61" fmla="*/ 403122 w 958645"/>
                                            <a:gd name="connsiteY61" fmla="*/ 71284 h 1187245"/>
                                            <a:gd name="connsiteX62" fmla="*/ 319548 w 958645"/>
                                            <a:gd name="connsiteY62" fmla="*/ 0 h 1187245"/>
                                          </a:gdLst>
                                          <a:ahLst/>
                                          <a:cxnLst>
                                            <a:cxn ang="0">
                                              <a:pos x="connsiteX0" y="connsiteY0"/>
                                            </a:cxn>
                                            <a:cxn ang="0">
                                              <a:pos x="connsiteX1" y="connsiteY1"/>
                                            </a:cxn>
                                            <a:cxn ang="0">
                                              <a:pos x="connsiteX2" y="connsiteY2"/>
                                            </a:cxn>
                                            <a:cxn ang="0">
                                              <a:pos x="connsiteX3" y="connsiteY3"/>
                                            </a:cxn>
                                            <a:cxn ang="0">
                                              <a:pos x="connsiteX4" y="connsiteY4"/>
                                            </a:cxn>
                                            <a:cxn ang="0">
                                              <a:pos x="connsiteX5" y="connsiteY5"/>
                                            </a:cxn>
                                            <a:cxn ang="0">
                                              <a:pos x="connsiteX6" y="connsiteY6"/>
                                            </a:cxn>
                                            <a:cxn ang="0">
                                              <a:pos x="connsiteX7" y="connsiteY7"/>
                                            </a:cxn>
                                            <a:cxn ang="0">
                                              <a:pos x="connsiteX8" y="connsiteY8"/>
                                            </a:cxn>
                                            <a:cxn ang="0">
                                              <a:pos x="connsiteX9" y="connsiteY9"/>
                                            </a:cxn>
                                            <a:cxn ang="0">
                                              <a:pos x="connsiteX10" y="connsiteY10"/>
                                            </a:cxn>
                                            <a:cxn ang="0">
                                              <a:pos x="connsiteX11" y="connsiteY11"/>
                                            </a:cxn>
                                            <a:cxn ang="0">
                                              <a:pos x="connsiteX12" y="connsiteY12"/>
                                            </a:cxn>
                                            <a:cxn ang="0">
                                              <a:pos x="connsiteX13" y="connsiteY13"/>
                                            </a:cxn>
                                            <a:cxn ang="0">
                                              <a:pos x="connsiteX14" y="connsiteY14"/>
                                            </a:cxn>
                                            <a:cxn ang="0">
                                              <a:pos x="connsiteX15" y="connsiteY15"/>
                                            </a:cxn>
                                            <a:cxn ang="0">
                                              <a:pos x="connsiteX16" y="connsiteY16"/>
                                            </a:cxn>
                                            <a:cxn ang="0">
                                              <a:pos x="connsiteX17" y="connsiteY17"/>
                                            </a:cxn>
                                            <a:cxn ang="0">
                                              <a:pos x="connsiteX18" y="connsiteY18"/>
                                            </a:cxn>
                                            <a:cxn ang="0">
                                              <a:pos x="connsiteX19" y="connsiteY19"/>
                                            </a:cxn>
                                            <a:cxn ang="0">
                                              <a:pos x="connsiteX20" y="connsiteY20"/>
                                            </a:cxn>
                                            <a:cxn ang="0">
                                              <a:pos x="connsiteX21" y="connsiteY21"/>
                                            </a:cxn>
                                            <a:cxn ang="0">
                                              <a:pos x="connsiteX22" y="connsiteY22"/>
                                            </a:cxn>
                                            <a:cxn ang="0">
                                              <a:pos x="connsiteX23" y="connsiteY23"/>
                                            </a:cxn>
                                            <a:cxn ang="0">
                                              <a:pos x="connsiteX24" y="connsiteY24"/>
                                            </a:cxn>
                                            <a:cxn ang="0">
                                              <a:pos x="connsiteX25" y="connsiteY25"/>
                                            </a:cxn>
                                            <a:cxn ang="0">
                                              <a:pos x="connsiteX26" y="connsiteY26"/>
                                            </a:cxn>
                                            <a:cxn ang="0">
                                              <a:pos x="connsiteX27" y="connsiteY27"/>
                                            </a:cxn>
                                            <a:cxn ang="0">
                                              <a:pos x="connsiteX28" y="connsiteY28"/>
                                            </a:cxn>
                                            <a:cxn ang="0">
                                              <a:pos x="connsiteX29" y="connsiteY29"/>
                                            </a:cxn>
                                            <a:cxn ang="0">
                                              <a:pos x="connsiteX30" y="connsiteY30"/>
                                            </a:cxn>
                                            <a:cxn ang="0">
                                              <a:pos x="connsiteX31" y="connsiteY31"/>
                                            </a:cxn>
                                            <a:cxn ang="0">
                                              <a:pos x="connsiteX32" y="connsiteY32"/>
                                            </a:cxn>
                                            <a:cxn ang="0">
                                              <a:pos x="connsiteX33" y="connsiteY33"/>
                                            </a:cxn>
                                            <a:cxn ang="0">
                                              <a:pos x="connsiteX34" y="connsiteY34"/>
                                            </a:cxn>
                                            <a:cxn ang="0">
                                              <a:pos x="connsiteX35" y="connsiteY35"/>
                                            </a:cxn>
                                            <a:cxn ang="0">
                                              <a:pos x="connsiteX36" y="connsiteY36"/>
                                            </a:cxn>
                                            <a:cxn ang="0">
                                              <a:pos x="connsiteX37" y="connsiteY37"/>
                                            </a:cxn>
                                            <a:cxn ang="0">
                                              <a:pos x="connsiteX38" y="connsiteY38"/>
                                            </a:cxn>
                                            <a:cxn ang="0">
                                              <a:pos x="connsiteX39" y="connsiteY39"/>
                                            </a:cxn>
                                            <a:cxn ang="0">
                                              <a:pos x="connsiteX40" y="connsiteY40"/>
                                            </a:cxn>
                                            <a:cxn ang="0">
                                              <a:pos x="connsiteX41" y="connsiteY41"/>
                                            </a:cxn>
                                            <a:cxn ang="0">
                                              <a:pos x="connsiteX42" y="connsiteY42"/>
                                            </a:cxn>
                                            <a:cxn ang="0">
                                              <a:pos x="connsiteX43" y="connsiteY43"/>
                                            </a:cxn>
                                            <a:cxn ang="0">
                                              <a:pos x="connsiteX44" y="connsiteY44"/>
                                            </a:cxn>
                                            <a:cxn ang="0">
                                              <a:pos x="connsiteX45" y="connsiteY45"/>
                                            </a:cxn>
                                            <a:cxn ang="0">
                                              <a:pos x="connsiteX46" y="connsiteY46"/>
                                            </a:cxn>
                                            <a:cxn ang="0">
                                              <a:pos x="connsiteX47" y="connsiteY47"/>
                                            </a:cxn>
                                            <a:cxn ang="0">
                                              <a:pos x="connsiteX48" y="connsiteY48"/>
                                            </a:cxn>
                                            <a:cxn ang="0">
                                              <a:pos x="connsiteX49" y="connsiteY49"/>
                                            </a:cxn>
                                            <a:cxn ang="0">
                                              <a:pos x="connsiteX50" y="connsiteY50"/>
                                            </a:cxn>
                                            <a:cxn ang="0">
                                              <a:pos x="connsiteX51" y="connsiteY51"/>
                                            </a:cxn>
                                            <a:cxn ang="0">
                                              <a:pos x="connsiteX52" y="connsiteY52"/>
                                            </a:cxn>
                                            <a:cxn ang="0">
                                              <a:pos x="connsiteX53" y="connsiteY53"/>
                                            </a:cxn>
                                            <a:cxn ang="0">
                                              <a:pos x="connsiteX54" y="connsiteY54"/>
                                            </a:cxn>
                                            <a:cxn ang="0">
                                              <a:pos x="connsiteX55" y="connsiteY55"/>
                                            </a:cxn>
                                            <a:cxn ang="0">
                                              <a:pos x="connsiteX56" y="connsiteY56"/>
                                            </a:cxn>
                                            <a:cxn ang="0">
                                              <a:pos x="connsiteX57" y="connsiteY57"/>
                                            </a:cxn>
                                            <a:cxn ang="0">
                                              <a:pos x="connsiteX58" y="connsiteY58"/>
                                            </a:cxn>
                                            <a:cxn ang="0">
                                              <a:pos x="connsiteX59" y="connsiteY59"/>
                                            </a:cxn>
                                            <a:cxn ang="0">
                                              <a:pos x="connsiteX60" y="connsiteY60"/>
                                            </a:cxn>
                                            <a:cxn ang="0">
                                              <a:pos x="connsiteX61" y="connsiteY61"/>
                                            </a:cxn>
                                            <a:cxn ang="0">
                                              <a:pos x="connsiteX62" y="connsiteY62"/>
                                            </a:cxn>
                                          </a:cxnLst>
                                          <a:rect l="l" t="t" r="r" b="b"/>
                                          <a:pathLst>
                                            <a:path w="958645" h="1187245">
                                              <a:moveTo>
                                                <a:pt x="319548" y="0"/>
                                              </a:moveTo>
                                              <a:lnTo>
                                                <a:pt x="255638" y="159774"/>
                                              </a:lnTo>
                                              <a:lnTo>
                                                <a:pt x="115529" y="189271"/>
                                              </a:lnTo>
                                              <a:lnTo>
                                                <a:pt x="100780" y="228600"/>
                                              </a:lnTo>
                                              <a:lnTo>
                                                <a:pt x="149942" y="285135"/>
                                              </a:lnTo>
                                              <a:lnTo>
                                                <a:pt x="142567" y="349045"/>
                                              </a:lnTo>
                                              <a:lnTo>
                                                <a:pt x="174522" y="385916"/>
                                              </a:lnTo>
                                              <a:lnTo>
                                                <a:pt x="164690" y="457200"/>
                                              </a:lnTo>
                                              <a:lnTo>
                                                <a:pt x="206477" y="506361"/>
                                              </a:lnTo>
                                              <a:lnTo>
                                                <a:pt x="159774" y="543232"/>
                                              </a:lnTo>
                                              <a:lnTo>
                                                <a:pt x="100780" y="538316"/>
                                              </a:lnTo>
                                              <a:lnTo>
                                                <a:pt x="51619" y="530942"/>
                                              </a:lnTo>
                                              <a:lnTo>
                                                <a:pt x="0" y="548148"/>
                                              </a:lnTo>
                                              <a:lnTo>
                                                <a:pt x="12290" y="572729"/>
                                              </a:lnTo>
                                              <a:lnTo>
                                                <a:pt x="83574" y="671051"/>
                                              </a:lnTo>
                                              <a:lnTo>
                                                <a:pt x="194187" y="737419"/>
                                              </a:lnTo>
                                              <a:lnTo>
                                                <a:pt x="287593" y="717755"/>
                                              </a:lnTo>
                                              <a:lnTo>
                                                <a:pt x="344129" y="752167"/>
                                              </a:lnTo>
                                              <a:lnTo>
                                                <a:pt x="376084" y="801329"/>
                                              </a:lnTo>
                                              <a:lnTo>
                                                <a:pt x="385916" y="921774"/>
                                              </a:lnTo>
                                              <a:lnTo>
                                                <a:pt x="400664" y="943897"/>
                                              </a:lnTo>
                                              <a:lnTo>
                                                <a:pt x="540774" y="995516"/>
                                              </a:lnTo>
                                              <a:lnTo>
                                                <a:pt x="585019" y="1061884"/>
                                              </a:lnTo>
                                              <a:lnTo>
                                                <a:pt x="634180" y="1138084"/>
                                              </a:lnTo>
                                              <a:lnTo>
                                                <a:pt x="631722" y="1187245"/>
                                              </a:lnTo>
                                              <a:lnTo>
                                                <a:pt x="747251" y="1177413"/>
                                              </a:lnTo>
                                              <a:lnTo>
                                                <a:pt x="744793" y="1128251"/>
                                              </a:lnTo>
                                              <a:lnTo>
                                                <a:pt x="786580" y="1118419"/>
                                              </a:lnTo>
                                              <a:lnTo>
                                                <a:pt x="801329" y="1079090"/>
                                              </a:lnTo>
                                              <a:lnTo>
                                                <a:pt x="806245" y="1032387"/>
                                              </a:lnTo>
                                              <a:lnTo>
                                                <a:pt x="784122" y="995516"/>
                                              </a:lnTo>
                                              <a:lnTo>
                                                <a:pt x="830826" y="907026"/>
                                              </a:lnTo>
                                              <a:lnTo>
                                                <a:pt x="872613" y="907026"/>
                                              </a:lnTo>
                                              <a:lnTo>
                                                <a:pt x="916858" y="879987"/>
                                              </a:lnTo>
                                              <a:lnTo>
                                                <a:pt x="938980" y="838200"/>
                                              </a:lnTo>
                                              <a:lnTo>
                                                <a:pt x="941438" y="806245"/>
                                              </a:lnTo>
                                              <a:lnTo>
                                                <a:pt x="958645" y="656303"/>
                                              </a:lnTo>
                                              <a:lnTo>
                                                <a:pt x="867697" y="631722"/>
                                              </a:lnTo>
                                              <a:lnTo>
                                                <a:pt x="811161" y="609600"/>
                                              </a:lnTo>
                                              <a:lnTo>
                                                <a:pt x="776748" y="639097"/>
                                              </a:lnTo>
                                              <a:lnTo>
                                                <a:pt x="744793" y="609600"/>
                                              </a:lnTo>
                                              <a:lnTo>
                                                <a:pt x="771832" y="582561"/>
                                              </a:lnTo>
                                              <a:lnTo>
                                                <a:pt x="786580" y="555522"/>
                                              </a:lnTo>
                                              <a:lnTo>
                                                <a:pt x="725129" y="469490"/>
                                              </a:lnTo>
                                              <a:lnTo>
                                                <a:pt x="820993" y="408038"/>
                                              </a:lnTo>
                                              <a:lnTo>
                                                <a:pt x="749709" y="405580"/>
                                              </a:lnTo>
                                              <a:lnTo>
                                                <a:pt x="653845" y="385916"/>
                                              </a:lnTo>
                                              <a:lnTo>
                                                <a:pt x="629264" y="339213"/>
                                              </a:lnTo>
                                              <a:lnTo>
                                                <a:pt x="612058" y="267929"/>
                                              </a:lnTo>
                                              <a:lnTo>
                                                <a:pt x="621890" y="208935"/>
                                              </a:lnTo>
                                              <a:lnTo>
                                                <a:pt x="631722" y="169606"/>
                                              </a:lnTo>
                                              <a:lnTo>
                                                <a:pt x="646471" y="122903"/>
                                              </a:lnTo>
                                              <a:lnTo>
                                                <a:pt x="634180" y="93406"/>
                                              </a:lnTo>
                                              <a:lnTo>
                                                <a:pt x="587477" y="93406"/>
                                              </a:lnTo>
                                              <a:lnTo>
                                                <a:pt x="543232" y="120445"/>
                                              </a:lnTo>
                                              <a:lnTo>
                                                <a:pt x="513735" y="189271"/>
                                              </a:lnTo>
                                              <a:lnTo>
                                                <a:pt x="481780" y="255638"/>
                                              </a:lnTo>
                                              <a:lnTo>
                                                <a:pt x="415413" y="258097"/>
                                              </a:lnTo>
                                              <a:lnTo>
                                                <a:pt x="398206" y="231058"/>
                                              </a:lnTo>
                                              <a:lnTo>
                                                <a:pt x="417871" y="137651"/>
                                              </a:lnTo>
                                              <a:lnTo>
                                                <a:pt x="425245" y="103238"/>
                                              </a:lnTo>
                                              <a:lnTo>
                                                <a:pt x="403122" y="71284"/>
                                              </a:lnTo>
                                              <a:lnTo>
                                                <a:pt x="319548" y="0"/>
                                              </a:lnTo>
                                              <a:close/>
                                            </a:path>
                                          </a:pathLst>
                                        </a:custGeom>
                                        <a:solidFill>
                                          <a:schemeClr val="accent6"/>
                                        </a:solidFill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Нов</a:t>
                                          </a:r>
                                          <a:r>
                                            <a:rPr lang="ru-RU" sz="1200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. </a:t>
                                          </a:r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Бурасы</a:t>
                                          </a:r>
                                          <a:endParaRPr lang="ru-RU" sz="1200" b="1" dirty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34" name="Полилиния 3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233219" y="2644877"/>
                                        <a:ext cx="722671" cy="879988"/>
                                      </a:xfrm>
                                      <a:custGeom>
                                        <a:avLst/>
                                        <a:gdLst>
                                          <a:gd name="connsiteX0" fmla="*/ 19665 w 722671"/>
                                          <a:gd name="connsiteY0" fmla="*/ 54078 h 879988"/>
                                          <a:gd name="connsiteX1" fmla="*/ 73742 w 722671"/>
                                          <a:gd name="connsiteY1" fmla="*/ 260555 h 879988"/>
                                          <a:gd name="connsiteX2" fmla="*/ 0 w 722671"/>
                                          <a:gd name="connsiteY2" fmla="*/ 294968 h 879988"/>
                                          <a:gd name="connsiteX3" fmla="*/ 7375 w 722671"/>
                                          <a:gd name="connsiteY3" fmla="*/ 322007 h 879988"/>
                                          <a:gd name="connsiteX4" fmla="*/ 22123 w 722671"/>
                                          <a:gd name="connsiteY4" fmla="*/ 373626 h 879988"/>
                                          <a:gd name="connsiteX5" fmla="*/ 51620 w 722671"/>
                                          <a:gd name="connsiteY5" fmla="*/ 393291 h 879988"/>
                                          <a:gd name="connsiteX6" fmla="*/ 66368 w 722671"/>
                                          <a:gd name="connsiteY6" fmla="*/ 417871 h 879988"/>
                                          <a:gd name="connsiteX7" fmla="*/ 36871 w 722671"/>
                                          <a:gd name="connsiteY7" fmla="*/ 464575 h 879988"/>
                                          <a:gd name="connsiteX8" fmla="*/ 49162 w 722671"/>
                                          <a:gd name="connsiteY8" fmla="*/ 486697 h 879988"/>
                                          <a:gd name="connsiteX9" fmla="*/ 41787 w 722671"/>
                                          <a:gd name="connsiteY9" fmla="*/ 580104 h 879988"/>
                                          <a:gd name="connsiteX10" fmla="*/ 83575 w 722671"/>
                                          <a:gd name="connsiteY10" fmla="*/ 572729 h 879988"/>
                                          <a:gd name="connsiteX11" fmla="*/ 152400 w 722671"/>
                                          <a:gd name="connsiteY11" fmla="*/ 565355 h 879988"/>
                                          <a:gd name="connsiteX12" fmla="*/ 189271 w 722671"/>
                                          <a:gd name="connsiteY12" fmla="*/ 715297 h 879988"/>
                                          <a:gd name="connsiteX13" fmla="*/ 221226 w 722671"/>
                                          <a:gd name="connsiteY13" fmla="*/ 818536 h 879988"/>
                                          <a:gd name="connsiteX14" fmla="*/ 233516 w 722671"/>
                                          <a:gd name="connsiteY14" fmla="*/ 879988 h 879988"/>
                                          <a:gd name="connsiteX15" fmla="*/ 309716 w 722671"/>
                                          <a:gd name="connsiteY15" fmla="*/ 825910 h 879988"/>
                                          <a:gd name="connsiteX16" fmla="*/ 358878 w 722671"/>
                                          <a:gd name="connsiteY16" fmla="*/ 820994 h 879988"/>
                                          <a:gd name="connsiteX17" fmla="*/ 427704 w 722671"/>
                                          <a:gd name="connsiteY17" fmla="*/ 872613 h 879988"/>
                                          <a:gd name="connsiteX18" fmla="*/ 501446 w 722671"/>
                                          <a:gd name="connsiteY18" fmla="*/ 813620 h 879988"/>
                                          <a:gd name="connsiteX19" fmla="*/ 469491 w 722671"/>
                                          <a:gd name="connsiteY19" fmla="*/ 727588 h 879988"/>
                                          <a:gd name="connsiteX20" fmla="*/ 722671 w 722671"/>
                                          <a:gd name="connsiteY20" fmla="*/ 589936 h 879988"/>
                                          <a:gd name="connsiteX21" fmla="*/ 607142 w 722671"/>
                                          <a:gd name="connsiteY21" fmla="*/ 322007 h 879988"/>
                                          <a:gd name="connsiteX22" fmla="*/ 612058 w 722671"/>
                                          <a:gd name="connsiteY22" fmla="*/ 290052 h 879988"/>
                                          <a:gd name="connsiteX23" fmla="*/ 703007 w 722671"/>
                                          <a:gd name="connsiteY23" fmla="*/ 233517 h 879988"/>
                                          <a:gd name="connsiteX24" fmla="*/ 698091 w 722671"/>
                                          <a:gd name="connsiteY24" fmla="*/ 199104 h 879988"/>
                                          <a:gd name="connsiteX25" fmla="*/ 671052 w 722671"/>
                                          <a:gd name="connsiteY25" fmla="*/ 147484 h 879988"/>
                                          <a:gd name="connsiteX26" fmla="*/ 715297 w 722671"/>
                                          <a:gd name="connsiteY26" fmla="*/ 113071 h 879988"/>
                                          <a:gd name="connsiteX27" fmla="*/ 690716 w 722671"/>
                                          <a:gd name="connsiteY27" fmla="*/ 56536 h 879988"/>
                                          <a:gd name="connsiteX28" fmla="*/ 658762 w 722671"/>
                                          <a:gd name="connsiteY28" fmla="*/ 27039 h 879988"/>
                                          <a:gd name="connsiteX29" fmla="*/ 614516 w 722671"/>
                                          <a:gd name="connsiteY29" fmla="*/ 17207 h 879988"/>
                                          <a:gd name="connsiteX30" fmla="*/ 572729 w 722671"/>
                                          <a:gd name="connsiteY30" fmla="*/ 41788 h 879988"/>
                                          <a:gd name="connsiteX31" fmla="*/ 557981 w 722671"/>
                                          <a:gd name="connsiteY31" fmla="*/ 66368 h 879988"/>
                                          <a:gd name="connsiteX32" fmla="*/ 425246 w 722671"/>
                                          <a:gd name="connsiteY32" fmla="*/ 46704 h 879988"/>
                                          <a:gd name="connsiteX33" fmla="*/ 390833 w 722671"/>
                                          <a:gd name="connsiteY33" fmla="*/ 61452 h 879988"/>
                                          <a:gd name="connsiteX34" fmla="*/ 282678 w 722671"/>
                                          <a:gd name="connsiteY34" fmla="*/ 0 h 879988"/>
                                          <a:gd name="connsiteX35" fmla="*/ 213852 w 722671"/>
                                          <a:gd name="connsiteY35" fmla="*/ 22123 h 879988"/>
                                          <a:gd name="connsiteX36" fmla="*/ 130278 w 722671"/>
                                          <a:gd name="connsiteY36" fmla="*/ 44246 h 879988"/>
                                          <a:gd name="connsiteX37" fmla="*/ 132736 w 722671"/>
                                          <a:gd name="connsiteY37" fmla="*/ 61452 h 879988"/>
                                          <a:gd name="connsiteX38" fmla="*/ 93407 w 722671"/>
                                          <a:gd name="connsiteY38" fmla="*/ 71284 h 879988"/>
                                          <a:gd name="connsiteX39" fmla="*/ 19665 w 722671"/>
                                          <a:gd name="connsiteY39" fmla="*/ 54078 h 879988"/>
                                        </a:gdLst>
                                        <a:ahLst/>
                                        <a:cxnLst>
                                          <a:cxn ang="0">
                                            <a:pos x="connsiteX0" y="connsiteY0"/>
                                          </a:cxn>
                                          <a:cxn ang="0">
                                            <a:pos x="connsiteX1" y="connsiteY1"/>
                                          </a:cxn>
                                          <a:cxn ang="0">
                                            <a:pos x="connsiteX2" y="connsiteY2"/>
                                          </a:cxn>
                                          <a:cxn ang="0">
                                            <a:pos x="connsiteX3" y="connsiteY3"/>
                                          </a:cxn>
                                          <a:cxn ang="0">
                                            <a:pos x="connsiteX4" y="connsiteY4"/>
                                          </a:cxn>
                                          <a:cxn ang="0">
                                            <a:pos x="connsiteX5" y="connsiteY5"/>
                                          </a:cxn>
                                          <a:cxn ang="0">
                                            <a:pos x="connsiteX6" y="connsiteY6"/>
                                          </a:cxn>
                                          <a:cxn ang="0">
                                            <a:pos x="connsiteX7" y="connsiteY7"/>
                                          </a:cxn>
                                          <a:cxn ang="0">
                                            <a:pos x="connsiteX8" y="connsiteY8"/>
                                          </a:cxn>
                                          <a:cxn ang="0">
                                            <a:pos x="connsiteX9" y="connsiteY9"/>
                                          </a:cxn>
                                          <a:cxn ang="0">
                                            <a:pos x="connsiteX10" y="connsiteY10"/>
                                          </a:cxn>
                                          <a:cxn ang="0">
                                            <a:pos x="connsiteX11" y="connsiteY11"/>
                                          </a:cxn>
                                          <a:cxn ang="0">
                                            <a:pos x="connsiteX12" y="connsiteY12"/>
                                          </a:cxn>
                                          <a:cxn ang="0">
                                            <a:pos x="connsiteX13" y="connsiteY13"/>
                                          </a:cxn>
                                          <a:cxn ang="0">
                                            <a:pos x="connsiteX14" y="connsiteY14"/>
                                          </a:cxn>
                                          <a:cxn ang="0">
                                            <a:pos x="connsiteX15" y="connsiteY15"/>
                                          </a:cxn>
                                          <a:cxn ang="0">
                                            <a:pos x="connsiteX16" y="connsiteY16"/>
                                          </a:cxn>
                                          <a:cxn ang="0">
                                            <a:pos x="connsiteX17" y="connsiteY17"/>
                                          </a:cxn>
                                          <a:cxn ang="0">
                                            <a:pos x="connsiteX18" y="connsiteY18"/>
                                          </a:cxn>
                                          <a:cxn ang="0">
                                            <a:pos x="connsiteX19" y="connsiteY19"/>
                                          </a:cxn>
                                          <a:cxn ang="0">
                                            <a:pos x="connsiteX20" y="connsiteY20"/>
                                          </a:cxn>
                                          <a:cxn ang="0">
                                            <a:pos x="connsiteX21" y="connsiteY21"/>
                                          </a:cxn>
                                          <a:cxn ang="0">
                                            <a:pos x="connsiteX22" y="connsiteY22"/>
                                          </a:cxn>
                                          <a:cxn ang="0">
                                            <a:pos x="connsiteX23" y="connsiteY23"/>
                                          </a:cxn>
                                          <a:cxn ang="0">
                                            <a:pos x="connsiteX24" y="connsiteY24"/>
                                          </a:cxn>
                                          <a:cxn ang="0">
                                            <a:pos x="connsiteX25" y="connsiteY25"/>
                                          </a:cxn>
                                          <a:cxn ang="0">
                                            <a:pos x="connsiteX26" y="connsiteY26"/>
                                          </a:cxn>
                                          <a:cxn ang="0">
                                            <a:pos x="connsiteX27" y="connsiteY27"/>
                                          </a:cxn>
                                          <a:cxn ang="0">
                                            <a:pos x="connsiteX28" y="connsiteY28"/>
                                          </a:cxn>
                                          <a:cxn ang="0">
                                            <a:pos x="connsiteX29" y="connsiteY29"/>
                                          </a:cxn>
                                          <a:cxn ang="0">
                                            <a:pos x="connsiteX30" y="connsiteY30"/>
                                          </a:cxn>
                                          <a:cxn ang="0">
                                            <a:pos x="connsiteX31" y="connsiteY31"/>
                                          </a:cxn>
                                          <a:cxn ang="0">
                                            <a:pos x="connsiteX32" y="connsiteY32"/>
                                          </a:cxn>
                                          <a:cxn ang="0">
                                            <a:pos x="connsiteX33" y="connsiteY33"/>
                                          </a:cxn>
                                          <a:cxn ang="0">
                                            <a:pos x="connsiteX34" y="connsiteY34"/>
                                          </a:cxn>
                                          <a:cxn ang="0">
                                            <a:pos x="connsiteX35" y="connsiteY35"/>
                                          </a:cxn>
                                          <a:cxn ang="0">
                                            <a:pos x="connsiteX36" y="connsiteY36"/>
                                          </a:cxn>
                                          <a:cxn ang="0">
                                            <a:pos x="connsiteX37" y="connsiteY37"/>
                                          </a:cxn>
                                          <a:cxn ang="0">
                                            <a:pos x="connsiteX38" y="connsiteY38"/>
                                          </a:cxn>
                                          <a:cxn ang="0">
                                            <a:pos x="connsiteX39" y="connsiteY39"/>
                                          </a:cxn>
                                        </a:cxnLst>
                                        <a:rect l="l" t="t" r="r" b="b"/>
                                        <a:pathLst>
                                          <a:path w="722671" h="879988">
                                            <a:moveTo>
                                              <a:pt x="19665" y="54078"/>
                                            </a:moveTo>
                                            <a:lnTo>
                                              <a:pt x="73742" y="260555"/>
                                            </a:lnTo>
                                            <a:lnTo>
                                              <a:pt x="0" y="294968"/>
                                            </a:lnTo>
                                            <a:lnTo>
                                              <a:pt x="7375" y="322007"/>
                                            </a:lnTo>
                                            <a:lnTo>
                                              <a:pt x="22123" y="373626"/>
                                            </a:lnTo>
                                            <a:lnTo>
                                              <a:pt x="51620" y="393291"/>
                                            </a:lnTo>
                                            <a:lnTo>
                                              <a:pt x="66368" y="417871"/>
                                            </a:lnTo>
                                            <a:lnTo>
                                              <a:pt x="36871" y="464575"/>
                                            </a:lnTo>
                                            <a:lnTo>
                                              <a:pt x="49162" y="486697"/>
                                            </a:lnTo>
                                            <a:lnTo>
                                              <a:pt x="41787" y="580104"/>
                                            </a:lnTo>
                                            <a:lnTo>
                                              <a:pt x="83575" y="572729"/>
                                            </a:lnTo>
                                            <a:lnTo>
                                              <a:pt x="152400" y="565355"/>
                                            </a:lnTo>
                                            <a:lnTo>
                                              <a:pt x="189271" y="715297"/>
                                            </a:lnTo>
                                            <a:lnTo>
                                              <a:pt x="221226" y="818536"/>
                                            </a:lnTo>
                                            <a:lnTo>
                                              <a:pt x="233516" y="879988"/>
                                            </a:lnTo>
                                            <a:lnTo>
                                              <a:pt x="309716" y="825910"/>
                                            </a:lnTo>
                                            <a:lnTo>
                                              <a:pt x="358878" y="820994"/>
                                            </a:lnTo>
                                            <a:lnTo>
                                              <a:pt x="427704" y="872613"/>
                                            </a:lnTo>
                                            <a:lnTo>
                                              <a:pt x="501446" y="813620"/>
                                            </a:lnTo>
                                            <a:lnTo>
                                              <a:pt x="469491" y="727588"/>
                                            </a:lnTo>
                                            <a:lnTo>
                                              <a:pt x="722671" y="589936"/>
                                            </a:lnTo>
                                            <a:lnTo>
                                              <a:pt x="607142" y="322007"/>
                                            </a:lnTo>
                                            <a:lnTo>
                                              <a:pt x="612058" y="290052"/>
                                            </a:lnTo>
                                            <a:lnTo>
                                              <a:pt x="703007" y="233517"/>
                                            </a:lnTo>
                                            <a:lnTo>
                                              <a:pt x="698091" y="199104"/>
                                            </a:lnTo>
                                            <a:lnTo>
                                              <a:pt x="671052" y="147484"/>
                                            </a:lnTo>
                                            <a:lnTo>
                                              <a:pt x="715297" y="113071"/>
                                            </a:lnTo>
                                            <a:lnTo>
                                              <a:pt x="690716" y="56536"/>
                                            </a:lnTo>
                                            <a:lnTo>
                                              <a:pt x="658762" y="27039"/>
                                            </a:lnTo>
                                            <a:lnTo>
                                              <a:pt x="614516" y="17207"/>
                                            </a:lnTo>
                                            <a:lnTo>
                                              <a:pt x="572729" y="41788"/>
                                            </a:lnTo>
                                            <a:lnTo>
                                              <a:pt x="557981" y="66368"/>
                                            </a:lnTo>
                                            <a:lnTo>
                                              <a:pt x="425246" y="46704"/>
                                            </a:lnTo>
                                            <a:lnTo>
                                              <a:pt x="390833" y="61452"/>
                                            </a:lnTo>
                                            <a:lnTo>
                                              <a:pt x="282678" y="0"/>
                                            </a:lnTo>
                                            <a:lnTo>
                                              <a:pt x="213852" y="22123"/>
                                            </a:lnTo>
                                            <a:lnTo>
                                              <a:pt x="130278" y="44246"/>
                                            </a:lnTo>
                                            <a:lnTo>
                                              <a:pt x="132736" y="61452"/>
                                            </a:lnTo>
                                            <a:lnTo>
                                              <a:pt x="93407" y="71284"/>
                                            </a:lnTo>
                                            <a:lnTo>
                                              <a:pt x="19665" y="54078"/>
                                            </a:ln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chemeClr val="accent6"/>
                                      </a:solidFill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Советское</a:t>
                                        </a:r>
                                      </a:p>
                                      <a:p>
                                        <a:pPr algn="ctr"/>
                                        <a:endParaRPr lang="ru-RU" sz="1000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Степное</a:t>
                                        </a:r>
                                        <a:endParaRPr lang="ru-RU" sz="1000" b="1" dirty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2" name="Полилиния 3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5080819" y="1730477"/>
                                      <a:ext cx="1578078" cy="1103671"/>
                                    </a:xfrm>
                                    <a:custGeom>
                                      <a:avLst/>
                                      <a:gdLst>
                                        <a:gd name="connsiteX0" fmla="*/ 117987 w 1578078"/>
                                        <a:gd name="connsiteY0" fmla="*/ 553065 h 1103671"/>
                                        <a:gd name="connsiteX1" fmla="*/ 90949 w 1578078"/>
                                        <a:gd name="connsiteY1" fmla="*/ 629265 h 1103671"/>
                                        <a:gd name="connsiteX2" fmla="*/ 176981 w 1578078"/>
                                        <a:gd name="connsiteY2" fmla="*/ 656304 h 1103671"/>
                                        <a:gd name="connsiteX3" fmla="*/ 0 w 1578078"/>
                                        <a:gd name="connsiteY3" fmla="*/ 715297 h 1103671"/>
                                        <a:gd name="connsiteX4" fmla="*/ 0 w 1578078"/>
                                        <a:gd name="connsiteY4" fmla="*/ 828368 h 1103671"/>
                                        <a:gd name="connsiteX5" fmla="*/ 63910 w 1578078"/>
                                        <a:gd name="connsiteY5" fmla="*/ 848033 h 1103671"/>
                                        <a:gd name="connsiteX6" fmla="*/ 159775 w 1578078"/>
                                        <a:gd name="connsiteY6" fmla="*/ 911942 h 1103671"/>
                                        <a:gd name="connsiteX7" fmla="*/ 176981 w 1578078"/>
                                        <a:gd name="connsiteY7" fmla="*/ 966020 h 1103671"/>
                                        <a:gd name="connsiteX8" fmla="*/ 245807 w 1578078"/>
                                        <a:gd name="connsiteY8" fmla="*/ 990600 h 1103671"/>
                                        <a:gd name="connsiteX9" fmla="*/ 294968 w 1578078"/>
                                        <a:gd name="connsiteY9" fmla="*/ 978310 h 1103671"/>
                                        <a:gd name="connsiteX10" fmla="*/ 290052 w 1578078"/>
                                        <a:gd name="connsiteY10" fmla="*/ 951271 h 1103671"/>
                                        <a:gd name="connsiteX11" fmla="*/ 427704 w 1578078"/>
                                        <a:gd name="connsiteY11" fmla="*/ 909484 h 1103671"/>
                                        <a:gd name="connsiteX12" fmla="*/ 545691 w 1578078"/>
                                        <a:gd name="connsiteY12" fmla="*/ 980768 h 1103671"/>
                                        <a:gd name="connsiteX13" fmla="*/ 585020 w 1578078"/>
                                        <a:gd name="connsiteY13" fmla="*/ 953729 h 1103671"/>
                                        <a:gd name="connsiteX14" fmla="*/ 722671 w 1578078"/>
                                        <a:gd name="connsiteY14" fmla="*/ 983226 h 1103671"/>
                                        <a:gd name="connsiteX15" fmla="*/ 766916 w 1578078"/>
                                        <a:gd name="connsiteY15" fmla="*/ 929149 h 1103671"/>
                                        <a:gd name="connsiteX16" fmla="*/ 823452 w 1578078"/>
                                        <a:gd name="connsiteY16" fmla="*/ 948813 h 1103671"/>
                                        <a:gd name="connsiteX17" fmla="*/ 862781 w 1578078"/>
                                        <a:gd name="connsiteY17" fmla="*/ 1000433 h 1103671"/>
                                        <a:gd name="connsiteX18" fmla="*/ 865239 w 1578078"/>
                                        <a:gd name="connsiteY18" fmla="*/ 1037304 h 1103671"/>
                                        <a:gd name="connsiteX19" fmla="*/ 919316 w 1578078"/>
                                        <a:gd name="connsiteY19" fmla="*/ 1039762 h 1103671"/>
                                        <a:gd name="connsiteX20" fmla="*/ 953729 w 1578078"/>
                                        <a:gd name="connsiteY20" fmla="*/ 1076633 h 1103671"/>
                                        <a:gd name="connsiteX21" fmla="*/ 975852 w 1578078"/>
                                        <a:gd name="connsiteY21" fmla="*/ 1103671 h 1103671"/>
                                        <a:gd name="connsiteX22" fmla="*/ 1020097 w 1578078"/>
                                        <a:gd name="connsiteY22" fmla="*/ 1091381 h 1103671"/>
                                        <a:gd name="connsiteX23" fmla="*/ 1086465 w 1578078"/>
                                        <a:gd name="connsiteY23" fmla="*/ 1012723 h 1103671"/>
                                        <a:gd name="connsiteX24" fmla="*/ 1184787 w 1578078"/>
                                        <a:gd name="connsiteY24" fmla="*/ 1010265 h 1103671"/>
                                        <a:gd name="connsiteX25" fmla="*/ 1236407 w 1578078"/>
                                        <a:gd name="connsiteY25" fmla="*/ 1010265 h 1103671"/>
                                        <a:gd name="connsiteX26" fmla="*/ 1224116 w 1578078"/>
                                        <a:gd name="connsiteY26" fmla="*/ 929149 h 1103671"/>
                                        <a:gd name="connsiteX27" fmla="*/ 1233949 w 1578078"/>
                                        <a:gd name="connsiteY27" fmla="*/ 904568 h 1103671"/>
                                        <a:gd name="connsiteX28" fmla="*/ 1265904 w 1578078"/>
                                        <a:gd name="connsiteY28" fmla="*/ 892278 h 1103671"/>
                                        <a:gd name="connsiteX29" fmla="*/ 1351936 w 1578078"/>
                                        <a:gd name="connsiteY29" fmla="*/ 902110 h 1103671"/>
                                        <a:gd name="connsiteX30" fmla="*/ 1371600 w 1578078"/>
                                        <a:gd name="connsiteY30" fmla="*/ 894736 h 1103671"/>
                                        <a:gd name="connsiteX31" fmla="*/ 1398639 w 1578078"/>
                                        <a:gd name="connsiteY31" fmla="*/ 796413 h 1103671"/>
                                        <a:gd name="connsiteX32" fmla="*/ 1418304 w 1578078"/>
                                        <a:gd name="connsiteY32" fmla="*/ 830826 h 1103671"/>
                                        <a:gd name="connsiteX33" fmla="*/ 1455175 w 1578078"/>
                                        <a:gd name="connsiteY33" fmla="*/ 855407 h 1103671"/>
                                        <a:gd name="connsiteX34" fmla="*/ 1575620 w 1578078"/>
                                        <a:gd name="connsiteY34" fmla="*/ 749710 h 1103671"/>
                                        <a:gd name="connsiteX35" fmla="*/ 1578078 w 1578078"/>
                                        <a:gd name="connsiteY35" fmla="*/ 710381 h 1103671"/>
                                        <a:gd name="connsiteX36" fmla="*/ 1555955 w 1578078"/>
                                        <a:gd name="connsiteY36" fmla="*/ 700549 h 1103671"/>
                                        <a:gd name="connsiteX37" fmla="*/ 1477297 w 1578078"/>
                                        <a:gd name="connsiteY37" fmla="*/ 685800 h 1103671"/>
                                        <a:gd name="connsiteX38" fmla="*/ 1460091 w 1578078"/>
                                        <a:gd name="connsiteY38" fmla="*/ 631723 h 1103671"/>
                                        <a:gd name="connsiteX39" fmla="*/ 1455175 w 1578078"/>
                                        <a:gd name="connsiteY39" fmla="*/ 555523 h 1103671"/>
                                        <a:gd name="connsiteX40" fmla="*/ 1420762 w 1578078"/>
                                        <a:gd name="connsiteY40" fmla="*/ 518652 h 1103671"/>
                                        <a:gd name="connsiteX41" fmla="*/ 1364226 w 1578078"/>
                                        <a:gd name="connsiteY41" fmla="*/ 516194 h 1103671"/>
                                        <a:gd name="connsiteX42" fmla="*/ 1342104 w 1578078"/>
                                        <a:gd name="connsiteY42" fmla="*/ 518652 h 1103671"/>
                                        <a:gd name="connsiteX43" fmla="*/ 1319981 w 1578078"/>
                                        <a:gd name="connsiteY43" fmla="*/ 575188 h 1103671"/>
                                        <a:gd name="connsiteX44" fmla="*/ 1285568 w 1578078"/>
                                        <a:gd name="connsiteY44" fmla="*/ 614517 h 1103671"/>
                                        <a:gd name="connsiteX45" fmla="*/ 1258529 w 1578078"/>
                                        <a:gd name="connsiteY45" fmla="*/ 629265 h 1103671"/>
                                        <a:gd name="connsiteX46" fmla="*/ 1248697 w 1578078"/>
                                        <a:gd name="connsiteY46" fmla="*/ 621891 h 1103671"/>
                                        <a:gd name="connsiteX47" fmla="*/ 1248697 w 1578078"/>
                                        <a:gd name="connsiteY47" fmla="*/ 589936 h 1103671"/>
                                        <a:gd name="connsiteX48" fmla="*/ 1231491 w 1578078"/>
                                        <a:gd name="connsiteY48" fmla="*/ 570271 h 1103671"/>
                                        <a:gd name="connsiteX49" fmla="*/ 1145458 w 1578078"/>
                                        <a:gd name="connsiteY49" fmla="*/ 535858 h 1103671"/>
                                        <a:gd name="connsiteX50" fmla="*/ 1157749 w 1578078"/>
                                        <a:gd name="connsiteY50" fmla="*/ 454742 h 1103671"/>
                                        <a:gd name="connsiteX51" fmla="*/ 1115962 w 1578078"/>
                                        <a:gd name="connsiteY51" fmla="*/ 420329 h 1103671"/>
                                        <a:gd name="connsiteX52" fmla="*/ 1037304 w 1578078"/>
                                        <a:gd name="connsiteY52" fmla="*/ 319549 h 1103671"/>
                                        <a:gd name="connsiteX53" fmla="*/ 1064342 w 1578078"/>
                                        <a:gd name="connsiteY53" fmla="*/ 282678 h 1103671"/>
                                        <a:gd name="connsiteX54" fmla="*/ 1088923 w 1578078"/>
                                        <a:gd name="connsiteY54" fmla="*/ 280220 h 1103671"/>
                                        <a:gd name="connsiteX55" fmla="*/ 1115962 w 1578078"/>
                                        <a:gd name="connsiteY55" fmla="*/ 294968 h 1103671"/>
                                        <a:gd name="connsiteX56" fmla="*/ 1135626 w 1578078"/>
                                        <a:gd name="connsiteY56" fmla="*/ 253181 h 1103671"/>
                                        <a:gd name="connsiteX57" fmla="*/ 1059426 w 1578078"/>
                                        <a:gd name="connsiteY57" fmla="*/ 100781 h 1103671"/>
                                        <a:gd name="connsiteX58" fmla="*/ 1015181 w 1578078"/>
                                        <a:gd name="connsiteY58" fmla="*/ 0 h 1103671"/>
                                        <a:gd name="connsiteX59" fmla="*/ 953729 w 1578078"/>
                                        <a:gd name="connsiteY59" fmla="*/ 27039 h 1103671"/>
                                        <a:gd name="connsiteX60" fmla="*/ 921775 w 1578078"/>
                                        <a:gd name="connsiteY60" fmla="*/ 4917 h 1103671"/>
                                        <a:gd name="connsiteX61" fmla="*/ 855407 w 1578078"/>
                                        <a:gd name="connsiteY61" fmla="*/ 81117 h 1103671"/>
                                        <a:gd name="connsiteX62" fmla="*/ 754626 w 1578078"/>
                                        <a:gd name="connsiteY62" fmla="*/ 125362 h 1103671"/>
                                        <a:gd name="connsiteX63" fmla="*/ 693175 w 1578078"/>
                                        <a:gd name="connsiteY63" fmla="*/ 194188 h 1103671"/>
                                        <a:gd name="connsiteX64" fmla="*/ 587478 w 1578078"/>
                                        <a:gd name="connsiteY64" fmla="*/ 344129 h 1103671"/>
                                        <a:gd name="connsiteX65" fmla="*/ 462116 w 1578078"/>
                                        <a:gd name="connsiteY65" fmla="*/ 435078 h 1103671"/>
                                        <a:gd name="connsiteX66" fmla="*/ 329381 w 1578078"/>
                                        <a:gd name="connsiteY66" fmla="*/ 498988 h 1103671"/>
                                        <a:gd name="connsiteX67" fmla="*/ 253181 w 1578078"/>
                                        <a:gd name="connsiteY67" fmla="*/ 518652 h 1103671"/>
                                        <a:gd name="connsiteX68" fmla="*/ 159775 w 1578078"/>
                                        <a:gd name="connsiteY68" fmla="*/ 518652 h 1103671"/>
                                        <a:gd name="connsiteX69" fmla="*/ 117987 w 1578078"/>
                                        <a:gd name="connsiteY69" fmla="*/ 553065 h 1103671"/>
                                      </a:gdLst>
                                      <a:ahLst/>
                                      <a:cxnLst>
                                        <a:cxn ang="0">
                                          <a:pos x="connsiteX0" y="connsiteY0"/>
                                        </a:cxn>
                                        <a:cxn ang="0">
                                          <a:pos x="connsiteX1" y="connsiteY1"/>
                                        </a:cxn>
                                        <a:cxn ang="0">
                                          <a:pos x="connsiteX2" y="connsiteY2"/>
                                        </a:cxn>
                                        <a:cxn ang="0">
                                          <a:pos x="connsiteX3" y="connsiteY3"/>
                                        </a:cxn>
                                        <a:cxn ang="0">
                                          <a:pos x="connsiteX4" y="connsiteY4"/>
                                        </a:cxn>
                                        <a:cxn ang="0">
                                          <a:pos x="connsiteX5" y="connsiteY5"/>
                                        </a:cxn>
                                        <a:cxn ang="0">
                                          <a:pos x="connsiteX6" y="connsiteY6"/>
                                        </a:cxn>
                                        <a:cxn ang="0">
                                          <a:pos x="connsiteX7" y="connsiteY7"/>
                                        </a:cxn>
                                        <a:cxn ang="0">
                                          <a:pos x="connsiteX8" y="connsiteY8"/>
                                        </a:cxn>
                                        <a:cxn ang="0">
                                          <a:pos x="connsiteX9" y="connsiteY9"/>
                                        </a:cxn>
                                        <a:cxn ang="0">
                                          <a:pos x="connsiteX10" y="connsiteY10"/>
                                        </a:cxn>
                                        <a:cxn ang="0">
                                          <a:pos x="connsiteX11" y="connsiteY11"/>
                                        </a:cxn>
                                        <a:cxn ang="0">
                                          <a:pos x="connsiteX12" y="connsiteY12"/>
                                        </a:cxn>
                                        <a:cxn ang="0">
                                          <a:pos x="connsiteX13" y="connsiteY13"/>
                                        </a:cxn>
                                        <a:cxn ang="0">
                                          <a:pos x="connsiteX14" y="connsiteY14"/>
                                        </a:cxn>
                                        <a:cxn ang="0">
                                          <a:pos x="connsiteX15" y="connsiteY15"/>
                                        </a:cxn>
                                        <a:cxn ang="0">
                                          <a:pos x="connsiteX16" y="connsiteY16"/>
                                        </a:cxn>
                                        <a:cxn ang="0">
                                          <a:pos x="connsiteX17" y="connsiteY17"/>
                                        </a:cxn>
                                        <a:cxn ang="0">
                                          <a:pos x="connsiteX18" y="connsiteY18"/>
                                        </a:cxn>
                                        <a:cxn ang="0">
                                          <a:pos x="connsiteX19" y="connsiteY19"/>
                                        </a:cxn>
                                        <a:cxn ang="0">
                                          <a:pos x="connsiteX20" y="connsiteY20"/>
                                        </a:cxn>
                                        <a:cxn ang="0">
                                          <a:pos x="connsiteX21" y="connsiteY21"/>
                                        </a:cxn>
                                        <a:cxn ang="0">
                                          <a:pos x="connsiteX22" y="connsiteY22"/>
                                        </a:cxn>
                                        <a:cxn ang="0">
                                          <a:pos x="connsiteX23" y="connsiteY23"/>
                                        </a:cxn>
                                        <a:cxn ang="0">
                                          <a:pos x="connsiteX24" y="connsiteY24"/>
                                        </a:cxn>
                                        <a:cxn ang="0">
                                          <a:pos x="connsiteX25" y="connsiteY25"/>
                                        </a:cxn>
                                        <a:cxn ang="0">
                                          <a:pos x="connsiteX26" y="connsiteY26"/>
                                        </a:cxn>
                                        <a:cxn ang="0">
                                          <a:pos x="connsiteX27" y="connsiteY27"/>
                                        </a:cxn>
                                        <a:cxn ang="0">
                                          <a:pos x="connsiteX28" y="connsiteY28"/>
                                        </a:cxn>
                                        <a:cxn ang="0">
                                          <a:pos x="connsiteX29" y="connsiteY29"/>
                                        </a:cxn>
                                        <a:cxn ang="0">
                                          <a:pos x="connsiteX30" y="connsiteY30"/>
                                        </a:cxn>
                                        <a:cxn ang="0">
                                          <a:pos x="connsiteX31" y="connsiteY31"/>
                                        </a:cxn>
                                        <a:cxn ang="0">
                                          <a:pos x="connsiteX32" y="connsiteY32"/>
                                        </a:cxn>
                                        <a:cxn ang="0">
                                          <a:pos x="connsiteX33" y="connsiteY33"/>
                                        </a:cxn>
                                        <a:cxn ang="0">
                                          <a:pos x="connsiteX34" y="connsiteY34"/>
                                        </a:cxn>
                                        <a:cxn ang="0">
                                          <a:pos x="connsiteX35" y="connsiteY35"/>
                                        </a:cxn>
                                        <a:cxn ang="0">
                                          <a:pos x="connsiteX36" y="connsiteY36"/>
                                        </a:cxn>
                                        <a:cxn ang="0">
                                          <a:pos x="connsiteX37" y="connsiteY37"/>
                                        </a:cxn>
                                        <a:cxn ang="0">
                                          <a:pos x="connsiteX38" y="connsiteY38"/>
                                        </a:cxn>
                                        <a:cxn ang="0">
                                          <a:pos x="connsiteX39" y="connsiteY39"/>
                                        </a:cxn>
                                        <a:cxn ang="0">
                                          <a:pos x="connsiteX40" y="connsiteY40"/>
                                        </a:cxn>
                                        <a:cxn ang="0">
                                          <a:pos x="connsiteX41" y="connsiteY41"/>
                                        </a:cxn>
                                        <a:cxn ang="0">
                                          <a:pos x="connsiteX42" y="connsiteY42"/>
                                        </a:cxn>
                                        <a:cxn ang="0">
                                          <a:pos x="connsiteX43" y="connsiteY43"/>
                                        </a:cxn>
                                        <a:cxn ang="0">
                                          <a:pos x="connsiteX44" y="connsiteY44"/>
                                        </a:cxn>
                                        <a:cxn ang="0">
                                          <a:pos x="connsiteX45" y="connsiteY45"/>
                                        </a:cxn>
                                        <a:cxn ang="0">
                                          <a:pos x="connsiteX46" y="connsiteY46"/>
                                        </a:cxn>
                                        <a:cxn ang="0">
                                          <a:pos x="connsiteX47" y="connsiteY47"/>
                                        </a:cxn>
                                        <a:cxn ang="0">
                                          <a:pos x="connsiteX48" y="connsiteY48"/>
                                        </a:cxn>
                                        <a:cxn ang="0">
                                          <a:pos x="connsiteX49" y="connsiteY49"/>
                                        </a:cxn>
                                        <a:cxn ang="0">
                                          <a:pos x="connsiteX50" y="connsiteY50"/>
                                        </a:cxn>
                                        <a:cxn ang="0">
                                          <a:pos x="connsiteX51" y="connsiteY51"/>
                                        </a:cxn>
                                        <a:cxn ang="0">
                                          <a:pos x="connsiteX52" y="connsiteY52"/>
                                        </a:cxn>
                                        <a:cxn ang="0">
                                          <a:pos x="connsiteX53" y="connsiteY53"/>
                                        </a:cxn>
                                        <a:cxn ang="0">
                                          <a:pos x="connsiteX54" y="connsiteY54"/>
                                        </a:cxn>
                                        <a:cxn ang="0">
                                          <a:pos x="connsiteX55" y="connsiteY55"/>
                                        </a:cxn>
                                        <a:cxn ang="0">
                                          <a:pos x="connsiteX56" y="connsiteY56"/>
                                        </a:cxn>
                                        <a:cxn ang="0">
                                          <a:pos x="connsiteX57" y="connsiteY57"/>
                                        </a:cxn>
                                        <a:cxn ang="0">
                                          <a:pos x="connsiteX58" y="connsiteY58"/>
                                        </a:cxn>
                                        <a:cxn ang="0">
                                          <a:pos x="connsiteX59" y="connsiteY59"/>
                                        </a:cxn>
                                        <a:cxn ang="0">
                                          <a:pos x="connsiteX60" y="connsiteY60"/>
                                        </a:cxn>
                                        <a:cxn ang="0">
                                          <a:pos x="connsiteX61" y="connsiteY61"/>
                                        </a:cxn>
                                        <a:cxn ang="0">
                                          <a:pos x="connsiteX62" y="connsiteY62"/>
                                        </a:cxn>
                                        <a:cxn ang="0">
                                          <a:pos x="connsiteX63" y="connsiteY63"/>
                                        </a:cxn>
                                        <a:cxn ang="0">
                                          <a:pos x="connsiteX64" y="connsiteY64"/>
                                        </a:cxn>
                                        <a:cxn ang="0">
                                          <a:pos x="connsiteX65" y="connsiteY65"/>
                                        </a:cxn>
                                        <a:cxn ang="0">
                                          <a:pos x="connsiteX66" y="connsiteY66"/>
                                        </a:cxn>
                                        <a:cxn ang="0">
                                          <a:pos x="connsiteX67" y="connsiteY67"/>
                                        </a:cxn>
                                        <a:cxn ang="0">
                                          <a:pos x="connsiteX68" y="connsiteY68"/>
                                        </a:cxn>
                                        <a:cxn ang="0">
                                          <a:pos x="connsiteX69" y="connsiteY69"/>
                                        </a:cxn>
                                      </a:cxnLst>
                                      <a:rect l="l" t="t" r="r" b="b"/>
                                      <a:pathLst>
                                        <a:path w="1578078" h="1103671">
                                          <a:moveTo>
                                            <a:pt x="117987" y="553065"/>
                                          </a:moveTo>
                                          <a:lnTo>
                                            <a:pt x="90949" y="629265"/>
                                          </a:lnTo>
                                          <a:lnTo>
                                            <a:pt x="176981" y="656304"/>
                                          </a:lnTo>
                                          <a:lnTo>
                                            <a:pt x="0" y="715297"/>
                                          </a:lnTo>
                                          <a:lnTo>
                                            <a:pt x="0" y="828368"/>
                                          </a:lnTo>
                                          <a:lnTo>
                                            <a:pt x="63910" y="848033"/>
                                          </a:lnTo>
                                          <a:lnTo>
                                            <a:pt x="159775" y="911942"/>
                                          </a:lnTo>
                                          <a:lnTo>
                                            <a:pt x="176981" y="966020"/>
                                          </a:lnTo>
                                          <a:lnTo>
                                            <a:pt x="245807" y="990600"/>
                                          </a:lnTo>
                                          <a:lnTo>
                                            <a:pt x="294968" y="978310"/>
                                          </a:lnTo>
                                          <a:lnTo>
                                            <a:pt x="290052" y="951271"/>
                                          </a:lnTo>
                                          <a:lnTo>
                                            <a:pt x="427704" y="909484"/>
                                          </a:lnTo>
                                          <a:lnTo>
                                            <a:pt x="545691" y="980768"/>
                                          </a:lnTo>
                                          <a:lnTo>
                                            <a:pt x="585020" y="953729"/>
                                          </a:lnTo>
                                          <a:lnTo>
                                            <a:pt x="722671" y="983226"/>
                                          </a:lnTo>
                                          <a:lnTo>
                                            <a:pt x="766916" y="929149"/>
                                          </a:lnTo>
                                          <a:lnTo>
                                            <a:pt x="823452" y="948813"/>
                                          </a:lnTo>
                                          <a:lnTo>
                                            <a:pt x="862781" y="1000433"/>
                                          </a:lnTo>
                                          <a:lnTo>
                                            <a:pt x="865239" y="1037304"/>
                                          </a:lnTo>
                                          <a:lnTo>
                                            <a:pt x="919316" y="1039762"/>
                                          </a:lnTo>
                                          <a:lnTo>
                                            <a:pt x="953729" y="1076633"/>
                                          </a:lnTo>
                                          <a:lnTo>
                                            <a:pt x="975852" y="1103671"/>
                                          </a:lnTo>
                                          <a:lnTo>
                                            <a:pt x="1020097" y="1091381"/>
                                          </a:lnTo>
                                          <a:lnTo>
                                            <a:pt x="1086465" y="1012723"/>
                                          </a:lnTo>
                                          <a:lnTo>
                                            <a:pt x="1184787" y="1010265"/>
                                          </a:lnTo>
                                          <a:lnTo>
                                            <a:pt x="1236407" y="1010265"/>
                                          </a:lnTo>
                                          <a:lnTo>
                                            <a:pt x="1224116" y="929149"/>
                                          </a:lnTo>
                                          <a:lnTo>
                                            <a:pt x="1233949" y="904568"/>
                                          </a:lnTo>
                                          <a:lnTo>
                                            <a:pt x="1265904" y="892278"/>
                                          </a:lnTo>
                                          <a:lnTo>
                                            <a:pt x="1351936" y="902110"/>
                                          </a:lnTo>
                                          <a:lnTo>
                                            <a:pt x="1371600" y="894736"/>
                                          </a:lnTo>
                                          <a:lnTo>
                                            <a:pt x="1398639" y="796413"/>
                                          </a:lnTo>
                                          <a:lnTo>
                                            <a:pt x="1418304" y="830826"/>
                                          </a:lnTo>
                                          <a:lnTo>
                                            <a:pt x="1455175" y="855407"/>
                                          </a:lnTo>
                                          <a:lnTo>
                                            <a:pt x="1575620" y="749710"/>
                                          </a:lnTo>
                                          <a:lnTo>
                                            <a:pt x="1578078" y="710381"/>
                                          </a:lnTo>
                                          <a:lnTo>
                                            <a:pt x="1555955" y="700549"/>
                                          </a:lnTo>
                                          <a:lnTo>
                                            <a:pt x="1477297" y="685800"/>
                                          </a:lnTo>
                                          <a:lnTo>
                                            <a:pt x="1460091" y="631723"/>
                                          </a:lnTo>
                                          <a:lnTo>
                                            <a:pt x="1455175" y="555523"/>
                                          </a:lnTo>
                                          <a:lnTo>
                                            <a:pt x="1420762" y="518652"/>
                                          </a:lnTo>
                                          <a:lnTo>
                                            <a:pt x="1364226" y="516194"/>
                                          </a:lnTo>
                                          <a:lnTo>
                                            <a:pt x="1342104" y="518652"/>
                                          </a:lnTo>
                                          <a:lnTo>
                                            <a:pt x="1319981" y="575188"/>
                                          </a:lnTo>
                                          <a:lnTo>
                                            <a:pt x="1285568" y="614517"/>
                                          </a:lnTo>
                                          <a:lnTo>
                                            <a:pt x="1258529" y="629265"/>
                                          </a:lnTo>
                                          <a:lnTo>
                                            <a:pt x="1248697" y="621891"/>
                                          </a:lnTo>
                                          <a:lnTo>
                                            <a:pt x="1248697" y="589936"/>
                                          </a:lnTo>
                                          <a:lnTo>
                                            <a:pt x="1231491" y="570271"/>
                                          </a:lnTo>
                                          <a:lnTo>
                                            <a:pt x="1145458" y="535858"/>
                                          </a:lnTo>
                                          <a:lnTo>
                                            <a:pt x="1157749" y="454742"/>
                                          </a:lnTo>
                                          <a:lnTo>
                                            <a:pt x="1115962" y="420329"/>
                                          </a:lnTo>
                                          <a:lnTo>
                                            <a:pt x="1037304" y="319549"/>
                                          </a:lnTo>
                                          <a:lnTo>
                                            <a:pt x="1064342" y="282678"/>
                                          </a:lnTo>
                                          <a:lnTo>
                                            <a:pt x="1088923" y="280220"/>
                                          </a:lnTo>
                                          <a:lnTo>
                                            <a:pt x="1115962" y="294968"/>
                                          </a:lnTo>
                                          <a:lnTo>
                                            <a:pt x="1135626" y="253181"/>
                                          </a:lnTo>
                                          <a:lnTo>
                                            <a:pt x="1059426" y="100781"/>
                                          </a:lnTo>
                                          <a:lnTo>
                                            <a:pt x="1015181" y="0"/>
                                          </a:lnTo>
                                          <a:lnTo>
                                            <a:pt x="953729" y="27039"/>
                                          </a:lnTo>
                                          <a:lnTo>
                                            <a:pt x="921775" y="4917"/>
                                          </a:lnTo>
                                          <a:lnTo>
                                            <a:pt x="855407" y="81117"/>
                                          </a:lnTo>
                                          <a:lnTo>
                                            <a:pt x="754626" y="125362"/>
                                          </a:lnTo>
                                          <a:lnTo>
                                            <a:pt x="693175" y="194188"/>
                                          </a:lnTo>
                                          <a:lnTo>
                                            <a:pt x="587478" y="344129"/>
                                          </a:lnTo>
                                          <a:lnTo>
                                            <a:pt x="462116" y="435078"/>
                                          </a:lnTo>
                                          <a:lnTo>
                                            <a:pt x="329381" y="498988"/>
                                          </a:lnTo>
                                          <a:lnTo>
                                            <a:pt x="253181" y="518652"/>
                                          </a:lnTo>
                                          <a:lnTo>
                                            <a:pt x="159775" y="518652"/>
                                          </a:lnTo>
                                          <a:lnTo>
                                            <a:pt x="117987" y="553065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chemeClr val="accent6"/>
                                    </a:solidFill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ru-RU" sz="1200" b="1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rPr>
                                        <a:t>Маркс</a:t>
                                      </a:r>
                                      <a:endParaRPr lang="ru-RU" sz="1200" b="1" dirty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0" name="Полилиния 29"/>
                                  <p:cNvSpPr/>
                                  <p:nvPr/>
                                </p:nvSpPr>
                                <p:spPr>
                                  <a:xfrm>
                                    <a:off x="5842819" y="2524432"/>
                                    <a:ext cx="1143000" cy="1256071"/>
                                  </a:xfrm>
                                  <a:custGeom>
                                    <a:avLst/>
                                    <a:gdLst>
                                      <a:gd name="connsiteX0" fmla="*/ 98323 w 1143000"/>
                                      <a:gd name="connsiteY0" fmla="*/ 240891 h 1256071"/>
                                      <a:gd name="connsiteX1" fmla="*/ 56536 w 1143000"/>
                                      <a:gd name="connsiteY1" fmla="*/ 285136 h 1256071"/>
                                      <a:gd name="connsiteX2" fmla="*/ 95865 w 1143000"/>
                                      <a:gd name="connsiteY2" fmla="*/ 353962 h 1256071"/>
                                      <a:gd name="connsiteX3" fmla="*/ 12291 w 1143000"/>
                                      <a:gd name="connsiteY3" fmla="*/ 408039 h 1256071"/>
                                      <a:gd name="connsiteX4" fmla="*/ 0 w 1143000"/>
                                      <a:gd name="connsiteY4" fmla="*/ 452284 h 1256071"/>
                                      <a:gd name="connsiteX5" fmla="*/ 113071 w 1143000"/>
                                      <a:gd name="connsiteY5" fmla="*/ 722671 h 1256071"/>
                                      <a:gd name="connsiteX6" fmla="*/ 319549 w 1143000"/>
                                      <a:gd name="connsiteY6" fmla="*/ 820994 h 1256071"/>
                                      <a:gd name="connsiteX7" fmla="*/ 385916 w 1143000"/>
                                      <a:gd name="connsiteY7" fmla="*/ 894736 h 1256071"/>
                                      <a:gd name="connsiteX8" fmla="*/ 363794 w 1143000"/>
                                      <a:gd name="connsiteY8" fmla="*/ 1059426 h 1256071"/>
                                      <a:gd name="connsiteX9" fmla="*/ 425246 w 1143000"/>
                                      <a:gd name="connsiteY9" fmla="*/ 1167581 h 1256071"/>
                                      <a:gd name="connsiteX10" fmla="*/ 452284 w 1143000"/>
                                      <a:gd name="connsiteY10" fmla="*/ 1140542 h 1256071"/>
                                      <a:gd name="connsiteX11" fmla="*/ 459658 w 1143000"/>
                                      <a:gd name="connsiteY11" fmla="*/ 1147916 h 1256071"/>
                                      <a:gd name="connsiteX12" fmla="*/ 489155 w 1143000"/>
                                      <a:gd name="connsiteY12" fmla="*/ 1233949 h 1256071"/>
                                      <a:gd name="connsiteX13" fmla="*/ 550607 w 1143000"/>
                                      <a:gd name="connsiteY13" fmla="*/ 1253613 h 1256071"/>
                                      <a:gd name="connsiteX14" fmla="*/ 592394 w 1143000"/>
                                      <a:gd name="connsiteY14" fmla="*/ 1256071 h 1256071"/>
                                      <a:gd name="connsiteX15" fmla="*/ 673510 w 1143000"/>
                                      <a:gd name="connsiteY15" fmla="*/ 1197078 h 1256071"/>
                                      <a:gd name="connsiteX16" fmla="*/ 693175 w 1143000"/>
                                      <a:gd name="connsiteY16" fmla="*/ 1187245 h 1256071"/>
                                      <a:gd name="connsiteX17" fmla="*/ 636639 w 1143000"/>
                                      <a:gd name="connsiteY17" fmla="*/ 1123336 h 1256071"/>
                                      <a:gd name="connsiteX18" fmla="*/ 671052 w 1143000"/>
                                      <a:gd name="connsiteY18" fmla="*/ 1096297 h 1256071"/>
                                      <a:gd name="connsiteX19" fmla="*/ 739878 w 1143000"/>
                                      <a:gd name="connsiteY19" fmla="*/ 1123336 h 1256071"/>
                                      <a:gd name="connsiteX20" fmla="*/ 744794 w 1143000"/>
                                      <a:gd name="connsiteY20" fmla="*/ 1150374 h 1256071"/>
                                      <a:gd name="connsiteX21" fmla="*/ 825910 w 1143000"/>
                                      <a:gd name="connsiteY21" fmla="*/ 1123336 h 1256071"/>
                                      <a:gd name="connsiteX22" fmla="*/ 865239 w 1143000"/>
                                      <a:gd name="connsiteY22" fmla="*/ 1130710 h 1256071"/>
                                      <a:gd name="connsiteX23" fmla="*/ 899652 w 1143000"/>
                                      <a:gd name="connsiteY23" fmla="*/ 1167581 h 1256071"/>
                                      <a:gd name="connsiteX24" fmla="*/ 904568 w 1143000"/>
                                      <a:gd name="connsiteY24" fmla="*/ 1079091 h 1256071"/>
                                      <a:gd name="connsiteX25" fmla="*/ 879987 w 1143000"/>
                                      <a:gd name="connsiteY25" fmla="*/ 1039762 h 1256071"/>
                                      <a:gd name="connsiteX26" fmla="*/ 882446 w 1143000"/>
                                      <a:gd name="connsiteY26" fmla="*/ 978310 h 1256071"/>
                                      <a:gd name="connsiteX27" fmla="*/ 938981 w 1143000"/>
                                      <a:gd name="connsiteY27" fmla="*/ 929149 h 1256071"/>
                                      <a:gd name="connsiteX28" fmla="*/ 904568 w 1143000"/>
                                      <a:gd name="connsiteY28" fmla="*/ 848033 h 1256071"/>
                                      <a:gd name="connsiteX29" fmla="*/ 909484 w 1143000"/>
                                      <a:gd name="connsiteY29" fmla="*/ 806245 h 1256071"/>
                                      <a:gd name="connsiteX30" fmla="*/ 1015181 w 1143000"/>
                                      <a:gd name="connsiteY30" fmla="*/ 779207 h 1256071"/>
                                      <a:gd name="connsiteX31" fmla="*/ 1017639 w 1143000"/>
                                      <a:gd name="connsiteY31" fmla="*/ 720213 h 1256071"/>
                                      <a:gd name="connsiteX32" fmla="*/ 970936 w 1143000"/>
                                      <a:gd name="connsiteY32" fmla="*/ 658762 h 1256071"/>
                                      <a:gd name="connsiteX33" fmla="*/ 956187 w 1143000"/>
                                      <a:gd name="connsiteY33" fmla="*/ 597310 h 1256071"/>
                                      <a:gd name="connsiteX34" fmla="*/ 1005349 w 1143000"/>
                                      <a:gd name="connsiteY34" fmla="*/ 562897 h 1256071"/>
                                      <a:gd name="connsiteX35" fmla="*/ 1096297 w 1143000"/>
                                      <a:gd name="connsiteY35" fmla="*/ 560439 h 1256071"/>
                                      <a:gd name="connsiteX36" fmla="*/ 1143000 w 1143000"/>
                                      <a:gd name="connsiteY36" fmla="*/ 535858 h 1256071"/>
                                      <a:gd name="connsiteX37" fmla="*/ 1123336 w 1143000"/>
                                      <a:gd name="connsiteY37" fmla="*/ 405581 h 1256071"/>
                                      <a:gd name="connsiteX38" fmla="*/ 985684 w 1143000"/>
                                      <a:gd name="connsiteY38" fmla="*/ 336755 h 1256071"/>
                                      <a:gd name="connsiteX39" fmla="*/ 833284 w 1143000"/>
                                      <a:gd name="connsiteY39" fmla="*/ 326923 h 1256071"/>
                                      <a:gd name="connsiteX40" fmla="*/ 734962 w 1143000"/>
                                      <a:gd name="connsiteY40" fmla="*/ 314633 h 1256071"/>
                                      <a:gd name="connsiteX41" fmla="*/ 703007 w 1143000"/>
                                      <a:gd name="connsiteY41" fmla="*/ 287594 h 1256071"/>
                                      <a:gd name="connsiteX42" fmla="*/ 766916 w 1143000"/>
                                      <a:gd name="connsiteY42" fmla="*/ 267929 h 1256071"/>
                                      <a:gd name="connsiteX43" fmla="*/ 771833 w 1143000"/>
                                      <a:gd name="connsiteY43" fmla="*/ 216310 h 1256071"/>
                                      <a:gd name="connsiteX44" fmla="*/ 774291 w 1143000"/>
                                      <a:gd name="connsiteY44" fmla="*/ 172065 h 1256071"/>
                                      <a:gd name="connsiteX45" fmla="*/ 766916 w 1143000"/>
                                      <a:gd name="connsiteY45" fmla="*/ 149942 h 1256071"/>
                                      <a:gd name="connsiteX46" fmla="*/ 695633 w 1143000"/>
                                      <a:gd name="connsiteY46" fmla="*/ 83574 h 1256071"/>
                                      <a:gd name="connsiteX47" fmla="*/ 695633 w 1143000"/>
                                      <a:gd name="connsiteY47" fmla="*/ 56536 h 1256071"/>
                                      <a:gd name="connsiteX48" fmla="*/ 668594 w 1143000"/>
                                      <a:gd name="connsiteY48" fmla="*/ 34413 h 1256071"/>
                                      <a:gd name="connsiteX49" fmla="*/ 646471 w 1143000"/>
                                      <a:gd name="connsiteY49" fmla="*/ 0 h 1256071"/>
                                      <a:gd name="connsiteX50" fmla="*/ 607142 w 1143000"/>
                                      <a:gd name="connsiteY50" fmla="*/ 110613 h 1256071"/>
                                      <a:gd name="connsiteX51" fmla="*/ 545691 w 1143000"/>
                                      <a:gd name="connsiteY51" fmla="*/ 110613 h 1256071"/>
                                      <a:gd name="connsiteX52" fmla="*/ 494071 w 1143000"/>
                                      <a:gd name="connsiteY52" fmla="*/ 105697 h 1256071"/>
                                      <a:gd name="connsiteX53" fmla="*/ 449826 w 1143000"/>
                                      <a:gd name="connsiteY53" fmla="*/ 137652 h 1256071"/>
                                      <a:gd name="connsiteX54" fmla="*/ 476865 w 1143000"/>
                                      <a:gd name="connsiteY54" fmla="*/ 194187 h 1256071"/>
                                      <a:gd name="connsiteX55" fmla="*/ 471949 w 1143000"/>
                                      <a:gd name="connsiteY55" fmla="*/ 226142 h 1256071"/>
                                      <a:gd name="connsiteX56" fmla="*/ 324465 w 1143000"/>
                                      <a:gd name="connsiteY56" fmla="*/ 228600 h 1256071"/>
                                      <a:gd name="connsiteX57" fmla="*/ 282678 w 1143000"/>
                                      <a:gd name="connsiteY57" fmla="*/ 272845 h 1256071"/>
                                      <a:gd name="connsiteX58" fmla="*/ 250723 w 1143000"/>
                                      <a:gd name="connsiteY58" fmla="*/ 314633 h 1256071"/>
                                      <a:gd name="connsiteX59" fmla="*/ 199104 w 1143000"/>
                                      <a:gd name="connsiteY59" fmla="*/ 304800 h 1256071"/>
                                      <a:gd name="connsiteX60" fmla="*/ 172065 w 1143000"/>
                                      <a:gd name="connsiteY60" fmla="*/ 240891 h 1256071"/>
                                      <a:gd name="connsiteX61" fmla="*/ 98323 w 1143000"/>
                                      <a:gd name="connsiteY61" fmla="*/ 240891 h 1256071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  <a:cxn ang="0">
                                        <a:pos x="connsiteX5" y="connsiteY5"/>
                                      </a:cxn>
                                      <a:cxn ang="0">
                                        <a:pos x="connsiteX6" y="connsiteY6"/>
                                      </a:cxn>
                                      <a:cxn ang="0">
                                        <a:pos x="connsiteX7" y="connsiteY7"/>
                                      </a:cxn>
                                      <a:cxn ang="0">
                                        <a:pos x="connsiteX8" y="connsiteY8"/>
                                      </a:cxn>
                                      <a:cxn ang="0">
                                        <a:pos x="connsiteX9" y="connsiteY9"/>
                                      </a:cxn>
                                      <a:cxn ang="0">
                                        <a:pos x="connsiteX10" y="connsiteY10"/>
                                      </a:cxn>
                                      <a:cxn ang="0">
                                        <a:pos x="connsiteX11" y="connsiteY11"/>
                                      </a:cxn>
                                      <a:cxn ang="0">
                                        <a:pos x="connsiteX12" y="connsiteY12"/>
                                      </a:cxn>
                                      <a:cxn ang="0">
                                        <a:pos x="connsiteX13" y="connsiteY13"/>
                                      </a:cxn>
                                      <a:cxn ang="0">
                                        <a:pos x="connsiteX14" y="connsiteY14"/>
                                      </a:cxn>
                                      <a:cxn ang="0">
                                        <a:pos x="connsiteX15" y="connsiteY15"/>
                                      </a:cxn>
                                      <a:cxn ang="0">
                                        <a:pos x="connsiteX16" y="connsiteY16"/>
                                      </a:cxn>
                                      <a:cxn ang="0">
                                        <a:pos x="connsiteX17" y="connsiteY17"/>
                                      </a:cxn>
                                      <a:cxn ang="0">
                                        <a:pos x="connsiteX18" y="connsiteY18"/>
                                      </a:cxn>
                                      <a:cxn ang="0">
                                        <a:pos x="connsiteX19" y="connsiteY19"/>
                                      </a:cxn>
                                      <a:cxn ang="0">
                                        <a:pos x="connsiteX20" y="connsiteY20"/>
                                      </a:cxn>
                                      <a:cxn ang="0">
                                        <a:pos x="connsiteX21" y="connsiteY21"/>
                                      </a:cxn>
                                      <a:cxn ang="0">
                                        <a:pos x="connsiteX22" y="connsiteY22"/>
                                      </a:cxn>
                                      <a:cxn ang="0">
                                        <a:pos x="connsiteX23" y="connsiteY23"/>
                                      </a:cxn>
                                      <a:cxn ang="0">
                                        <a:pos x="connsiteX24" y="connsiteY24"/>
                                      </a:cxn>
                                      <a:cxn ang="0">
                                        <a:pos x="connsiteX25" y="connsiteY25"/>
                                      </a:cxn>
                                      <a:cxn ang="0">
                                        <a:pos x="connsiteX26" y="connsiteY26"/>
                                      </a:cxn>
                                      <a:cxn ang="0">
                                        <a:pos x="connsiteX27" y="connsiteY27"/>
                                      </a:cxn>
                                      <a:cxn ang="0">
                                        <a:pos x="connsiteX28" y="connsiteY28"/>
                                      </a:cxn>
                                      <a:cxn ang="0">
                                        <a:pos x="connsiteX29" y="connsiteY29"/>
                                      </a:cxn>
                                      <a:cxn ang="0">
                                        <a:pos x="connsiteX30" y="connsiteY30"/>
                                      </a:cxn>
                                      <a:cxn ang="0">
                                        <a:pos x="connsiteX31" y="connsiteY31"/>
                                      </a:cxn>
                                      <a:cxn ang="0">
                                        <a:pos x="connsiteX32" y="connsiteY32"/>
                                      </a:cxn>
                                      <a:cxn ang="0">
                                        <a:pos x="connsiteX33" y="connsiteY33"/>
                                      </a:cxn>
                                      <a:cxn ang="0">
                                        <a:pos x="connsiteX34" y="connsiteY34"/>
                                      </a:cxn>
                                      <a:cxn ang="0">
                                        <a:pos x="connsiteX35" y="connsiteY35"/>
                                      </a:cxn>
                                      <a:cxn ang="0">
                                        <a:pos x="connsiteX36" y="connsiteY36"/>
                                      </a:cxn>
                                      <a:cxn ang="0">
                                        <a:pos x="connsiteX37" y="connsiteY37"/>
                                      </a:cxn>
                                      <a:cxn ang="0">
                                        <a:pos x="connsiteX38" y="connsiteY38"/>
                                      </a:cxn>
                                      <a:cxn ang="0">
                                        <a:pos x="connsiteX39" y="connsiteY39"/>
                                      </a:cxn>
                                      <a:cxn ang="0">
                                        <a:pos x="connsiteX40" y="connsiteY40"/>
                                      </a:cxn>
                                      <a:cxn ang="0">
                                        <a:pos x="connsiteX41" y="connsiteY41"/>
                                      </a:cxn>
                                      <a:cxn ang="0">
                                        <a:pos x="connsiteX42" y="connsiteY42"/>
                                      </a:cxn>
                                      <a:cxn ang="0">
                                        <a:pos x="connsiteX43" y="connsiteY43"/>
                                      </a:cxn>
                                      <a:cxn ang="0">
                                        <a:pos x="connsiteX44" y="connsiteY44"/>
                                      </a:cxn>
                                      <a:cxn ang="0">
                                        <a:pos x="connsiteX45" y="connsiteY45"/>
                                      </a:cxn>
                                      <a:cxn ang="0">
                                        <a:pos x="connsiteX46" y="connsiteY46"/>
                                      </a:cxn>
                                      <a:cxn ang="0">
                                        <a:pos x="connsiteX47" y="connsiteY47"/>
                                      </a:cxn>
                                      <a:cxn ang="0">
                                        <a:pos x="connsiteX48" y="connsiteY48"/>
                                      </a:cxn>
                                      <a:cxn ang="0">
                                        <a:pos x="connsiteX49" y="connsiteY49"/>
                                      </a:cxn>
                                      <a:cxn ang="0">
                                        <a:pos x="connsiteX50" y="connsiteY50"/>
                                      </a:cxn>
                                      <a:cxn ang="0">
                                        <a:pos x="connsiteX51" y="connsiteY51"/>
                                      </a:cxn>
                                      <a:cxn ang="0">
                                        <a:pos x="connsiteX52" y="connsiteY52"/>
                                      </a:cxn>
                                      <a:cxn ang="0">
                                        <a:pos x="connsiteX53" y="connsiteY53"/>
                                      </a:cxn>
                                      <a:cxn ang="0">
                                        <a:pos x="connsiteX54" y="connsiteY54"/>
                                      </a:cxn>
                                      <a:cxn ang="0">
                                        <a:pos x="connsiteX55" y="connsiteY55"/>
                                      </a:cxn>
                                      <a:cxn ang="0">
                                        <a:pos x="connsiteX56" y="connsiteY56"/>
                                      </a:cxn>
                                      <a:cxn ang="0">
                                        <a:pos x="connsiteX57" y="connsiteY57"/>
                                      </a:cxn>
                                      <a:cxn ang="0">
                                        <a:pos x="connsiteX58" y="connsiteY58"/>
                                      </a:cxn>
                                      <a:cxn ang="0">
                                        <a:pos x="connsiteX59" y="connsiteY59"/>
                                      </a:cxn>
                                      <a:cxn ang="0">
                                        <a:pos x="connsiteX60" y="connsiteY60"/>
                                      </a:cxn>
                                      <a:cxn ang="0">
                                        <a:pos x="connsiteX61" y="connsiteY61"/>
                                      </a:cxn>
                                    </a:cxnLst>
                                    <a:rect l="l" t="t" r="r" b="b"/>
                                    <a:pathLst>
                                      <a:path w="1143000" h="1256071">
                                        <a:moveTo>
                                          <a:pt x="98323" y="240891"/>
                                        </a:moveTo>
                                        <a:lnTo>
                                          <a:pt x="56536" y="285136"/>
                                        </a:lnTo>
                                        <a:lnTo>
                                          <a:pt x="95865" y="353962"/>
                                        </a:lnTo>
                                        <a:lnTo>
                                          <a:pt x="12291" y="408039"/>
                                        </a:lnTo>
                                        <a:lnTo>
                                          <a:pt x="0" y="452284"/>
                                        </a:lnTo>
                                        <a:lnTo>
                                          <a:pt x="113071" y="722671"/>
                                        </a:lnTo>
                                        <a:lnTo>
                                          <a:pt x="319549" y="820994"/>
                                        </a:lnTo>
                                        <a:lnTo>
                                          <a:pt x="385916" y="894736"/>
                                        </a:lnTo>
                                        <a:lnTo>
                                          <a:pt x="363794" y="1059426"/>
                                        </a:lnTo>
                                        <a:lnTo>
                                          <a:pt x="425246" y="1167581"/>
                                        </a:lnTo>
                                        <a:lnTo>
                                          <a:pt x="452284" y="1140542"/>
                                        </a:lnTo>
                                        <a:lnTo>
                                          <a:pt x="459658" y="1147916"/>
                                        </a:lnTo>
                                        <a:lnTo>
                                          <a:pt x="489155" y="1233949"/>
                                        </a:lnTo>
                                        <a:lnTo>
                                          <a:pt x="550607" y="1253613"/>
                                        </a:lnTo>
                                        <a:lnTo>
                                          <a:pt x="592394" y="1256071"/>
                                        </a:lnTo>
                                        <a:lnTo>
                                          <a:pt x="673510" y="1197078"/>
                                        </a:lnTo>
                                        <a:lnTo>
                                          <a:pt x="693175" y="1187245"/>
                                        </a:lnTo>
                                        <a:lnTo>
                                          <a:pt x="636639" y="1123336"/>
                                        </a:lnTo>
                                        <a:lnTo>
                                          <a:pt x="671052" y="1096297"/>
                                        </a:lnTo>
                                        <a:lnTo>
                                          <a:pt x="739878" y="1123336"/>
                                        </a:lnTo>
                                        <a:lnTo>
                                          <a:pt x="744794" y="1150374"/>
                                        </a:lnTo>
                                        <a:lnTo>
                                          <a:pt x="825910" y="1123336"/>
                                        </a:lnTo>
                                        <a:lnTo>
                                          <a:pt x="865239" y="1130710"/>
                                        </a:lnTo>
                                        <a:lnTo>
                                          <a:pt x="899652" y="1167581"/>
                                        </a:lnTo>
                                        <a:lnTo>
                                          <a:pt x="904568" y="1079091"/>
                                        </a:lnTo>
                                        <a:lnTo>
                                          <a:pt x="879987" y="1039762"/>
                                        </a:lnTo>
                                        <a:cubicBezTo>
                                          <a:pt x="880807" y="1019278"/>
                                          <a:pt x="881626" y="998794"/>
                                          <a:pt x="882446" y="978310"/>
                                        </a:cubicBezTo>
                                        <a:lnTo>
                                          <a:pt x="938981" y="929149"/>
                                        </a:lnTo>
                                        <a:lnTo>
                                          <a:pt x="904568" y="848033"/>
                                        </a:lnTo>
                                        <a:lnTo>
                                          <a:pt x="909484" y="806245"/>
                                        </a:lnTo>
                                        <a:lnTo>
                                          <a:pt x="1015181" y="779207"/>
                                        </a:lnTo>
                                        <a:cubicBezTo>
                                          <a:pt x="1016000" y="759542"/>
                                          <a:pt x="1016820" y="739878"/>
                                          <a:pt x="1017639" y="720213"/>
                                        </a:cubicBezTo>
                                        <a:lnTo>
                                          <a:pt x="970936" y="658762"/>
                                        </a:lnTo>
                                        <a:lnTo>
                                          <a:pt x="956187" y="597310"/>
                                        </a:lnTo>
                                        <a:lnTo>
                                          <a:pt x="1005349" y="562897"/>
                                        </a:lnTo>
                                        <a:lnTo>
                                          <a:pt x="1096297" y="560439"/>
                                        </a:lnTo>
                                        <a:lnTo>
                                          <a:pt x="1143000" y="535858"/>
                                        </a:lnTo>
                                        <a:lnTo>
                                          <a:pt x="1123336" y="405581"/>
                                        </a:lnTo>
                                        <a:lnTo>
                                          <a:pt x="985684" y="336755"/>
                                        </a:lnTo>
                                        <a:lnTo>
                                          <a:pt x="833284" y="326923"/>
                                        </a:lnTo>
                                        <a:lnTo>
                                          <a:pt x="734962" y="314633"/>
                                        </a:lnTo>
                                        <a:lnTo>
                                          <a:pt x="703007" y="287594"/>
                                        </a:lnTo>
                                        <a:lnTo>
                                          <a:pt x="766916" y="267929"/>
                                        </a:lnTo>
                                        <a:lnTo>
                                          <a:pt x="771833" y="216310"/>
                                        </a:lnTo>
                                        <a:lnTo>
                                          <a:pt x="774291" y="172065"/>
                                        </a:lnTo>
                                        <a:lnTo>
                                          <a:pt x="766916" y="149942"/>
                                        </a:lnTo>
                                        <a:lnTo>
                                          <a:pt x="695633" y="83574"/>
                                        </a:lnTo>
                                        <a:lnTo>
                                          <a:pt x="695633" y="56536"/>
                                        </a:lnTo>
                                        <a:lnTo>
                                          <a:pt x="668594" y="34413"/>
                                        </a:lnTo>
                                        <a:lnTo>
                                          <a:pt x="646471" y="0"/>
                                        </a:lnTo>
                                        <a:lnTo>
                                          <a:pt x="607142" y="110613"/>
                                        </a:lnTo>
                                        <a:lnTo>
                                          <a:pt x="545691" y="110613"/>
                                        </a:lnTo>
                                        <a:lnTo>
                                          <a:pt x="494071" y="105697"/>
                                        </a:lnTo>
                                        <a:lnTo>
                                          <a:pt x="449826" y="137652"/>
                                        </a:lnTo>
                                        <a:lnTo>
                                          <a:pt x="476865" y="194187"/>
                                        </a:lnTo>
                                        <a:lnTo>
                                          <a:pt x="471949" y="226142"/>
                                        </a:lnTo>
                                        <a:lnTo>
                                          <a:pt x="324465" y="228600"/>
                                        </a:lnTo>
                                        <a:lnTo>
                                          <a:pt x="282678" y="272845"/>
                                        </a:lnTo>
                                        <a:lnTo>
                                          <a:pt x="250723" y="314633"/>
                                        </a:lnTo>
                                        <a:lnTo>
                                          <a:pt x="199104" y="304800"/>
                                        </a:lnTo>
                                        <a:lnTo>
                                          <a:pt x="172065" y="240891"/>
                                        </a:lnTo>
                                        <a:lnTo>
                                          <a:pt x="98323" y="240891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solidFill>
                                    <a:schemeClr val="accent6"/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ru-RU" sz="1200" dirty="0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rPr>
                                      <a:t>Мокроус</a:t>
                                    </a:r>
                                    <a:endParaRPr lang="ru-RU" sz="1200" dirty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26" name="Полилиния 25"/>
                              <p:cNvSpPr/>
                              <p:nvPr/>
                            </p:nvSpPr>
                            <p:spPr>
                              <a:xfrm>
                                <a:off x="4684196" y="1438918"/>
                                <a:ext cx="1138793" cy="852692"/>
                              </a:xfrm>
                              <a:custGeom>
                                <a:avLst/>
                                <a:gdLst>
                                  <a:gd name="connsiteX0" fmla="*/ 106587 w 1138793"/>
                                  <a:gd name="connsiteY0" fmla="*/ 364638 h 852692"/>
                                  <a:gd name="connsiteX1" fmla="*/ 56098 w 1138793"/>
                                  <a:gd name="connsiteY1" fmla="*/ 451590 h 852692"/>
                                  <a:gd name="connsiteX2" fmla="*/ 81343 w 1138793"/>
                                  <a:gd name="connsiteY2" fmla="*/ 493664 h 852692"/>
                                  <a:gd name="connsiteX3" fmla="*/ 64513 w 1138793"/>
                                  <a:gd name="connsiteY3" fmla="*/ 572201 h 852692"/>
                                  <a:gd name="connsiteX4" fmla="*/ 5610 w 1138793"/>
                                  <a:gd name="connsiteY4" fmla="*/ 605860 h 852692"/>
                                  <a:gd name="connsiteX5" fmla="*/ 0 w 1138793"/>
                                  <a:gd name="connsiteY5" fmla="*/ 650738 h 852692"/>
                                  <a:gd name="connsiteX6" fmla="*/ 72928 w 1138793"/>
                                  <a:gd name="connsiteY6" fmla="*/ 712446 h 852692"/>
                                  <a:gd name="connsiteX7" fmla="*/ 162685 w 1138793"/>
                                  <a:gd name="connsiteY7" fmla="*/ 760130 h 852692"/>
                                  <a:gd name="connsiteX8" fmla="*/ 185124 w 1138793"/>
                                  <a:gd name="connsiteY8" fmla="*/ 737691 h 852692"/>
                                  <a:gd name="connsiteX9" fmla="*/ 244027 w 1138793"/>
                                  <a:gd name="connsiteY9" fmla="*/ 746105 h 852692"/>
                                  <a:gd name="connsiteX10" fmla="*/ 286101 w 1138793"/>
                                  <a:gd name="connsiteY10" fmla="*/ 807813 h 852692"/>
                                  <a:gd name="connsiteX11" fmla="*/ 364638 w 1138793"/>
                                  <a:gd name="connsiteY11" fmla="*/ 807813 h 852692"/>
                                  <a:gd name="connsiteX12" fmla="*/ 474030 w 1138793"/>
                                  <a:gd name="connsiteY12" fmla="*/ 835862 h 852692"/>
                                  <a:gd name="connsiteX13" fmla="*/ 510494 w 1138793"/>
                                  <a:gd name="connsiteY13" fmla="*/ 852692 h 852692"/>
                                  <a:gd name="connsiteX14" fmla="*/ 541348 w 1138793"/>
                                  <a:gd name="connsiteY14" fmla="*/ 799399 h 852692"/>
                                  <a:gd name="connsiteX15" fmla="*/ 656349 w 1138793"/>
                                  <a:gd name="connsiteY15" fmla="*/ 813423 h 852692"/>
                                  <a:gd name="connsiteX16" fmla="*/ 841473 w 1138793"/>
                                  <a:gd name="connsiteY16" fmla="*/ 737691 h 852692"/>
                                  <a:gd name="connsiteX17" fmla="*/ 973303 w 1138793"/>
                                  <a:gd name="connsiteY17" fmla="*/ 650738 h 852692"/>
                                  <a:gd name="connsiteX18" fmla="*/ 1079890 w 1138793"/>
                                  <a:gd name="connsiteY18" fmla="*/ 510493 h 852692"/>
                                  <a:gd name="connsiteX19" fmla="*/ 1138793 w 1138793"/>
                                  <a:gd name="connsiteY19" fmla="*/ 415126 h 852692"/>
                                  <a:gd name="connsiteX20" fmla="*/ 1029402 w 1138793"/>
                                  <a:gd name="connsiteY20" fmla="*/ 314149 h 852692"/>
                                  <a:gd name="connsiteX21" fmla="*/ 978913 w 1138793"/>
                                  <a:gd name="connsiteY21" fmla="*/ 342199 h 852692"/>
                                  <a:gd name="connsiteX22" fmla="*/ 922815 w 1138793"/>
                                  <a:gd name="connsiteY22" fmla="*/ 356223 h 852692"/>
                                  <a:gd name="connsiteX23" fmla="*/ 922815 w 1138793"/>
                                  <a:gd name="connsiteY23" fmla="*/ 330979 h 852692"/>
                                  <a:gd name="connsiteX24" fmla="*/ 922815 w 1138793"/>
                                  <a:gd name="connsiteY24" fmla="*/ 277686 h 852692"/>
                                  <a:gd name="connsiteX25" fmla="*/ 886351 w 1138793"/>
                                  <a:gd name="connsiteY25" fmla="*/ 230002 h 852692"/>
                                  <a:gd name="connsiteX26" fmla="*/ 830253 w 1138793"/>
                                  <a:gd name="connsiteY26" fmla="*/ 193538 h 852692"/>
                                  <a:gd name="connsiteX27" fmla="*/ 779765 w 1138793"/>
                                  <a:gd name="connsiteY27" fmla="*/ 221588 h 852692"/>
                                  <a:gd name="connsiteX28" fmla="*/ 729276 w 1138793"/>
                                  <a:gd name="connsiteY28" fmla="*/ 201953 h 852692"/>
                                  <a:gd name="connsiteX29" fmla="*/ 698422 w 1138793"/>
                                  <a:gd name="connsiteY29" fmla="*/ 173904 h 852692"/>
                                  <a:gd name="connsiteX30" fmla="*/ 723667 w 1138793"/>
                                  <a:gd name="connsiteY30" fmla="*/ 143050 h 852692"/>
                                  <a:gd name="connsiteX31" fmla="*/ 760130 w 1138793"/>
                                  <a:gd name="connsiteY31" fmla="*/ 86952 h 852692"/>
                                  <a:gd name="connsiteX32" fmla="*/ 790984 w 1138793"/>
                                  <a:gd name="connsiteY32" fmla="*/ 42073 h 852692"/>
                                  <a:gd name="connsiteX33" fmla="*/ 757325 w 1138793"/>
                                  <a:gd name="connsiteY33" fmla="*/ 0 h 852692"/>
                                  <a:gd name="connsiteX34" fmla="*/ 642324 w 1138793"/>
                                  <a:gd name="connsiteY34" fmla="*/ 109391 h 852692"/>
                                  <a:gd name="connsiteX35" fmla="*/ 544152 w 1138793"/>
                                  <a:gd name="connsiteY35" fmla="*/ 134635 h 852692"/>
                                  <a:gd name="connsiteX36" fmla="*/ 502079 w 1138793"/>
                                  <a:gd name="connsiteY36" fmla="*/ 165489 h 852692"/>
                                  <a:gd name="connsiteX37" fmla="*/ 502079 w 1138793"/>
                                  <a:gd name="connsiteY37" fmla="*/ 269271 h 852692"/>
                                  <a:gd name="connsiteX38" fmla="*/ 457200 w 1138793"/>
                                  <a:gd name="connsiteY38" fmla="*/ 347808 h 852692"/>
                                  <a:gd name="connsiteX39" fmla="*/ 359029 w 1138793"/>
                                  <a:gd name="connsiteY39" fmla="*/ 330979 h 852692"/>
                                  <a:gd name="connsiteX40" fmla="*/ 359029 w 1138793"/>
                                  <a:gd name="connsiteY40" fmla="*/ 384272 h 852692"/>
                                  <a:gd name="connsiteX41" fmla="*/ 291711 w 1138793"/>
                                  <a:gd name="connsiteY41" fmla="*/ 325369 h 852692"/>
                                  <a:gd name="connsiteX42" fmla="*/ 260857 w 1138793"/>
                                  <a:gd name="connsiteY42" fmla="*/ 378662 h 852692"/>
                                  <a:gd name="connsiteX43" fmla="*/ 190734 w 1138793"/>
                                  <a:gd name="connsiteY43" fmla="*/ 336589 h 852692"/>
                                  <a:gd name="connsiteX44" fmla="*/ 162685 w 1138793"/>
                                  <a:gd name="connsiteY44" fmla="*/ 367443 h 852692"/>
                                  <a:gd name="connsiteX45" fmla="*/ 106587 w 1138793"/>
                                  <a:gd name="connsiteY45" fmla="*/ 364638 h 852692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</a:cxnLst>
                                <a:rect l="l" t="t" r="r" b="b"/>
                                <a:pathLst>
                                  <a:path w="1138793" h="852692">
                                    <a:moveTo>
                                      <a:pt x="106587" y="364638"/>
                                    </a:moveTo>
                                    <a:lnTo>
                                      <a:pt x="56098" y="451590"/>
                                    </a:lnTo>
                                    <a:lnTo>
                                      <a:pt x="81343" y="493664"/>
                                    </a:lnTo>
                                    <a:lnTo>
                                      <a:pt x="64513" y="572201"/>
                                    </a:lnTo>
                                    <a:lnTo>
                                      <a:pt x="5610" y="605860"/>
                                    </a:lnTo>
                                    <a:lnTo>
                                      <a:pt x="0" y="650738"/>
                                    </a:lnTo>
                                    <a:lnTo>
                                      <a:pt x="72928" y="712446"/>
                                    </a:lnTo>
                                    <a:lnTo>
                                      <a:pt x="162685" y="760130"/>
                                    </a:lnTo>
                                    <a:lnTo>
                                      <a:pt x="185124" y="737691"/>
                                    </a:lnTo>
                                    <a:lnTo>
                                      <a:pt x="244027" y="746105"/>
                                    </a:lnTo>
                                    <a:lnTo>
                                      <a:pt x="286101" y="807813"/>
                                    </a:lnTo>
                                    <a:lnTo>
                                      <a:pt x="364638" y="807813"/>
                                    </a:lnTo>
                                    <a:lnTo>
                                      <a:pt x="474030" y="835862"/>
                                    </a:lnTo>
                                    <a:lnTo>
                                      <a:pt x="510494" y="852692"/>
                                    </a:lnTo>
                                    <a:lnTo>
                                      <a:pt x="541348" y="799399"/>
                                    </a:lnTo>
                                    <a:lnTo>
                                      <a:pt x="656349" y="813423"/>
                                    </a:lnTo>
                                    <a:lnTo>
                                      <a:pt x="841473" y="737691"/>
                                    </a:lnTo>
                                    <a:lnTo>
                                      <a:pt x="973303" y="650738"/>
                                    </a:lnTo>
                                    <a:lnTo>
                                      <a:pt x="1079890" y="510493"/>
                                    </a:lnTo>
                                    <a:lnTo>
                                      <a:pt x="1138793" y="415126"/>
                                    </a:lnTo>
                                    <a:lnTo>
                                      <a:pt x="1029402" y="314149"/>
                                    </a:lnTo>
                                    <a:lnTo>
                                      <a:pt x="978913" y="342199"/>
                                    </a:lnTo>
                                    <a:lnTo>
                                      <a:pt x="922815" y="356223"/>
                                    </a:lnTo>
                                    <a:lnTo>
                                      <a:pt x="922815" y="330979"/>
                                    </a:lnTo>
                                    <a:lnTo>
                                      <a:pt x="922815" y="277686"/>
                                    </a:lnTo>
                                    <a:lnTo>
                                      <a:pt x="886351" y="230002"/>
                                    </a:lnTo>
                                    <a:lnTo>
                                      <a:pt x="830253" y="193538"/>
                                    </a:lnTo>
                                    <a:lnTo>
                                      <a:pt x="779765" y="221588"/>
                                    </a:lnTo>
                                    <a:lnTo>
                                      <a:pt x="729276" y="201953"/>
                                    </a:lnTo>
                                    <a:lnTo>
                                      <a:pt x="698422" y="173904"/>
                                    </a:lnTo>
                                    <a:lnTo>
                                      <a:pt x="723667" y="143050"/>
                                    </a:lnTo>
                                    <a:lnTo>
                                      <a:pt x="760130" y="86952"/>
                                    </a:lnTo>
                                    <a:lnTo>
                                      <a:pt x="790984" y="42073"/>
                                    </a:lnTo>
                                    <a:lnTo>
                                      <a:pt x="757325" y="0"/>
                                    </a:lnTo>
                                    <a:lnTo>
                                      <a:pt x="642324" y="109391"/>
                                    </a:lnTo>
                                    <a:lnTo>
                                      <a:pt x="544152" y="134635"/>
                                    </a:lnTo>
                                    <a:lnTo>
                                      <a:pt x="502079" y="165489"/>
                                    </a:lnTo>
                                    <a:lnTo>
                                      <a:pt x="502079" y="269271"/>
                                    </a:lnTo>
                                    <a:lnTo>
                                      <a:pt x="457200" y="347808"/>
                                    </a:lnTo>
                                    <a:lnTo>
                                      <a:pt x="359029" y="330979"/>
                                    </a:lnTo>
                                    <a:lnTo>
                                      <a:pt x="359029" y="384272"/>
                                    </a:lnTo>
                                    <a:lnTo>
                                      <a:pt x="291711" y="325369"/>
                                    </a:lnTo>
                                    <a:lnTo>
                                      <a:pt x="260857" y="378662"/>
                                    </a:lnTo>
                                    <a:lnTo>
                                      <a:pt x="190734" y="336589"/>
                                    </a:lnTo>
                                    <a:lnTo>
                                      <a:pt x="162685" y="367443"/>
                                    </a:lnTo>
                                    <a:lnTo>
                                      <a:pt x="106587" y="364638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 sz="1000" dirty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  <a:p>
                                <a:pPr algn="ctr"/>
                                <a:r>
                                  <a:rPr lang="ru-RU" sz="10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Воскресенское</a:t>
                                </a:r>
                                <a:endParaRPr lang="ru-RU" sz="10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22" name="Группа 65"/>
                            <p:cNvGrpSpPr/>
                            <p:nvPr/>
                          </p:nvGrpSpPr>
                          <p:grpSpPr>
                            <a:xfrm>
                              <a:off x="4340942" y="288906"/>
                              <a:ext cx="1260459" cy="1527604"/>
                              <a:chOff x="4340942" y="288906"/>
                              <a:chExt cx="1260459" cy="1527604"/>
                            </a:xfrm>
                          </p:grpSpPr>
                          <p:sp>
                            <p:nvSpPr>
                              <p:cNvPr id="23" name="Полилиния 22"/>
                              <p:cNvSpPr/>
                              <p:nvPr/>
                            </p:nvSpPr>
                            <p:spPr>
                              <a:xfrm>
                                <a:off x="4340942" y="521110"/>
                                <a:ext cx="1103671" cy="1295400"/>
                              </a:xfrm>
                              <a:custGeom>
                                <a:avLst/>
                                <a:gdLst>
                                  <a:gd name="connsiteX0" fmla="*/ 240890 w 1103671"/>
                                  <a:gd name="connsiteY0" fmla="*/ 152400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40890 w 1103671"/>
                                  <a:gd name="connsiteY70" fmla="*/ 152400 h 1295400"/>
                                  <a:gd name="connsiteX0" fmla="*/ 208935 w 1103671"/>
                                  <a:gd name="connsiteY0" fmla="*/ 120445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08935 w 1103671"/>
                                  <a:gd name="connsiteY70" fmla="*/ 120445 h 1295400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  <a:cxn ang="0">
                                    <a:pos x="connsiteX49" y="connsiteY49"/>
                                  </a:cxn>
                                  <a:cxn ang="0">
                                    <a:pos x="connsiteX50" y="connsiteY50"/>
                                  </a:cxn>
                                  <a:cxn ang="0">
                                    <a:pos x="connsiteX51" y="connsiteY51"/>
                                  </a:cxn>
                                  <a:cxn ang="0">
                                    <a:pos x="connsiteX52" y="connsiteY52"/>
                                  </a:cxn>
                                  <a:cxn ang="0">
                                    <a:pos x="connsiteX53" y="connsiteY53"/>
                                  </a:cxn>
                                  <a:cxn ang="0">
                                    <a:pos x="connsiteX54" y="connsiteY54"/>
                                  </a:cxn>
                                  <a:cxn ang="0">
                                    <a:pos x="connsiteX55" y="connsiteY55"/>
                                  </a:cxn>
                                  <a:cxn ang="0">
                                    <a:pos x="connsiteX56" y="connsiteY56"/>
                                  </a:cxn>
                                  <a:cxn ang="0">
                                    <a:pos x="connsiteX57" y="connsiteY57"/>
                                  </a:cxn>
                                  <a:cxn ang="0">
                                    <a:pos x="connsiteX58" y="connsiteY58"/>
                                  </a:cxn>
                                  <a:cxn ang="0">
                                    <a:pos x="connsiteX59" y="connsiteY59"/>
                                  </a:cxn>
                                  <a:cxn ang="0">
                                    <a:pos x="connsiteX60" y="connsiteY60"/>
                                  </a:cxn>
                                  <a:cxn ang="0">
                                    <a:pos x="connsiteX61" y="connsiteY61"/>
                                  </a:cxn>
                                  <a:cxn ang="0">
                                    <a:pos x="connsiteX62" y="connsiteY62"/>
                                  </a:cxn>
                                  <a:cxn ang="0">
                                    <a:pos x="connsiteX63" y="connsiteY63"/>
                                  </a:cxn>
                                  <a:cxn ang="0">
                                    <a:pos x="connsiteX64" y="connsiteY64"/>
                                  </a:cxn>
                                  <a:cxn ang="0">
                                    <a:pos x="connsiteX65" y="connsiteY65"/>
                                  </a:cxn>
                                  <a:cxn ang="0">
                                    <a:pos x="connsiteX66" y="connsiteY66"/>
                                  </a:cxn>
                                  <a:cxn ang="0">
                                    <a:pos x="connsiteX67" y="connsiteY67"/>
                                  </a:cxn>
                                  <a:cxn ang="0">
                                    <a:pos x="connsiteX68" y="connsiteY68"/>
                                  </a:cxn>
                                  <a:cxn ang="0">
                                    <a:pos x="connsiteX69" y="connsiteY69"/>
                                  </a:cxn>
                                  <a:cxn ang="0">
                                    <a:pos x="connsiteX70" y="connsiteY70"/>
                                  </a:cxn>
                                </a:cxnLst>
                                <a:rect l="l" t="t" r="r" b="b"/>
                                <a:pathLst>
                                  <a:path w="1103671" h="1295400">
                                    <a:moveTo>
                                      <a:pt x="208935" y="120445"/>
                                    </a:moveTo>
                                    <a:lnTo>
                                      <a:pt x="152400" y="176980"/>
                                    </a:lnTo>
                                    <a:lnTo>
                                      <a:pt x="98323" y="228600"/>
                                    </a:lnTo>
                                    <a:lnTo>
                                      <a:pt x="73742" y="287593"/>
                                    </a:lnTo>
                                    <a:lnTo>
                                      <a:pt x="105697" y="329380"/>
                                    </a:lnTo>
                                    <a:lnTo>
                                      <a:pt x="71284" y="378542"/>
                                    </a:lnTo>
                                    <a:lnTo>
                                      <a:pt x="34413" y="425245"/>
                                    </a:lnTo>
                                    <a:lnTo>
                                      <a:pt x="7374" y="442451"/>
                                    </a:lnTo>
                                    <a:lnTo>
                                      <a:pt x="34413" y="486696"/>
                                    </a:lnTo>
                                    <a:lnTo>
                                      <a:pt x="36871" y="535858"/>
                                    </a:lnTo>
                                    <a:lnTo>
                                      <a:pt x="0" y="619432"/>
                                    </a:lnTo>
                                    <a:lnTo>
                                      <a:pt x="22123" y="644013"/>
                                    </a:lnTo>
                                    <a:lnTo>
                                      <a:pt x="78658" y="644013"/>
                                    </a:lnTo>
                                    <a:lnTo>
                                      <a:pt x="164690" y="501445"/>
                                    </a:lnTo>
                                    <a:lnTo>
                                      <a:pt x="233516" y="457200"/>
                                    </a:lnTo>
                                    <a:lnTo>
                                      <a:pt x="253181" y="486696"/>
                                    </a:lnTo>
                                    <a:lnTo>
                                      <a:pt x="248264" y="553064"/>
                                    </a:lnTo>
                                    <a:lnTo>
                                      <a:pt x="223684" y="646471"/>
                                    </a:lnTo>
                                    <a:lnTo>
                                      <a:pt x="250723" y="769374"/>
                                    </a:lnTo>
                                    <a:lnTo>
                                      <a:pt x="344129" y="781664"/>
                                    </a:lnTo>
                                    <a:lnTo>
                                      <a:pt x="435077" y="789038"/>
                                    </a:lnTo>
                                    <a:lnTo>
                                      <a:pt x="449826" y="789038"/>
                                    </a:lnTo>
                                    <a:lnTo>
                                      <a:pt x="344129" y="848032"/>
                                    </a:lnTo>
                                    <a:lnTo>
                                      <a:pt x="390832" y="943896"/>
                                    </a:lnTo>
                                    <a:lnTo>
                                      <a:pt x="353961" y="983225"/>
                                    </a:lnTo>
                                    <a:lnTo>
                                      <a:pt x="378542" y="1022555"/>
                                    </a:lnTo>
                                    <a:lnTo>
                                      <a:pt x="415413" y="995516"/>
                                    </a:lnTo>
                                    <a:lnTo>
                                      <a:pt x="565355" y="1047135"/>
                                    </a:lnTo>
                                    <a:lnTo>
                                      <a:pt x="553064" y="1236406"/>
                                    </a:lnTo>
                                    <a:lnTo>
                                      <a:pt x="540774" y="1253613"/>
                                    </a:lnTo>
                                    <a:lnTo>
                                      <a:pt x="599768" y="1295400"/>
                                    </a:lnTo>
                                    <a:lnTo>
                                      <a:pt x="629264" y="1243780"/>
                                    </a:lnTo>
                                    <a:lnTo>
                                      <a:pt x="688258" y="1295400"/>
                                    </a:lnTo>
                                    <a:lnTo>
                                      <a:pt x="705464" y="1248696"/>
                                    </a:lnTo>
                                    <a:lnTo>
                                      <a:pt x="781664" y="1283109"/>
                                    </a:lnTo>
                                    <a:lnTo>
                                      <a:pt x="848032" y="1189703"/>
                                    </a:lnTo>
                                    <a:lnTo>
                                      <a:pt x="843116" y="1088922"/>
                                    </a:lnTo>
                                    <a:lnTo>
                                      <a:pt x="865239" y="1064342"/>
                                    </a:lnTo>
                                    <a:lnTo>
                                      <a:pt x="973393" y="1029929"/>
                                    </a:lnTo>
                                    <a:lnTo>
                                      <a:pt x="1037303" y="975851"/>
                                    </a:lnTo>
                                    <a:lnTo>
                                      <a:pt x="1074174" y="936522"/>
                                    </a:lnTo>
                                    <a:lnTo>
                                      <a:pt x="1103671" y="879987"/>
                                    </a:lnTo>
                                    <a:lnTo>
                                      <a:pt x="1086464" y="857864"/>
                                    </a:lnTo>
                                    <a:lnTo>
                                      <a:pt x="1005348" y="779206"/>
                                    </a:lnTo>
                                    <a:lnTo>
                                      <a:pt x="973393" y="747251"/>
                                    </a:lnTo>
                                    <a:lnTo>
                                      <a:pt x="995516" y="695632"/>
                                    </a:lnTo>
                                    <a:lnTo>
                                      <a:pt x="1007806" y="663677"/>
                                    </a:lnTo>
                                    <a:lnTo>
                                      <a:pt x="961103" y="612058"/>
                                    </a:lnTo>
                                    <a:lnTo>
                                      <a:pt x="966019" y="572729"/>
                                    </a:lnTo>
                                    <a:lnTo>
                                      <a:pt x="951271" y="560438"/>
                                    </a:lnTo>
                                    <a:lnTo>
                                      <a:pt x="879987" y="518651"/>
                                    </a:lnTo>
                                    <a:lnTo>
                                      <a:pt x="779206" y="398206"/>
                                    </a:lnTo>
                                    <a:lnTo>
                                      <a:pt x="739877" y="356419"/>
                                    </a:lnTo>
                                    <a:lnTo>
                                      <a:pt x="717755" y="398206"/>
                                    </a:lnTo>
                                    <a:lnTo>
                                      <a:pt x="683342" y="415413"/>
                                    </a:lnTo>
                                    <a:lnTo>
                                      <a:pt x="661219" y="415413"/>
                                    </a:lnTo>
                                    <a:lnTo>
                                      <a:pt x="658761" y="373625"/>
                                    </a:lnTo>
                                    <a:lnTo>
                                      <a:pt x="666135" y="334296"/>
                                    </a:lnTo>
                                    <a:lnTo>
                                      <a:pt x="646471" y="290051"/>
                                    </a:lnTo>
                                    <a:lnTo>
                                      <a:pt x="612058" y="255638"/>
                                    </a:lnTo>
                                    <a:lnTo>
                                      <a:pt x="624348" y="204019"/>
                                    </a:lnTo>
                                    <a:lnTo>
                                      <a:pt x="656303" y="130277"/>
                                    </a:lnTo>
                                    <a:lnTo>
                                      <a:pt x="678426" y="98322"/>
                                    </a:lnTo>
                                    <a:lnTo>
                                      <a:pt x="661219" y="86032"/>
                                    </a:lnTo>
                                    <a:lnTo>
                                      <a:pt x="594852" y="88490"/>
                                    </a:lnTo>
                                    <a:lnTo>
                                      <a:pt x="494071" y="71284"/>
                                    </a:lnTo>
                                    <a:lnTo>
                                      <a:pt x="432619" y="41787"/>
                                    </a:lnTo>
                                    <a:lnTo>
                                      <a:pt x="393290" y="4916"/>
                                    </a:lnTo>
                                    <a:lnTo>
                                      <a:pt x="361335" y="0"/>
                                    </a:lnTo>
                                    <a:lnTo>
                                      <a:pt x="275303" y="31955"/>
                                    </a:lnTo>
                                    <a:lnTo>
                                      <a:pt x="208935" y="120445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6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Базарный Карабулак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4" name="Полилиния 23"/>
                              <p:cNvSpPr/>
                              <p:nvPr/>
                            </p:nvSpPr>
                            <p:spPr>
                              <a:xfrm>
                                <a:off x="4729075" y="288906"/>
                                <a:ext cx="872326" cy="976107"/>
                              </a:xfrm>
                              <a:custGeom>
                                <a:avLst/>
                                <a:gdLst>
                                  <a:gd name="connsiteX0" fmla="*/ 64513 w 872326"/>
                                  <a:gd name="connsiteY0" fmla="*/ 95366 h 976107"/>
                                  <a:gd name="connsiteX1" fmla="*/ 0 w 872326"/>
                                  <a:gd name="connsiteY1" fmla="*/ 230002 h 976107"/>
                                  <a:gd name="connsiteX2" fmla="*/ 92562 w 872326"/>
                                  <a:gd name="connsiteY2" fmla="*/ 302930 h 976107"/>
                                  <a:gd name="connsiteX3" fmla="*/ 238417 w 872326"/>
                                  <a:gd name="connsiteY3" fmla="*/ 330979 h 976107"/>
                                  <a:gd name="connsiteX4" fmla="*/ 294515 w 872326"/>
                                  <a:gd name="connsiteY4" fmla="*/ 328174 h 976107"/>
                                  <a:gd name="connsiteX5" fmla="*/ 218783 w 872326"/>
                                  <a:gd name="connsiteY5" fmla="*/ 490858 h 976107"/>
                                  <a:gd name="connsiteX6" fmla="*/ 274881 w 872326"/>
                                  <a:gd name="connsiteY6" fmla="*/ 546957 h 976107"/>
                                  <a:gd name="connsiteX7" fmla="*/ 258051 w 872326"/>
                                  <a:gd name="connsiteY7" fmla="*/ 639519 h 976107"/>
                                  <a:gd name="connsiteX8" fmla="*/ 300125 w 872326"/>
                                  <a:gd name="connsiteY8" fmla="*/ 642323 h 976107"/>
                                  <a:gd name="connsiteX9" fmla="*/ 336589 w 872326"/>
                                  <a:gd name="connsiteY9" fmla="*/ 617079 h 976107"/>
                                  <a:gd name="connsiteX10" fmla="*/ 359028 w 872326"/>
                                  <a:gd name="connsiteY10" fmla="*/ 569396 h 976107"/>
                                  <a:gd name="connsiteX11" fmla="*/ 417931 w 872326"/>
                                  <a:gd name="connsiteY11" fmla="*/ 647933 h 976107"/>
                                  <a:gd name="connsiteX12" fmla="*/ 474029 w 872326"/>
                                  <a:gd name="connsiteY12" fmla="*/ 734885 h 976107"/>
                                  <a:gd name="connsiteX13" fmla="*/ 521713 w 872326"/>
                                  <a:gd name="connsiteY13" fmla="*/ 768544 h 976107"/>
                                  <a:gd name="connsiteX14" fmla="*/ 586226 w 872326"/>
                                  <a:gd name="connsiteY14" fmla="*/ 788179 h 976107"/>
                                  <a:gd name="connsiteX15" fmla="*/ 560981 w 872326"/>
                                  <a:gd name="connsiteY15" fmla="*/ 844277 h 976107"/>
                                  <a:gd name="connsiteX16" fmla="*/ 611470 w 872326"/>
                                  <a:gd name="connsiteY16" fmla="*/ 889155 h 976107"/>
                                  <a:gd name="connsiteX17" fmla="*/ 589031 w 872326"/>
                                  <a:gd name="connsiteY17" fmla="*/ 970498 h 976107"/>
                                  <a:gd name="connsiteX18" fmla="*/ 639519 w 872326"/>
                                  <a:gd name="connsiteY18" fmla="*/ 905985 h 976107"/>
                                  <a:gd name="connsiteX19" fmla="*/ 718056 w 872326"/>
                                  <a:gd name="connsiteY19" fmla="*/ 953668 h 976107"/>
                                  <a:gd name="connsiteX20" fmla="*/ 751715 w 872326"/>
                                  <a:gd name="connsiteY20" fmla="*/ 976107 h 976107"/>
                                  <a:gd name="connsiteX21" fmla="*/ 779764 w 872326"/>
                                  <a:gd name="connsiteY21" fmla="*/ 905985 h 976107"/>
                                  <a:gd name="connsiteX22" fmla="*/ 833058 w 872326"/>
                                  <a:gd name="connsiteY22" fmla="*/ 894765 h 976107"/>
                                  <a:gd name="connsiteX23" fmla="*/ 785374 w 872326"/>
                                  <a:gd name="connsiteY23" fmla="*/ 838667 h 976107"/>
                                  <a:gd name="connsiteX24" fmla="*/ 796594 w 872326"/>
                                  <a:gd name="connsiteY24" fmla="*/ 793788 h 976107"/>
                                  <a:gd name="connsiteX25" fmla="*/ 841472 w 872326"/>
                                  <a:gd name="connsiteY25" fmla="*/ 743300 h 976107"/>
                                  <a:gd name="connsiteX26" fmla="*/ 872326 w 872326"/>
                                  <a:gd name="connsiteY26" fmla="*/ 673177 h 976107"/>
                                  <a:gd name="connsiteX27" fmla="*/ 866716 w 872326"/>
                                  <a:gd name="connsiteY27" fmla="*/ 636714 h 976107"/>
                                  <a:gd name="connsiteX28" fmla="*/ 833058 w 872326"/>
                                  <a:gd name="connsiteY28" fmla="*/ 577811 h 976107"/>
                                  <a:gd name="connsiteX29" fmla="*/ 805008 w 872326"/>
                                  <a:gd name="connsiteY29" fmla="*/ 549761 h 976107"/>
                                  <a:gd name="connsiteX30" fmla="*/ 762935 w 872326"/>
                                  <a:gd name="connsiteY30" fmla="*/ 535737 h 976107"/>
                                  <a:gd name="connsiteX31" fmla="*/ 701227 w 872326"/>
                                  <a:gd name="connsiteY31" fmla="*/ 507688 h 976107"/>
                                  <a:gd name="connsiteX32" fmla="*/ 704032 w 872326"/>
                                  <a:gd name="connsiteY32" fmla="*/ 468419 h 976107"/>
                                  <a:gd name="connsiteX33" fmla="*/ 729276 w 872326"/>
                                  <a:gd name="connsiteY33" fmla="*/ 443175 h 976107"/>
                                  <a:gd name="connsiteX34" fmla="*/ 712446 w 872326"/>
                                  <a:gd name="connsiteY34" fmla="*/ 395492 h 976107"/>
                                  <a:gd name="connsiteX35" fmla="*/ 659153 w 872326"/>
                                  <a:gd name="connsiteY35" fmla="*/ 238417 h 976107"/>
                                  <a:gd name="connsiteX36" fmla="*/ 645129 w 872326"/>
                                  <a:gd name="connsiteY36" fmla="*/ 201953 h 976107"/>
                                  <a:gd name="connsiteX37" fmla="*/ 617080 w 872326"/>
                                  <a:gd name="connsiteY37" fmla="*/ 182319 h 976107"/>
                                  <a:gd name="connsiteX38" fmla="*/ 575006 w 872326"/>
                                  <a:gd name="connsiteY38" fmla="*/ 227197 h 976107"/>
                                  <a:gd name="connsiteX39" fmla="*/ 513298 w 872326"/>
                                  <a:gd name="connsiteY39" fmla="*/ 171099 h 976107"/>
                                  <a:gd name="connsiteX40" fmla="*/ 493664 w 872326"/>
                                  <a:gd name="connsiteY40" fmla="*/ 140245 h 976107"/>
                                  <a:gd name="connsiteX41" fmla="*/ 488054 w 872326"/>
                                  <a:gd name="connsiteY41" fmla="*/ 115001 h 976107"/>
                                  <a:gd name="connsiteX42" fmla="*/ 451590 w 872326"/>
                                  <a:gd name="connsiteY42" fmla="*/ 140245 h 976107"/>
                                  <a:gd name="connsiteX43" fmla="*/ 434761 w 872326"/>
                                  <a:gd name="connsiteY43" fmla="*/ 129025 h 976107"/>
                                  <a:gd name="connsiteX44" fmla="*/ 378662 w 872326"/>
                                  <a:gd name="connsiteY44" fmla="*/ 0 h 976107"/>
                                  <a:gd name="connsiteX45" fmla="*/ 364638 w 872326"/>
                                  <a:gd name="connsiteY45" fmla="*/ 86952 h 976107"/>
                                  <a:gd name="connsiteX46" fmla="*/ 215978 w 872326"/>
                                  <a:gd name="connsiteY46" fmla="*/ 95366 h 976107"/>
                                  <a:gd name="connsiteX47" fmla="*/ 196343 w 872326"/>
                                  <a:gd name="connsiteY47" fmla="*/ 115001 h 976107"/>
                                  <a:gd name="connsiteX48" fmla="*/ 64513 w 872326"/>
                                  <a:gd name="connsiteY48" fmla="*/ 95366 h 97610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</a:cxnLst>
                                <a:rect l="l" t="t" r="r" b="b"/>
                                <a:pathLst>
                                  <a:path w="872326" h="976107">
                                    <a:moveTo>
                                      <a:pt x="64513" y="95366"/>
                                    </a:moveTo>
                                    <a:lnTo>
                                      <a:pt x="0" y="230002"/>
                                    </a:lnTo>
                                    <a:lnTo>
                                      <a:pt x="92562" y="302930"/>
                                    </a:lnTo>
                                    <a:lnTo>
                                      <a:pt x="238417" y="330979"/>
                                    </a:lnTo>
                                    <a:lnTo>
                                      <a:pt x="294515" y="328174"/>
                                    </a:lnTo>
                                    <a:lnTo>
                                      <a:pt x="218783" y="490858"/>
                                    </a:lnTo>
                                    <a:lnTo>
                                      <a:pt x="274881" y="546957"/>
                                    </a:lnTo>
                                    <a:lnTo>
                                      <a:pt x="258051" y="639519"/>
                                    </a:lnTo>
                                    <a:lnTo>
                                      <a:pt x="300125" y="642323"/>
                                    </a:lnTo>
                                    <a:lnTo>
                                      <a:pt x="336589" y="617079"/>
                                    </a:lnTo>
                                    <a:lnTo>
                                      <a:pt x="359028" y="569396"/>
                                    </a:lnTo>
                                    <a:lnTo>
                                      <a:pt x="417931" y="647933"/>
                                    </a:lnTo>
                                    <a:lnTo>
                                      <a:pt x="474029" y="734885"/>
                                    </a:lnTo>
                                    <a:lnTo>
                                      <a:pt x="521713" y="768544"/>
                                    </a:lnTo>
                                    <a:lnTo>
                                      <a:pt x="586226" y="788179"/>
                                    </a:lnTo>
                                    <a:lnTo>
                                      <a:pt x="560981" y="844277"/>
                                    </a:lnTo>
                                    <a:lnTo>
                                      <a:pt x="611470" y="889155"/>
                                    </a:lnTo>
                                    <a:lnTo>
                                      <a:pt x="589031" y="970498"/>
                                    </a:lnTo>
                                    <a:lnTo>
                                      <a:pt x="639519" y="905985"/>
                                    </a:lnTo>
                                    <a:lnTo>
                                      <a:pt x="718056" y="953668"/>
                                    </a:lnTo>
                                    <a:lnTo>
                                      <a:pt x="751715" y="976107"/>
                                    </a:lnTo>
                                    <a:lnTo>
                                      <a:pt x="779764" y="905985"/>
                                    </a:lnTo>
                                    <a:lnTo>
                                      <a:pt x="833058" y="894765"/>
                                    </a:lnTo>
                                    <a:lnTo>
                                      <a:pt x="785374" y="838667"/>
                                    </a:lnTo>
                                    <a:lnTo>
                                      <a:pt x="796594" y="793788"/>
                                    </a:lnTo>
                                    <a:lnTo>
                                      <a:pt x="841472" y="743300"/>
                                    </a:lnTo>
                                    <a:lnTo>
                                      <a:pt x="872326" y="673177"/>
                                    </a:lnTo>
                                    <a:lnTo>
                                      <a:pt x="866716" y="636714"/>
                                    </a:lnTo>
                                    <a:lnTo>
                                      <a:pt x="833058" y="577811"/>
                                    </a:lnTo>
                                    <a:lnTo>
                                      <a:pt x="805008" y="549761"/>
                                    </a:lnTo>
                                    <a:lnTo>
                                      <a:pt x="762935" y="535737"/>
                                    </a:lnTo>
                                    <a:lnTo>
                                      <a:pt x="701227" y="507688"/>
                                    </a:lnTo>
                                    <a:lnTo>
                                      <a:pt x="704032" y="468419"/>
                                    </a:lnTo>
                                    <a:lnTo>
                                      <a:pt x="729276" y="443175"/>
                                    </a:lnTo>
                                    <a:lnTo>
                                      <a:pt x="712446" y="395492"/>
                                    </a:lnTo>
                                    <a:lnTo>
                                      <a:pt x="659153" y="238417"/>
                                    </a:lnTo>
                                    <a:lnTo>
                                      <a:pt x="645129" y="201953"/>
                                    </a:lnTo>
                                    <a:lnTo>
                                      <a:pt x="617080" y="182319"/>
                                    </a:lnTo>
                                    <a:lnTo>
                                      <a:pt x="575006" y="227197"/>
                                    </a:lnTo>
                                    <a:lnTo>
                                      <a:pt x="513298" y="171099"/>
                                    </a:lnTo>
                                    <a:lnTo>
                                      <a:pt x="493664" y="140245"/>
                                    </a:lnTo>
                                    <a:lnTo>
                                      <a:pt x="488054" y="115001"/>
                                    </a:lnTo>
                                    <a:lnTo>
                                      <a:pt x="451590" y="140245"/>
                                    </a:lnTo>
                                    <a:lnTo>
                                      <a:pt x="434761" y="129025"/>
                                    </a:lnTo>
                                    <a:lnTo>
                                      <a:pt x="378662" y="0"/>
                                    </a:lnTo>
                                    <a:lnTo>
                                      <a:pt x="364638" y="86952"/>
                                    </a:lnTo>
                                    <a:lnTo>
                                      <a:pt x="215978" y="95366"/>
                                    </a:lnTo>
                                    <a:lnTo>
                                      <a:pt x="196343" y="115001"/>
                                    </a:lnTo>
                                    <a:lnTo>
                                      <a:pt x="64513" y="9536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6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Балтай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0" name="Полилиния 19"/>
                          <p:cNvSpPr/>
                          <p:nvPr/>
                        </p:nvSpPr>
                        <p:spPr>
                          <a:xfrm>
                            <a:off x="5332130" y="426346"/>
                            <a:ext cx="1472577" cy="1436113"/>
                          </a:xfrm>
                          <a:custGeom>
                            <a:avLst/>
                            <a:gdLst>
                              <a:gd name="connsiteX0" fmla="*/ 47683 w 1472577"/>
                              <a:gd name="connsiteY0" fmla="*/ 78537 h 1436113"/>
                              <a:gd name="connsiteX1" fmla="*/ 115001 w 1472577"/>
                              <a:gd name="connsiteY1" fmla="*/ 288906 h 1436113"/>
                              <a:gd name="connsiteX2" fmla="*/ 134636 w 1472577"/>
                              <a:gd name="connsiteY2" fmla="*/ 297320 h 1436113"/>
                              <a:gd name="connsiteX3" fmla="*/ 103782 w 1472577"/>
                              <a:gd name="connsiteY3" fmla="*/ 330979 h 1436113"/>
                              <a:gd name="connsiteX4" fmla="*/ 92562 w 1472577"/>
                              <a:gd name="connsiteY4" fmla="*/ 378663 h 1436113"/>
                              <a:gd name="connsiteX5" fmla="*/ 196344 w 1472577"/>
                              <a:gd name="connsiteY5" fmla="*/ 420736 h 1436113"/>
                              <a:gd name="connsiteX6" fmla="*/ 238417 w 1472577"/>
                              <a:gd name="connsiteY6" fmla="*/ 451590 h 1436113"/>
                              <a:gd name="connsiteX7" fmla="*/ 280491 w 1472577"/>
                              <a:gd name="connsiteY7" fmla="*/ 513298 h 1436113"/>
                              <a:gd name="connsiteX8" fmla="*/ 272076 w 1472577"/>
                              <a:gd name="connsiteY8" fmla="*/ 555372 h 1436113"/>
                              <a:gd name="connsiteX9" fmla="*/ 215978 w 1472577"/>
                              <a:gd name="connsiteY9" fmla="*/ 614275 h 1436113"/>
                              <a:gd name="connsiteX10" fmla="*/ 193539 w 1472577"/>
                              <a:gd name="connsiteY10" fmla="*/ 664763 h 1436113"/>
                              <a:gd name="connsiteX11" fmla="*/ 187929 w 1472577"/>
                              <a:gd name="connsiteY11" fmla="*/ 692812 h 1436113"/>
                              <a:gd name="connsiteX12" fmla="*/ 196344 w 1472577"/>
                              <a:gd name="connsiteY12" fmla="*/ 720861 h 1436113"/>
                              <a:gd name="connsiteX13" fmla="*/ 238417 w 1472577"/>
                              <a:gd name="connsiteY13" fmla="*/ 748910 h 1436113"/>
                              <a:gd name="connsiteX14" fmla="*/ 227198 w 1472577"/>
                              <a:gd name="connsiteY14" fmla="*/ 768545 h 1436113"/>
                              <a:gd name="connsiteX15" fmla="*/ 227198 w 1472577"/>
                              <a:gd name="connsiteY15" fmla="*/ 768545 h 1436113"/>
                              <a:gd name="connsiteX16" fmla="*/ 185124 w 1472577"/>
                              <a:gd name="connsiteY16" fmla="*/ 765740 h 1436113"/>
                              <a:gd name="connsiteX17" fmla="*/ 143050 w 1472577"/>
                              <a:gd name="connsiteY17" fmla="*/ 838667 h 1436113"/>
                              <a:gd name="connsiteX18" fmla="*/ 36464 w 1472577"/>
                              <a:gd name="connsiteY18" fmla="*/ 790984 h 1436113"/>
                              <a:gd name="connsiteX19" fmla="*/ 2805 w 1472577"/>
                              <a:gd name="connsiteY19" fmla="*/ 807814 h 1436113"/>
                              <a:gd name="connsiteX20" fmla="*/ 0 w 1472577"/>
                              <a:gd name="connsiteY20" fmla="*/ 847082 h 1436113"/>
                              <a:gd name="connsiteX21" fmla="*/ 64513 w 1472577"/>
                              <a:gd name="connsiteY21" fmla="*/ 922815 h 1436113"/>
                              <a:gd name="connsiteX22" fmla="*/ 109391 w 1472577"/>
                              <a:gd name="connsiteY22" fmla="*/ 964888 h 1436113"/>
                              <a:gd name="connsiteX23" fmla="*/ 120611 w 1472577"/>
                              <a:gd name="connsiteY23" fmla="*/ 1009767 h 1436113"/>
                              <a:gd name="connsiteX24" fmla="*/ 109391 w 1472577"/>
                              <a:gd name="connsiteY24" fmla="*/ 1015377 h 1436113"/>
                              <a:gd name="connsiteX25" fmla="*/ 137441 w 1472577"/>
                              <a:gd name="connsiteY25" fmla="*/ 1051841 h 1436113"/>
                              <a:gd name="connsiteX26" fmla="*/ 58903 w 1472577"/>
                              <a:gd name="connsiteY26" fmla="*/ 1180866 h 1436113"/>
                              <a:gd name="connsiteX27" fmla="*/ 64513 w 1472577"/>
                              <a:gd name="connsiteY27" fmla="*/ 1208915 h 1436113"/>
                              <a:gd name="connsiteX28" fmla="*/ 115001 w 1472577"/>
                              <a:gd name="connsiteY28" fmla="*/ 1228550 h 1436113"/>
                              <a:gd name="connsiteX29" fmla="*/ 179514 w 1472577"/>
                              <a:gd name="connsiteY29" fmla="*/ 1200501 h 1436113"/>
                              <a:gd name="connsiteX30" fmla="*/ 232807 w 1472577"/>
                              <a:gd name="connsiteY30" fmla="*/ 1242574 h 1436113"/>
                              <a:gd name="connsiteX31" fmla="*/ 280491 w 1472577"/>
                              <a:gd name="connsiteY31" fmla="*/ 1290258 h 1436113"/>
                              <a:gd name="connsiteX32" fmla="*/ 263661 w 1472577"/>
                              <a:gd name="connsiteY32" fmla="*/ 1377210 h 1436113"/>
                              <a:gd name="connsiteX33" fmla="*/ 389882 w 1472577"/>
                              <a:gd name="connsiteY33" fmla="*/ 1323917 h 1436113"/>
                              <a:gd name="connsiteX34" fmla="*/ 488054 w 1472577"/>
                              <a:gd name="connsiteY34" fmla="*/ 1436113 h 1436113"/>
                              <a:gd name="connsiteX35" fmla="*/ 605860 w 1472577"/>
                              <a:gd name="connsiteY35" fmla="*/ 1394039 h 1436113"/>
                              <a:gd name="connsiteX36" fmla="*/ 692812 w 1472577"/>
                              <a:gd name="connsiteY36" fmla="*/ 1273428 h 1436113"/>
                              <a:gd name="connsiteX37" fmla="*/ 765740 w 1472577"/>
                              <a:gd name="connsiteY37" fmla="*/ 1228550 h 1436113"/>
                              <a:gd name="connsiteX38" fmla="*/ 821838 w 1472577"/>
                              <a:gd name="connsiteY38" fmla="*/ 1239769 h 1436113"/>
                              <a:gd name="connsiteX39" fmla="*/ 866717 w 1472577"/>
                              <a:gd name="connsiteY39" fmla="*/ 1239769 h 1436113"/>
                              <a:gd name="connsiteX40" fmla="*/ 894766 w 1472577"/>
                              <a:gd name="connsiteY40" fmla="*/ 1262209 h 1436113"/>
                              <a:gd name="connsiteX41" fmla="*/ 911595 w 1472577"/>
                              <a:gd name="connsiteY41" fmla="*/ 1298672 h 1436113"/>
                              <a:gd name="connsiteX42" fmla="*/ 1037816 w 1472577"/>
                              <a:gd name="connsiteY42" fmla="*/ 1231355 h 1436113"/>
                              <a:gd name="connsiteX43" fmla="*/ 1040621 w 1472577"/>
                              <a:gd name="connsiteY43" fmla="*/ 1194891 h 1436113"/>
                              <a:gd name="connsiteX44" fmla="*/ 1113549 w 1472577"/>
                              <a:gd name="connsiteY44" fmla="*/ 1225745 h 1436113"/>
                              <a:gd name="connsiteX45" fmla="*/ 1192086 w 1472577"/>
                              <a:gd name="connsiteY45" fmla="*/ 1220135 h 1436113"/>
                              <a:gd name="connsiteX46" fmla="*/ 1259404 w 1472577"/>
                              <a:gd name="connsiteY46" fmla="*/ 1020987 h 1436113"/>
                              <a:gd name="connsiteX47" fmla="*/ 1374405 w 1472577"/>
                              <a:gd name="connsiteY47" fmla="*/ 1015377 h 1436113"/>
                              <a:gd name="connsiteX48" fmla="*/ 1396844 w 1472577"/>
                              <a:gd name="connsiteY48" fmla="*/ 984523 h 1436113"/>
                              <a:gd name="connsiteX49" fmla="*/ 1385625 w 1472577"/>
                              <a:gd name="connsiteY49" fmla="*/ 936839 h 1436113"/>
                              <a:gd name="connsiteX50" fmla="*/ 1436113 w 1472577"/>
                              <a:gd name="connsiteY50" fmla="*/ 869521 h 1436113"/>
                              <a:gd name="connsiteX51" fmla="*/ 1472577 w 1472577"/>
                              <a:gd name="connsiteY51" fmla="*/ 760130 h 1436113"/>
                              <a:gd name="connsiteX52" fmla="*/ 1433308 w 1472577"/>
                              <a:gd name="connsiteY52" fmla="*/ 754520 h 1436113"/>
                              <a:gd name="connsiteX53" fmla="*/ 1371600 w 1472577"/>
                              <a:gd name="connsiteY53" fmla="*/ 743301 h 1436113"/>
                              <a:gd name="connsiteX54" fmla="*/ 1276233 w 1472577"/>
                              <a:gd name="connsiteY54" fmla="*/ 698422 h 1436113"/>
                              <a:gd name="connsiteX55" fmla="*/ 1214525 w 1472577"/>
                              <a:gd name="connsiteY55" fmla="*/ 746106 h 1436113"/>
                              <a:gd name="connsiteX56" fmla="*/ 1197696 w 1472577"/>
                              <a:gd name="connsiteY56" fmla="*/ 768545 h 1436113"/>
                              <a:gd name="connsiteX57" fmla="*/ 1155622 w 1472577"/>
                              <a:gd name="connsiteY57" fmla="*/ 754520 h 1436113"/>
                              <a:gd name="connsiteX58" fmla="*/ 1121963 w 1472577"/>
                              <a:gd name="connsiteY58" fmla="*/ 782569 h 1436113"/>
                              <a:gd name="connsiteX59" fmla="*/ 1121963 w 1472577"/>
                              <a:gd name="connsiteY59" fmla="*/ 726471 h 1436113"/>
                              <a:gd name="connsiteX60" fmla="*/ 1085499 w 1472577"/>
                              <a:gd name="connsiteY60" fmla="*/ 619885 h 1436113"/>
                              <a:gd name="connsiteX61" fmla="*/ 1141598 w 1472577"/>
                              <a:gd name="connsiteY61" fmla="*/ 549762 h 1436113"/>
                              <a:gd name="connsiteX62" fmla="*/ 1178061 w 1472577"/>
                              <a:gd name="connsiteY62" fmla="*/ 499274 h 1436113"/>
                              <a:gd name="connsiteX63" fmla="*/ 1169647 w 1472577"/>
                              <a:gd name="connsiteY63" fmla="*/ 474029 h 1436113"/>
                              <a:gd name="connsiteX64" fmla="*/ 1116353 w 1472577"/>
                              <a:gd name="connsiteY64" fmla="*/ 468420 h 1436113"/>
                              <a:gd name="connsiteX65" fmla="*/ 1060255 w 1472577"/>
                              <a:gd name="connsiteY65" fmla="*/ 406712 h 1436113"/>
                              <a:gd name="connsiteX66" fmla="*/ 1029401 w 1472577"/>
                              <a:gd name="connsiteY66" fmla="*/ 387077 h 1436113"/>
                              <a:gd name="connsiteX67" fmla="*/ 1006962 w 1472577"/>
                              <a:gd name="connsiteY67" fmla="*/ 339394 h 1436113"/>
                              <a:gd name="connsiteX68" fmla="*/ 973303 w 1472577"/>
                              <a:gd name="connsiteY68" fmla="*/ 308540 h 1436113"/>
                              <a:gd name="connsiteX69" fmla="*/ 942449 w 1472577"/>
                              <a:gd name="connsiteY69" fmla="*/ 258052 h 1436113"/>
                              <a:gd name="connsiteX70" fmla="*/ 998547 w 1472577"/>
                              <a:gd name="connsiteY70" fmla="*/ 179514 h 1436113"/>
                              <a:gd name="connsiteX71" fmla="*/ 995742 w 1472577"/>
                              <a:gd name="connsiteY71" fmla="*/ 151465 h 1436113"/>
                              <a:gd name="connsiteX72" fmla="*/ 976108 w 1472577"/>
                              <a:gd name="connsiteY72" fmla="*/ 106587 h 1436113"/>
                              <a:gd name="connsiteX73" fmla="*/ 948059 w 1472577"/>
                              <a:gd name="connsiteY73" fmla="*/ 84147 h 1436113"/>
                              <a:gd name="connsiteX74" fmla="*/ 936839 w 1472577"/>
                              <a:gd name="connsiteY74" fmla="*/ 58903 h 1436113"/>
                              <a:gd name="connsiteX75" fmla="*/ 908790 w 1472577"/>
                              <a:gd name="connsiteY75" fmla="*/ 30854 h 1436113"/>
                              <a:gd name="connsiteX76" fmla="*/ 821838 w 1472577"/>
                              <a:gd name="connsiteY76" fmla="*/ 109391 h 1436113"/>
                              <a:gd name="connsiteX77" fmla="*/ 813423 w 1472577"/>
                              <a:gd name="connsiteY77" fmla="*/ 140245 h 1436113"/>
                              <a:gd name="connsiteX78" fmla="*/ 670373 w 1472577"/>
                              <a:gd name="connsiteY78" fmla="*/ 157075 h 1436113"/>
                              <a:gd name="connsiteX79" fmla="*/ 600250 w 1472577"/>
                              <a:gd name="connsiteY79" fmla="*/ 157075 h 1436113"/>
                              <a:gd name="connsiteX80" fmla="*/ 563787 w 1472577"/>
                              <a:gd name="connsiteY80" fmla="*/ 148660 h 1436113"/>
                              <a:gd name="connsiteX81" fmla="*/ 552567 w 1472577"/>
                              <a:gd name="connsiteY81" fmla="*/ 137441 h 1436113"/>
                              <a:gd name="connsiteX82" fmla="*/ 513298 w 1472577"/>
                              <a:gd name="connsiteY82" fmla="*/ 171099 h 1436113"/>
                              <a:gd name="connsiteX83" fmla="*/ 465615 w 1472577"/>
                              <a:gd name="connsiteY83" fmla="*/ 140245 h 1436113"/>
                              <a:gd name="connsiteX84" fmla="*/ 502079 w 1472577"/>
                              <a:gd name="connsiteY84" fmla="*/ 78537 h 1436113"/>
                              <a:gd name="connsiteX85" fmla="*/ 361833 w 1472577"/>
                              <a:gd name="connsiteY85" fmla="*/ 129026 h 1436113"/>
                              <a:gd name="connsiteX86" fmla="*/ 367443 w 1472577"/>
                              <a:gd name="connsiteY86" fmla="*/ 196344 h 1436113"/>
                              <a:gd name="connsiteX87" fmla="*/ 336589 w 1472577"/>
                              <a:gd name="connsiteY87" fmla="*/ 143050 h 1436113"/>
                              <a:gd name="connsiteX88" fmla="*/ 291710 w 1472577"/>
                              <a:gd name="connsiteY88" fmla="*/ 103782 h 1436113"/>
                              <a:gd name="connsiteX89" fmla="*/ 272076 w 1472577"/>
                              <a:gd name="connsiteY89" fmla="*/ 56098 h 1436113"/>
                              <a:gd name="connsiteX90" fmla="*/ 260857 w 1472577"/>
                              <a:gd name="connsiteY90" fmla="*/ 0 h 1436113"/>
                              <a:gd name="connsiteX91" fmla="*/ 143050 w 1472577"/>
                              <a:gd name="connsiteY91" fmla="*/ 64513 h 1436113"/>
                              <a:gd name="connsiteX92" fmla="*/ 47683 w 1472577"/>
                              <a:gd name="connsiteY92" fmla="*/ 78537 h 143611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  <a:cxn ang="0">
                                <a:pos x="connsiteX19" y="connsiteY19"/>
                              </a:cxn>
                              <a:cxn ang="0">
                                <a:pos x="connsiteX20" y="connsiteY20"/>
                              </a:cxn>
                              <a:cxn ang="0">
                                <a:pos x="connsiteX21" y="connsiteY21"/>
                              </a:cxn>
                              <a:cxn ang="0">
                                <a:pos x="connsiteX22" y="connsiteY22"/>
                              </a:cxn>
                              <a:cxn ang="0">
                                <a:pos x="connsiteX23" y="connsiteY23"/>
                              </a:cxn>
                              <a:cxn ang="0">
                                <a:pos x="connsiteX24" y="connsiteY24"/>
                              </a:cxn>
                              <a:cxn ang="0">
                                <a:pos x="connsiteX25" y="connsiteY25"/>
                              </a:cxn>
                              <a:cxn ang="0">
                                <a:pos x="connsiteX26" y="connsiteY26"/>
                              </a:cxn>
                              <a:cxn ang="0">
                                <a:pos x="connsiteX27" y="connsiteY27"/>
                              </a:cxn>
                              <a:cxn ang="0">
                                <a:pos x="connsiteX28" y="connsiteY28"/>
                              </a:cxn>
                              <a:cxn ang="0">
                                <a:pos x="connsiteX29" y="connsiteY29"/>
                              </a:cxn>
                              <a:cxn ang="0">
                                <a:pos x="connsiteX30" y="connsiteY30"/>
                              </a:cxn>
                              <a:cxn ang="0">
                                <a:pos x="connsiteX31" y="connsiteY31"/>
                              </a:cxn>
                              <a:cxn ang="0">
                                <a:pos x="connsiteX32" y="connsiteY32"/>
                              </a:cxn>
                              <a:cxn ang="0">
                                <a:pos x="connsiteX33" y="connsiteY33"/>
                              </a:cxn>
                              <a:cxn ang="0">
                                <a:pos x="connsiteX34" y="connsiteY34"/>
                              </a:cxn>
                              <a:cxn ang="0">
                                <a:pos x="connsiteX35" y="connsiteY35"/>
                              </a:cxn>
                              <a:cxn ang="0">
                                <a:pos x="connsiteX36" y="connsiteY36"/>
                              </a:cxn>
                              <a:cxn ang="0">
                                <a:pos x="connsiteX37" y="connsiteY37"/>
                              </a:cxn>
                              <a:cxn ang="0">
                                <a:pos x="connsiteX38" y="connsiteY38"/>
                              </a:cxn>
                              <a:cxn ang="0">
                                <a:pos x="connsiteX39" y="connsiteY39"/>
                              </a:cxn>
                              <a:cxn ang="0">
                                <a:pos x="connsiteX40" y="connsiteY40"/>
                              </a:cxn>
                              <a:cxn ang="0">
                                <a:pos x="connsiteX41" y="connsiteY41"/>
                              </a:cxn>
                              <a:cxn ang="0">
                                <a:pos x="connsiteX42" y="connsiteY42"/>
                              </a:cxn>
                              <a:cxn ang="0">
                                <a:pos x="connsiteX43" y="connsiteY43"/>
                              </a:cxn>
                              <a:cxn ang="0">
                                <a:pos x="connsiteX44" y="connsiteY44"/>
                              </a:cxn>
                              <a:cxn ang="0">
                                <a:pos x="connsiteX45" y="connsiteY45"/>
                              </a:cxn>
                              <a:cxn ang="0">
                                <a:pos x="connsiteX46" y="connsiteY46"/>
                              </a:cxn>
                              <a:cxn ang="0">
                                <a:pos x="connsiteX47" y="connsiteY47"/>
                              </a:cxn>
                              <a:cxn ang="0">
                                <a:pos x="connsiteX48" y="connsiteY48"/>
                              </a:cxn>
                              <a:cxn ang="0">
                                <a:pos x="connsiteX49" y="connsiteY49"/>
                              </a:cxn>
                              <a:cxn ang="0">
                                <a:pos x="connsiteX50" y="connsiteY50"/>
                              </a:cxn>
                              <a:cxn ang="0">
                                <a:pos x="connsiteX51" y="connsiteY51"/>
                              </a:cxn>
                              <a:cxn ang="0">
                                <a:pos x="connsiteX52" y="connsiteY52"/>
                              </a:cxn>
                              <a:cxn ang="0">
                                <a:pos x="connsiteX53" y="connsiteY53"/>
                              </a:cxn>
                              <a:cxn ang="0">
                                <a:pos x="connsiteX54" y="connsiteY54"/>
                              </a:cxn>
                              <a:cxn ang="0">
                                <a:pos x="connsiteX55" y="connsiteY55"/>
                              </a:cxn>
                              <a:cxn ang="0">
                                <a:pos x="connsiteX56" y="connsiteY56"/>
                              </a:cxn>
                              <a:cxn ang="0">
                                <a:pos x="connsiteX57" y="connsiteY57"/>
                              </a:cxn>
                              <a:cxn ang="0">
                                <a:pos x="connsiteX58" y="connsiteY58"/>
                              </a:cxn>
                              <a:cxn ang="0">
                                <a:pos x="connsiteX59" y="connsiteY59"/>
                              </a:cxn>
                              <a:cxn ang="0">
                                <a:pos x="connsiteX60" y="connsiteY60"/>
                              </a:cxn>
                              <a:cxn ang="0">
                                <a:pos x="connsiteX61" y="connsiteY61"/>
                              </a:cxn>
                              <a:cxn ang="0">
                                <a:pos x="connsiteX62" y="connsiteY62"/>
                              </a:cxn>
                              <a:cxn ang="0">
                                <a:pos x="connsiteX63" y="connsiteY63"/>
                              </a:cxn>
                              <a:cxn ang="0">
                                <a:pos x="connsiteX64" y="connsiteY64"/>
                              </a:cxn>
                              <a:cxn ang="0">
                                <a:pos x="connsiteX65" y="connsiteY65"/>
                              </a:cxn>
                              <a:cxn ang="0">
                                <a:pos x="connsiteX66" y="connsiteY66"/>
                              </a:cxn>
                              <a:cxn ang="0">
                                <a:pos x="connsiteX67" y="connsiteY67"/>
                              </a:cxn>
                              <a:cxn ang="0">
                                <a:pos x="connsiteX68" y="connsiteY68"/>
                              </a:cxn>
                              <a:cxn ang="0">
                                <a:pos x="connsiteX69" y="connsiteY69"/>
                              </a:cxn>
                              <a:cxn ang="0">
                                <a:pos x="connsiteX70" y="connsiteY70"/>
                              </a:cxn>
                              <a:cxn ang="0">
                                <a:pos x="connsiteX71" y="connsiteY71"/>
                              </a:cxn>
                              <a:cxn ang="0">
                                <a:pos x="connsiteX72" y="connsiteY72"/>
                              </a:cxn>
                              <a:cxn ang="0">
                                <a:pos x="connsiteX73" y="connsiteY73"/>
                              </a:cxn>
                              <a:cxn ang="0">
                                <a:pos x="connsiteX74" y="connsiteY74"/>
                              </a:cxn>
                              <a:cxn ang="0">
                                <a:pos x="connsiteX75" y="connsiteY75"/>
                              </a:cxn>
                              <a:cxn ang="0">
                                <a:pos x="connsiteX76" y="connsiteY76"/>
                              </a:cxn>
                              <a:cxn ang="0">
                                <a:pos x="connsiteX77" y="connsiteY77"/>
                              </a:cxn>
                              <a:cxn ang="0">
                                <a:pos x="connsiteX78" y="connsiteY78"/>
                              </a:cxn>
                              <a:cxn ang="0">
                                <a:pos x="connsiteX79" y="connsiteY79"/>
                              </a:cxn>
                              <a:cxn ang="0">
                                <a:pos x="connsiteX80" y="connsiteY80"/>
                              </a:cxn>
                              <a:cxn ang="0">
                                <a:pos x="connsiteX81" y="connsiteY81"/>
                              </a:cxn>
                              <a:cxn ang="0">
                                <a:pos x="connsiteX82" y="connsiteY82"/>
                              </a:cxn>
                              <a:cxn ang="0">
                                <a:pos x="connsiteX83" y="connsiteY83"/>
                              </a:cxn>
                              <a:cxn ang="0">
                                <a:pos x="connsiteX84" y="connsiteY84"/>
                              </a:cxn>
                              <a:cxn ang="0">
                                <a:pos x="connsiteX85" y="connsiteY85"/>
                              </a:cxn>
                              <a:cxn ang="0">
                                <a:pos x="connsiteX86" y="connsiteY86"/>
                              </a:cxn>
                              <a:cxn ang="0">
                                <a:pos x="connsiteX87" y="connsiteY87"/>
                              </a:cxn>
                              <a:cxn ang="0">
                                <a:pos x="connsiteX88" y="connsiteY88"/>
                              </a:cxn>
                              <a:cxn ang="0">
                                <a:pos x="connsiteX89" y="connsiteY89"/>
                              </a:cxn>
                              <a:cxn ang="0">
                                <a:pos x="connsiteX90" y="connsiteY90"/>
                              </a:cxn>
                              <a:cxn ang="0">
                                <a:pos x="connsiteX91" y="connsiteY91"/>
                              </a:cxn>
                              <a:cxn ang="0">
                                <a:pos x="connsiteX92" y="connsiteY92"/>
                              </a:cxn>
                            </a:cxnLst>
                            <a:rect l="l" t="t" r="r" b="b"/>
                            <a:pathLst>
                              <a:path w="1472577" h="1436113">
                                <a:moveTo>
                                  <a:pt x="47683" y="78537"/>
                                </a:moveTo>
                                <a:lnTo>
                                  <a:pt x="115001" y="288906"/>
                                </a:lnTo>
                                <a:lnTo>
                                  <a:pt x="134636" y="297320"/>
                                </a:lnTo>
                                <a:lnTo>
                                  <a:pt x="103782" y="330979"/>
                                </a:lnTo>
                                <a:lnTo>
                                  <a:pt x="92562" y="378663"/>
                                </a:lnTo>
                                <a:lnTo>
                                  <a:pt x="196344" y="420736"/>
                                </a:lnTo>
                                <a:lnTo>
                                  <a:pt x="238417" y="451590"/>
                                </a:lnTo>
                                <a:lnTo>
                                  <a:pt x="280491" y="513298"/>
                                </a:lnTo>
                                <a:lnTo>
                                  <a:pt x="272076" y="555372"/>
                                </a:lnTo>
                                <a:lnTo>
                                  <a:pt x="215978" y="614275"/>
                                </a:lnTo>
                                <a:lnTo>
                                  <a:pt x="193539" y="664763"/>
                                </a:lnTo>
                                <a:lnTo>
                                  <a:pt x="187929" y="692812"/>
                                </a:lnTo>
                                <a:lnTo>
                                  <a:pt x="196344" y="720861"/>
                                </a:lnTo>
                                <a:lnTo>
                                  <a:pt x="238417" y="748910"/>
                                </a:lnTo>
                                <a:lnTo>
                                  <a:pt x="227198" y="768545"/>
                                </a:lnTo>
                                <a:lnTo>
                                  <a:pt x="227198" y="768545"/>
                                </a:lnTo>
                                <a:lnTo>
                                  <a:pt x="185124" y="765740"/>
                                </a:lnTo>
                                <a:lnTo>
                                  <a:pt x="143050" y="838667"/>
                                </a:lnTo>
                                <a:lnTo>
                                  <a:pt x="36464" y="790984"/>
                                </a:lnTo>
                                <a:lnTo>
                                  <a:pt x="2805" y="807814"/>
                                </a:lnTo>
                                <a:lnTo>
                                  <a:pt x="0" y="847082"/>
                                </a:lnTo>
                                <a:lnTo>
                                  <a:pt x="64513" y="922815"/>
                                </a:lnTo>
                                <a:lnTo>
                                  <a:pt x="109391" y="964888"/>
                                </a:lnTo>
                                <a:lnTo>
                                  <a:pt x="120611" y="1009767"/>
                                </a:lnTo>
                                <a:lnTo>
                                  <a:pt x="109391" y="1015377"/>
                                </a:lnTo>
                                <a:lnTo>
                                  <a:pt x="137441" y="1051841"/>
                                </a:lnTo>
                                <a:lnTo>
                                  <a:pt x="58903" y="1180866"/>
                                </a:lnTo>
                                <a:lnTo>
                                  <a:pt x="64513" y="1208915"/>
                                </a:lnTo>
                                <a:lnTo>
                                  <a:pt x="115001" y="1228550"/>
                                </a:lnTo>
                                <a:lnTo>
                                  <a:pt x="179514" y="1200501"/>
                                </a:lnTo>
                                <a:lnTo>
                                  <a:pt x="232807" y="1242574"/>
                                </a:lnTo>
                                <a:lnTo>
                                  <a:pt x="280491" y="1290258"/>
                                </a:lnTo>
                                <a:lnTo>
                                  <a:pt x="263661" y="1377210"/>
                                </a:lnTo>
                                <a:lnTo>
                                  <a:pt x="389882" y="1323917"/>
                                </a:lnTo>
                                <a:lnTo>
                                  <a:pt x="488054" y="1436113"/>
                                </a:lnTo>
                                <a:lnTo>
                                  <a:pt x="605860" y="1394039"/>
                                </a:lnTo>
                                <a:lnTo>
                                  <a:pt x="692812" y="1273428"/>
                                </a:lnTo>
                                <a:lnTo>
                                  <a:pt x="765740" y="1228550"/>
                                </a:lnTo>
                                <a:lnTo>
                                  <a:pt x="821838" y="1239769"/>
                                </a:lnTo>
                                <a:lnTo>
                                  <a:pt x="866717" y="1239769"/>
                                </a:lnTo>
                                <a:lnTo>
                                  <a:pt x="894766" y="1262209"/>
                                </a:lnTo>
                                <a:lnTo>
                                  <a:pt x="911595" y="1298672"/>
                                </a:lnTo>
                                <a:lnTo>
                                  <a:pt x="1037816" y="1231355"/>
                                </a:lnTo>
                                <a:lnTo>
                                  <a:pt x="1040621" y="1194891"/>
                                </a:lnTo>
                                <a:lnTo>
                                  <a:pt x="1113549" y="1225745"/>
                                </a:lnTo>
                                <a:lnTo>
                                  <a:pt x="1192086" y="1220135"/>
                                </a:lnTo>
                                <a:lnTo>
                                  <a:pt x="1259404" y="1020987"/>
                                </a:lnTo>
                                <a:lnTo>
                                  <a:pt x="1374405" y="1015377"/>
                                </a:lnTo>
                                <a:lnTo>
                                  <a:pt x="1396844" y="984523"/>
                                </a:lnTo>
                                <a:lnTo>
                                  <a:pt x="1385625" y="936839"/>
                                </a:lnTo>
                                <a:lnTo>
                                  <a:pt x="1436113" y="869521"/>
                                </a:lnTo>
                                <a:lnTo>
                                  <a:pt x="1472577" y="760130"/>
                                </a:lnTo>
                                <a:lnTo>
                                  <a:pt x="1433308" y="754520"/>
                                </a:lnTo>
                                <a:lnTo>
                                  <a:pt x="1371600" y="743301"/>
                                </a:lnTo>
                                <a:lnTo>
                                  <a:pt x="1276233" y="698422"/>
                                </a:lnTo>
                                <a:lnTo>
                                  <a:pt x="1214525" y="746106"/>
                                </a:lnTo>
                                <a:lnTo>
                                  <a:pt x="1197696" y="768545"/>
                                </a:lnTo>
                                <a:lnTo>
                                  <a:pt x="1155622" y="754520"/>
                                </a:lnTo>
                                <a:lnTo>
                                  <a:pt x="1121963" y="782569"/>
                                </a:lnTo>
                                <a:lnTo>
                                  <a:pt x="1121963" y="726471"/>
                                </a:lnTo>
                                <a:lnTo>
                                  <a:pt x="1085499" y="619885"/>
                                </a:lnTo>
                                <a:lnTo>
                                  <a:pt x="1141598" y="549762"/>
                                </a:lnTo>
                                <a:lnTo>
                                  <a:pt x="1178061" y="499274"/>
                                </a:lnTo>
                                <a:lnTo>
                                  <a:pt x="1169647" y="474029"/>
                                </a:lnTo>
                                <a:lnTo>
                                  <a:pt x="1116353" y="468420"/>
                                </a:lnTo>
                                <a:lnTo>
                                  <a:pt x="1060255" y="406712"/>
                                </a:lnTo>
                                <a:lnTo>
                                  <a:pt x="1029401" y="387077"/>
                                </a:lnTo>
                                <a:lnTo>
                                  <a:pt x="1006962" y="339394"/>
                                </a:lnTo>
                                <a:lnTo>
                                  <a:pt x="973303" y="308540"/>
                                </a:lnTo>
                                <a:lnTo>
                                  <a:pt x="942449" y="258052"/>
                                </a:lnTo>
                                <a:lnTo>
                                  <a:pt x="998547" y="179514"/>
                                </a:lnTo>
                                <a:lnTo>
                                  <a:pt x="995742" y="151465"/>
                                </a:lnTo>
                                <a:lnTo>
                                  <a:pt x="976108" y="106587"/>
                                </a:lnTo>
                                <a:lnTo>
                                  <a:pt x="948059" y="84147"/>
                                </a:lnTo>
                                <a:lnTo>
                                  <a:pt x="936839" y="58903"/>
                                </a:lnTo>
                                <a:lnTo>
                                  <a:pt x="908790" y="30854"/>
                                </a:lnTo>
                                <a:lnTo>
                                  <a:pt x="821838" y="109391"/>
                                </a:lnTo>
                                <a:lnTo>
                                  <a:pt x="813423" y="140245"/>
                                </a:lnTo>
                                <a:lnTo>
                                  <a:pt x="670373" y="157075"/>
                                </a:lnTo>
                                <a:lnTo>
                                  <a:pt x="600250" y="157075"/>
                                </a:lnTo>
                                <a:lnTo>
                                  <a:pt x="563787" y="148660"/>
                                </a:lnTo>
                                <a:lnTo>
                                  <a:pt x="552567" y="137441"/>
                                </a:lnTo>
                                <a:lnTo>
                                  <a:pt x="513298" y="171099"/>
                                </a:lnTo>
                                <a:lnTo>
                                  <a:pt x="465615" y="140245"/>
                                </a:lnTo>
                                <a:lnTo>
                                  <a:pt x="502079" y="78537"/>
                                </a:lnTo>
                                <a:lnTo>
                                  <a:pt x="361833" y="129026"/>
                                </a:lnTo>
                                <a:lnTo>
                                  <a:pt x="367443" y="196344"/>
                                </a:lnTo>
                                <a:lnTo>
                                  <a:pt x="336589" y="143050"/>
                                </a:lnTo>
                                <a:lnTo>
                                  <a:pt x="291710" y="103782"/>
                                </a:lnTo>
                                <a:lnTo>
                                  <a:pt x="272076" y="56098"/>
                                </a:lnTo>
                                <a:lnTo>
                                  <a:pt x="260857" y="0"/>
                                </a:lnTo>
                                <a:lnTo>
                                  <a:pt x="143050" y="64513"/>
                                </a:lnTo>
                                <a:lnTo>
                                  <a:pt x="47683" y="7853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chemeClr val="accent6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1200" b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rPr>
                              <a:t>Вольск</a:t>
                            </a:r>
                            <a:endParaRPr lang="ru-RU" sz="1200" b="1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8" name="Полилиния 2"/>
                        <p:cNvSpPr/>
                        <p:nvPr/>
                      </p:nvSpPr>
                      <p:spPr>
                        <a:xfrm>
                          <a:off x="6248400" y="0"/>
                          <a:ext cx="1037771" cy="1211943"/>
                        </a:xfrm>
                        <a:custGeom>
                          <a:avLst/>
                          <a:gdLst>
                            <a:gd name="connsiteX0" fmla="*/ 0 w 1037771"/>
                            <a:gd name="connsiteY0" fmla="*/ 457200 h 1211943"/>
                            <a:gd name="connsiteX1" fmla="*/ 79829 w 1037771"/>
                            <a:gd name="connsiteY1" fmla="*/ 587829 h 1211943"/>
                            <a:gd name="connsiteX2" fmla="*/ 32657 w 1037771"/>
                            <a:gd name="connsiteY2" fmla="*/ 674914 h 1211943"/>
                            <a:gd name="connsiteX3" fmla="*/ 90714 w 1037771"/>
                            <a:gd name="connsiteY3" fmla="*/ 765629 h 1211943"/>
                            <a:gd name="connsiteX4" fmla="*/ 105229 w 1037771"/>
                            <a:gd name="connsiteY4" fmla="*/ 823686 h 1211943"/>
                            <a:gd name="connsiteX5" fmla="*/ 166914 w 1037771"/>
                            <a:gd name="connsiteY5" fmla="*/ 856343 h 1211943"/>
                            <a:gd name="connsiteX6" fmla="*/ 185057 w 1037771"/>
                            <a:gd name="connsiteY6" fmla="*/ 878114 h 1211943"/>
                            <a:gd name="connsiteX7" fmla="*/ 235857 w 1037771"/>
                            <a:gd name="connsiteY7" fmla="*/ 907143 h 1211943"/>
                            <a:gd name="connsiteX8" fmla="*/ 257629 w 1037771"/>
                            <a:gd name="connsiteY8" fmla="*/ 925286 h 1211943"/>
                            <a:gd name="connsiteX9" fmla="*/ 192314 w 1037771"/>
                            <a:gd name="connsiteY9" fmla="*/ 1001486 h 1211943"/>
                            <a:gd name="connsiteX10" fmla="*/ 163286 w 1037771"/>
                            <a:gd name="connsiteY10" fmla="*/ 1041400 h 1211943"/>
                            <a:gd name="connsiteX11" fmla="*/ 203200 w 1037771"/>
                            <a:gd name="connsiteY11" fmla="*/ 1157514 h 1211943"/>
                            <a:gd name="connsiteX12" fmla="*/ 192314 w 1037771"/>
                            <a:gd name="connsiteY12" fmla="*/ 1211943 h 1211943"/>
                            <a:gd name="connsiteX13" fmla="*/ 232229 w 1037771"/>
                            <a:gd name="connsiteY13" fmla="*/ 1179286 h 1211943"/>
                            <a:gd name="connsiteX14" fmla="*/ 283029 w 1037771"/>
                            <a:gd name="connsiteY14" fmla="*/ 1208314 h 1211943"/>
                            <a:gd name="connsiteX15" fmla="*/ 348343 w 1037771"/>
                            <a:gd name="connsiteY15" fmla="*/ 1139371 h 1211943"/>
                            <a:gd name="connsiteX16" fmla="*/ 529771 w 1037771"/>
                            <a:gd name="connsiteY16" fmla="*/ 1175657 h 1211943"/>
                            <a:gd name="connsiteX17" fmla="*/ 602343 w 1037771"/>
                            <a:gd name="connsiteY17" fmla="*/ 1135743 h 1211943"/>
                            <a:gd name="connsiteX18" fmla="*/ 743857 w 1037771"/>
                            <a:gd name="connsiteY18" fmla="*/ 783771 h 1211943"/>
                            <a:gd name="connsiteX19" fmla="*/ 736600 w 1037771"/>
                            <a:gd name="connsiteY19" fmla="*/ 664029 h 1211943"/>
                            <a:gd name="connsiteX20" fmla="*/ 780143 w 1037771"/>
                            <a:gd name="connsiteY20" fmla="*/ 537029 h 1211943"/>
                            <a:gd name="connsiteX21" fmla="*/ 845457 w 1037771"/>
                            <a:gd name="connsiteY21" fmla="*/ 359229 h 1211943"/>
                            <a:gd name="connsiteX22" fmla="*/ 896257 w 1037771"/>
                            <a:gd name="connsiteY22" fmla="*/ 312057 h 1211943"/>
                            <a:gd name="connsiteX23" fmla="*/ 939800 w 1037771"/>
                            <a:gd name="connsiteY23" fmla="*/ 279400 h 1211943"/>
                            <a:gd name="connsiteX24" fmla="*/ 968829 w 1037771"/>
                            <a:gd name="connsiteY24" fmla="*/ 148771 h 1211943"/>
                            <a:gd name="connsiteX25" fmla="*/ 990600 w 1037771"/>
                            <a:gd name="connsiteY25" fmla="*/ 76200 h 1211943"/>
                            <a:gd name="connsiteX26" fmla="*/ 1037771 w 1037771"/>
                            <a:gd name="connsiteY26" fmla="*/ 0 h 1211943"/>
                            <a:gd name="connsiteX27" fmla="*/ 903514 w 1037771"/>
                            <a:gd name="connsiteY27" fmla="*/ 94343 h 1211943"/>
                            <a:gd name="connsiteX28" fmla="*/ 816429 w 1037771"/>
                            <a:gd name="connsiteY28" fmla="*/ 54429 h 1211943"/>
                            <a:gd name="connsiteX29" fmla="*/ 816429 w 1037771"/>
                            <a:gd name="connsiteY29" fmla="*/ 54429 h 1211943"/>
                            <a:gd name="connsiteX30" fmla="*/ 765629 w 1037771"/>
                            <a:gd name="connsiteY30" fmla="*/ 108857 h 1211943"/>
                            <a:gd name="connsiteX31" fmla="*/ 707571 w 1037771"/>
                            <a:gd name="connsiteY31" fmla="*/ 108857 h 1211943"/>
                            <a:gd name="connsiteX32" fmla="*/ 660400 w 1037771"/>
                            <a:gd name="connsiteY32" fmla="*/ 101600 h 1211943"/>
                            <a:gd name="connsiteX33" fmla="*/ 605971 w 1037771"/>
                            <a:gd name="connsiteY33" fmla="*/ 130629 h 1211943"/>
                            <a:gd name="connsiteX34" fmla="*/ 580571 w 1037771"/>
                            <a:gd name="connsiteY34" fmla="*/ 152400 h 1211943"/>
                            <a:gd name="connsiteX35" fmla="*/ 522514 w 1037771"/>
                            <a:gd name="connsiteY35" fmla="*/ 192314 h 1211943"/>
                            <a:gd name="connsiteX36" fmla="*/ 515257 w 1037771"/>
                            <a:gd name="connsiteY36" fmla="*/ 232229 h 1211943"/>
                            <a:gd name="connsiteX37" fmla="*/ 627743 w 1037771"/>
                            <a:gd name="connsiteY37" fmla="*/ 224971 h 1211943"/>
                            <a:gd name="connsiteX38" fmla="*/ 602343 w 1037771"/>
                            <a:gd name="connsiteY38" fmla="*/ 283029 h 1211943"/>
                            <a:gd name="connsiteX39" fmla="*/ 464457 w 1037771"/>
                            <a:gd name="connsiteY39" fmla="*/ 359229 h 1211943"/>
                            <a:gd name="connsiteX40" fmla="*/ 413657 w 1037771"/>
                            <a:gd name="connsiteY40" fmla="*/ 264886 h 1211943"/>
                            <a:gd name="connsiteX41" fmla="*/ 420914 w 1037771"/>
                            <a:gd name="connsiteY41" fmla="*/ 221343 h 1211943"/>
                            <a:gd name="connsiteX42" fmla="*/ 326571 w 1037771"/>
                            <a:gd name="connsiteY42" fmla="*/ 203200 h 1211943"/>
                            <a:gd name="connsiteX43" fmla="*/ 333829 w 1037771"/>
                            <a:gd name="connsiteY43" fmla="*/ 239486 h 1211943"/>
                            <a:gd name="connsiteX44" fmla="*/ 308429 w 1037771"/>
                            <a:gd name="connsiteY44" fmla="*/ 272143 h 1211943"/>
                            <a:gd name="connsiteX45" fmla="*/ 275771 w 1037771"/>
                            <a:gd name="connsiteY45" fmla="*/ 286657 h 1211943"/>
                            <a:gd name="connsiteX46" fmla="*/ 283029 w 1037771"/>
                            <a:gd name="connsiteY46" fmla="*/ 319314 h 1211943"/>
                            <a:gd name="connsiteX47" fmla="*/ 257629 w 1037771"/>
                            <a:gd name="connsiteY47" fmla="*/ 355600 h 1211943"/>
                            <a:gd name="connsiteX48" fmla="*/ 235857 w 1037771"/>
                            <a:gd name="connsiteY48" fmla="*/ 413657 h 1211943"/>
                            <a:gd name="connsiteX49" fmla="*/ 283029 w 1037771"/>
                            <a:gd name="connsiteY49" fmla="*/ 449943 h 1211943"/>
                            <a:gd name="connsiteX50" fmla="*/ 261257 w 1037771"/>
                            <a:gd name="connsiteY50" fmla="*/ 486229 h 1211943"/>
                            <a:gd name="connsiteX51" fmla="*/ 177800 w 1037771"/>
                            <a:gd name="connsiteY51" fmla="*/ 533400 h 1211943"/>
                            <a:gd name="connsiteX52" fmla="*/ 97971 w 1037771"/>
                            <a:gd name="connsiteY52" fmla="*/ 486229 h 1211943"/>
                            <a:gd name="connsiteX53" fmla="*/ 47171 w 1037771"/>
                            <a:gd name="connsiteY53" fmla="*/ 486229 h 1211943"/>
                            <a:gd name="connsiteX54" fmla="*/ 0 w 1037771"/>
                            <a:gd name="connsiteY54" fmla="*/ 457200 h 121194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</a:cxnLst>
                          <a:rect l="l" t="t" r="r" b="b"/>
                          <a:pathLst>
                            <a:path w="1037771" h="1211943">
                              <a:moveTo>
                                <a:pt x="0" y="457200"/>
                              </a:moveTo>
                              <a:lnTo>
                                <a:pt x="79829" y="587829"/>
                              </a:lnTo>
                              <a:lnTo>
                                <a:pt x="32657" y="674914"/>
                              </a:lnTo>
                              <a:lnTo>
                                <a:pt x="90714" y="765629"/>
                              </a:lnTo>
                              <a:lnTo>
                                <a:pt x="105229" y="823686"/>
                              </a:lnTo>
                              <a:lnTo>
                                <a:pt x="166914" y="856343"/>
                              </a:lnTo>
                              <a:lnTo>
                                <a:pt x="185057" y="878114"/>
                              </a:lnTo>
                              <a:lnTo>
                                <a:pt x="235857" y="907143"/>
                              </a:lnTo>
                              <a:lnTo>
                                <a:pt x="257629" y="925286"/>
                              </a:lnTo>
                              <a:lnTo>
                                <a:pt x="192314" y="1001486"/>
                              </a:lnTo>
                              <a:lnTo>
                                <a:pt x="163286" y="1041400"/>
                              </a:lnTo>
                              <a:lnTo>
                                <a:pt x="203200" y="1157514"/>
                              </a:lnTo>
                              <a:lnTo>
                                <a:pt x="192314" y="1211943"/>
                              </a:lnTo>
                              <a:lnTo>
                                <a:pt x="232229" y="1179286"/>
                              </a:lnTo>
                              <a:lnTo>
                                <a:pt x="283029" y="1208314"/>
                              </a:lnTo>
                              <a:lnTo>
                                <a:pt x="348343" y="1139371"/>
                              </a:lnTo>
                              <a:lnTo>
                                <a:pt x="529771" y="1175657"/>
                              </a:lnTo>
                              <a:lnTo>
                                <a:pt x="602343" y="1135743"/>
                              </a:lnTo>
                              <a:lnTo>
                                <a:pt x="743857" y="783771"/>
                              </a:lnTo>
                              <a:lnTo>
                                <a:pt x="736600" y="664029"/>
                              </a:lnTo>
                              <a:lnTo>
                                <a:pt x="780143" y="537029"/>
                              </a:lnTo>
                              <a:lnTo>
                                <a:pt x="845457" y="359229"/>
                              </a:lnTo>
                              <a:lnTo>
                                <a:pt x="896257" y="312057"/>
                              </a:lnTo>
                              <a:lnTo>
                                <a:pt x="939800" y="279400"/>
                              </a:lnTo>
                              <a:lnTo>
                                <a:pt x="968829" y="148771"/>
                              </a:lnTo>
                              <a:lnTo>
                                <a:pt x="990600" y="76200"/>
                              </a:lnTo>
                              <a:lnTo>
                                <a:pt x="1037771" y="0"/>
                              </a:lnTo>
                              <a:lnTo>
                                <a:pt x="903514" y="94343"/>
                              </a:lnTo>
                              <a:lnTo>
                                <a:pt x="816429" y="54429"/>
                              </a:lnTo>
                              <a:lnTo>
                                <a:pt x="816429" y="54429"/>
                              </a:lnTo>
                              <a:lnTo>
                                <a:pt x="765629" y="108857"/>
                              </a:lnTo>
                              <a:lnTo>
                                <a:pt x="707571" y="108857"/>
                              </a:lnTo>
                              <a:lnTo>
                                <a:pt x="660400" y="101600"/>
                              </a:lnTo>
                              <a:lnTo>
                                <a:pt x="605971" y="130629"/>
                              </a:lnTo>
                              <a:lnTo>
                                <a:pt x="580571" y="152400"/>
                              </a:lnTo>
                              <a:lnTo>
                                <a:pt x="522514" y="192314"/>
                              </a:lnTo>
                              <a:lnTo>
                                <a:pt x="515257" y="232229"/>
                              </a:lnTo>
                              <a:lnTo>
                                <a:pt x="627743" y="224971"/>
                              </a:lnTo>
                              <a:lnTo>
                                <a:pt x="602343" y="283029"/>
                              </a:lnTo>
                              <a:lnTo>
                                <a:pt x="464457" y="359229"/>
                              </a:lnTo>
                              <a:lnTo>
                                <a:pt x="413657" y="264886"/>
                              </a:lnTo>
                              <a:lnTo>
                                <a:pt x="420914" y="221343"/>
                              </a:lnTo>
                              <a:lnTo>
                                <a:pt x="326571" y="203200"/>
                              </a:lnTo>
                              <a:lnTo>
                                <a:pt x="333829" y="239486"/>
                              </a:lnTo>
                              <a:lnTo>
                                <a:pt x="308429" y="272143"/>
                              </a:lnTo>
                              <a:lnTo>
                                <a:pt x="275771" y="286657"/>
                              </a:lnTo>
                              <a:lnTo>
                                <a:pt x="283029" y="319314"/>
                              </a:lnTo>
                              <a:lnTo>
                                <a:pt x="257629" y="355600"/>
                              </a:lnTo>
                              <a:lnTo>
                                <a:pt x="235857" y="413657"/>
                              </a:lnTo>
                              <a:lnTo>
                                <a:pt x="283029" y="449943"/>
                              </a:lnTo>
                              <a:lnTo>
                                <a:pt x="261257" y="486229"/>
                              </a:lnTo>
                              <a:lnTo>
                                <a:pt x="177800" y="533400"/>
                              </a:lnTo>
                              <a:lnTo>
                                <a:pt x="97971" y="486229"/>
                              </a:lnTo>
                              <a:lnTo>
                                <a:pt x="47171" y="486229"/>
                              </a:lnTo>
                              <a:lnTo>
                                <a:pt x="0" y="45720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1000" b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rPr>
                            <a:t>Хвалынск</a:t>
                          </a:r>
                          <a:endParaRPr lang="ru-RU" sz="1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6" name="Полилиния 4"/>
                      <p:cNvSpPr/>
                      <p:nvPr/>
                    </p:nvSpPr>
                    <p:spPr>
                      <a:xfrm>
                        <a:off x="6011008" y="1160585"/>
                        <a:ext cx="1351084" cy="1312984"/>
                      </a:xfrm>
                      <a:custGeom>
                        <a:avLst/>
                        <a:gdLst>
                          <a:gd name="connsiteX0" fmla="*/ 826477 w 1351084"/>
                          <a:gd name="connsiteY0" fmla="*/ 0 h 1312984"/>
                          <a:gd name="connsiteX1" fmla="*/ 794238 w 1351084"/>
                          <a:gd name="connsiteY1" fmla="*/ 55684 h 1312984"/>
                          <a:gd name="connsiteX2" fmla="*/ 741484 w 1351084"/>
                          <a:gd name="connsiteY2" fmla="*/ 149469 h 1312984"/>
                          <a:gd name="connsiteX3" fmla="*/ 720969 w 1351084"/>
                          <a:gd name="connsiteY3" fmla="*/ 202223 h 1312984"/>
                          <a:gd name="connsiteX4" fmla="*/ 718038 w 1351084"/>
                          <a:gd name="connsiteY4" fmla="*/ 231530 h 1312984"/>
                          <a:gd name="connsiteX5" fmla="*/ 720969 w 1351084"/>
                          <a:gd name="connsiteY5" fmla="*/ 269630 h 1312984"/>
                          <a:gd name="connsiteX6" fmla="*/ 671146 w 1351084"/>
                          <a:gd name="connsiteY6" fmla="*/ 278423 h 1312984"/>
                          <a:gd name="connsiteX7" fmla="*/ 592015 w 1351084"/>
                          <a:gd name="connsiteY7" fmla="*/ 278423 h 1312984"/>
                          <a:gd name="connsiteX8" fmla="*/ 512884 w 1351084"/>
                          <a:gd name="connsiteY8" fmla="*/ 477715 h 1312984"/>
                          <a:gd name="connsiteX9" fmla="*/ 433754 w 1351084"/>
                          <a:gd name="connsiteY9" fmla="*/ 495300 h 1312984"/>
                          <a:gd name="connsiteX10" fmla="*/ 366346 w 1351084"/>
                          <a:gd name="connsiteY10" fmla="*/ 463061 h 1312984"/>
                          <a:gd name="connsiteX11" fmla="*/ 366346 w 1351084"/>
                          <a:gd name="connsiteY11" fmla="*/ 501161 h 1312984"/>
                          <a:gd name="connsiteX12" fmla="*/ 243254 w 1351084"/>
                          <a:gd name="connsiteY12" fmla="*/ 556846 h 1312984"/>
                          <a:gd name="connsiteX13" fmla="*/ 202223 w 1351084"/>
                          <a:gd name="connsiteY13" fmla="*/ 515815 h 1312984"/>
                          <a:gd name="connsiteX14" fmla="*/ 161192 w 1351084"/>
                          <a:gd name="connsiteY14" fmla="*/ 492369 h 1312984"/>
                          <a:gd name="connsiteX15" fmla="*/ 96715 w 1351084"/>
                          <a:gd name="connsiteY15" fmla="*/ 492369 h 1312984"/>
                          <a:gd name="connsiteX16" fmla="*/ 55684 w 1351084"/>
                          <a:gd name="connsiteY16" fmla="*/ 515815 h 1312984"/>
                          <a:gd name="connsiteX17" fmla="*/ 0 w 1351084"/>
                          <a:gd name="connsiteY17" fmla="*/ 568569 h 1312984"/>
                          <a:gd name="connsiteX18" fmla="*/ 20515 w 1351084"/>
                          <a:gd name="connsiteY18" fmla="*/ 592015 h 1312984"/>
                          <a:gd name="connsiteX19" fmla="*/ 67407 w 1351084"/>
                          <a:gd name="connsiteY19" fmla="*/ 574430 h 1312984"/>
                          <a:gd name="connsiteX20" fmla="*/ 67407 w 1351084"/>
                          <a:gd name="connsiteY20" fmla="*/ 574430 h 1312984"/>
                          <a:gd name="connsiteX21" fmla="*/ 193430 w 1351084"/>
                          <a:gd name="connsiteY21" fmla="*/ 820615 h 1312984"/>
                          <a:gd name="connsiteX22" fmla="*/ 184638 w 1351084"/>
                          <a:gd name="connsiteY22" fmla="*/ 855784 h 1312984"/>
                          <a:gd name="connsiteX23" fmla="*/ 140677 w 1351084"/>
                          <a:gd name="connsiteY23" fmla="*/ 832338 h 1312984"/>
                          <a:gd name="connsiteX24" fmla="*/ 96715 w 1351084"/>
                          <a:gd name="connsiteY24" fmla="*/ 899746 h 1312984"/>
                          <a:gd name="connsiteX25" fmla="*/ 228600 w 1351084"/>
                          <a:gd name="connsiteY25" fmla="*/ 1028700 h 1312984"/>
                          <a:gd name="connsiteX26" fmla="*/ 211015 w 1351084"/>
                          <a:gd name="connsiteY26" fmla="*/ 1104900 h 1312984"/>
                          <a:gd name="connsiteX27" fmla="*/ 325315 w 1351084"/>
                          <a:gd name="connsiteY27" fmla="*/ 1151792 h 1312984"/>
                          <a:gd name="connsiteX28" fmla="*/ 316523 w 1351084"/>
                          <a:gd name="connsiteY28" fmla="*/ 1207477 h 1312984"/>
                          <a:gd name="connsiteX29" fmla="*/ 375138 w 1351084"/>
                          <a:gd name="connsiteY29" fmla="*/ 1184030 h 1312984"/>
                          <a:gd name="connsiteX30" fmla="*/ 389792 w 1351084"/>
                          <a:gd name="connsiteY30" fmla="*/ 1148861 h 1312984"/>
                          <a:gd name="connsiteX31" fmla="*/ 410307 w 1351084"/>
                          <a:gd name="connsiteY31" fmla="*/ 1093177 h 1312984"/>
                          <a:gd name="connsiteX32" fmla="*/ 410307 w 1351084"/>
                          <a:gd name="connsiteY32" fmla="*/ 1093177 h 1312984"/>
                          <a:gd name="connsiteX33" fmla="*/ 492369 w 1351084"/>
                          <a:gd name="connsiteY33" fmla="*/ 1072661 h 1312984"/>
                          <a:gd name="connsiteX34" fmla="*/ 530469 w 1351084"/>
                          <a:gd name="connsiteY34" fmla="*/ 1122484 h 1312984"/>
                          <a:gd name="connsiteX35" fmla="*/ 536330 w 1351084"/>
                          <a:gd name="connsiteY35" fmla="*/ 1222130 h 1312984"/>
                          <a:gd name="connsiteX36" fmla="*/ 542192 w 1351084"/>
                          <a:gd name="connsiteY36" fmla="*/ 1242646 h 1312984"/>
                          <a:gd name="connsiteX37" fmla="*/ 659423 w 1351084"/>
                          <a:gd name="connsiteY37" fmla="*/ 1280746 h 1312984"/>
                          <a:gd name="connsiteX38" fmla="*/ 650630 w 1351084"/>
                          <a:gd name="connsiteY38" fmla="*/ 1312984 h 1312984"/>
                          <a:gd name="connsiteX39" fmla="*/ 685800 w 1351084"/>
                          <a:gd name="connsiteY39" fmla="*/ 1225061 h 1312984"/>
                          <a:gd name="connsiteX40" fmla="*/ 855784 w 1351084"/>
                          <a:gd name="connsiteY40" fmla="*/ 1248507 h 1312984"/>
                          <a:gd name="connsiteX41" fmla="*/ 879230 w 1351084"/>
                          <a:gd name="connsiteY41" fmla="*/ 1192823 h 1312984"/>
                          <a:gd name="connsiteX42" fmla="*/ 855784 w 1351084"/>
                          <a:gd name="connsiteY42" fmla="*/ 1134207 h 1312984"/>
                          <a:gd name="connsiteX43" fmla="*/ 929054 w 1351084"/>
                          <a:gd name="connsiteY43" fmla="*/ 1078523 h 1312984"/>
                          <a:gd name="connsiteX44" fmla="*/ 999392 w 1351084"/>
                          <a:gd name="connsiteY44" fmla="*/ 1104900 h 1312984"/>
                          <a:gd name="connsiteX45" fmla="*/ 1087315 w 1351084"/>
                          <a:gd name="connsiteY45" fmla="*/ 1066800 h 1312984"/>
                          <a:gd name="connsiteX46" fmla="*/ 1110761 w 1351084"/>
                          <a:gd name="connsiteY46" fmla="*/ 1049215 h 1312984"/>
                          <a:gd name="connsiteX47" fmla="*/ 1008184 w 1351084"/>
                          <a:gd name="connsiteY47" fmla="*/ 893884 h 1312984"/>
                          <a:gd name="connsiteX48" fmla="*/ 975946 w 1351084"/>
                          <a:gd name="connsiteY48" fmla="*/ 873369 h 1312984"/>
                          <a:gd name="connsiteX49" fmla="*/ 1031630 w 1351084"/>
                          <a:gd name="connsiteY49" fmla="*/ 773723 h 1312984"/>
                          <a:gd name="connsiteX50" fmla="*/ 1058007 w 1351084"/>
                          <a:gd name="connsiteY50" fmla="*/ 794238 h 1312984"/>
                          <a:gd name="connsiteX51" fmla="*/ 1090246 w 1351084"/>
                          <a:gd name="connsiteY51" fmla="*/ 785446 h 1312984"/>
                          <a:gd name="connsiteX52" fmla="*/ 1122484 w 1351084"/>
                          <a:gd name="connsiteY52" fmla="*/ 759069 h 1312984"/>
                          <a:gd name="connsiteX53" fmla="*/ 1189892 w 1351084"/>
                          <a:gd name="connsiteY53" fmla="*/ 715107 h 1312984"/>
                          <a:gd name="connsiteX54" fmla="*/ 1219200 w 1351084"/>
                          <a:gd name="connsiteY54" fmla="*/ 741484 h 1312984"/>
                          <a:gd name="connsiteX55" fmla="*/ 1242646 w 1351084"/>
                          <a:gd name="connsiteY55" fmla="*/ 665284 h 1312984"/>
                          <a:gd name="connsiteX56" fmla="*/ 1260230 w 1351084"/>
                          <a:gd name="connsiteY56" fmla="*/ 647700 h 1312984"/>
                          <a:gd name="connsiteX57" fmla="*/ 1339361 w 1351084"/>
                          <a:gd name="connsiteY57" fmla="*/ 653561 h 1312984"/>
                          <a:gd name="connsiteX58" fmla="*/ 1304192 w 1351084"/>
                          <a:gd name="connsiteY58" fmla="*/ 553915 h 1312984"/>
                          <a:gd name="connsiteX59" fmla="*/ 1301261 w 1351084"/>
                          <a:gd name="connsiteY59" fmla="*/ 439615 h 1312984"/>
                          <a:gd name="connsiteX60" fmla="*/ 1230923 w 1351084"/>
                          <a:gd name="connsiteY60" fmla="*/ 410307 h 1312984"/>
                          <a:gd name="connsiteX61" fmla="*/ 1225061 w 1351084"/>
                          <a:gd name="connsiteY61" fmla="*/ 313592 h 1312984"/>
                          <a:gd name="connsiteX62" fmla="*/ 1225061 w 1351084"/>
                          <a:gd name="connsiteY62" fmla="*/ 272561 h 1312984"/>
                          <a:gd name="connsiteX63" fmla="*/ 1204546 w 1351084"/>
                          <a:gd name="connsiteY63" fmla="*/ 252046 h 1312984"/>
                          <a:gd name="connsiteX64" fmla="*/ 1298330 w 1351084"/>
                          <a:gd name="connsiteY64" fmla="*/ 225669 h 1312984"/>
                          <a:gd name="connsiteX65" fmla="*/ 1351084 w 1351084"/>
                          <a:gd name="connsiteY65" fmla="*/ 216877 h 1312984"/>
                          <a:gd name="connsiteX66" fmla="*/ 1318846 w 1351084"/>
                          <a:gd name="connsiteY66" fmla="*/ 131884 h 1312984"/>
                          <a:gd name="connsiteX67" fmla="*/ 1245577 w 1351084"/>
                          <a:gd name="connsiteY67" fmla="*/ 73269 h 1312984"/>
                          <a:gd name="connsiteX68" fmla="*/ 1216269 w 1351084"/>
                          <a:gd name="connsiteY68" fmla="*/ 73269 h 1312984"/>
                          <a:gd name="connsiteX69" fmla="*/ 1154723 w 1351084"/>
                          <a:gd name="connsiteY69" fmla="*/ 35169 h 1312984"/>
                          <a:gd name="connsiteX70" fmla="*/ 1087315 w 1351084"/>
                          <a:gd name="connsiteY70" fmla="*/ 70338 h 1312984"/>
                          <a:gd name="connsiteX71" fmla="*/ 826477 w 1351084"/>
                          <a:gd name="connsiteY71" fmla="*/ 0 h 13129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</a:cxnLst>
                        <a:rect l="l" t="t" r="r" b="b"/>
                        <a:pathLst>
                          <a:path w="1351084" h="1312984">
                            <a:moveTo>
                              <a:pt x="826477" y="0"/>
                            </a:moveTo>
                            <a:lnTo>
                              <a:pt x="794238" y="55684"/>
                            </a:lnTo>
                            <a:lnTo>
                              <a:pt x="741484" y="149469"/>
                            </a:lnTo>
                            <a:lnTo>
                              <a:pt x="720969" y="202223"/>
                            </a:lnTo>
                            <a:lnTo>
                              <a:pt x="718038" y="231530"/>
                            </a:lnTo>
                            <a:lnTo>
                              <a:pt x="720969" y="269630"/>
                            </a:lnTo>
                            <a:lnTo>
                              <a:pt x="671146" y="278423"/>
                            </a:lnTo>
                            <a:lnTo>
                              <a:pt x="592015" y="278423"/>
                            </a:lnTo>
                            <a:lnTo>
                              <a:pt x="512884" y="477715"/>
                            </a:lnTo>
                            <a:lnTo>
                              <a:pt x="433754" y="495300"/>
                            </a:lnTo>
                            <a:lnTo>
                              <a:pt x="366346" y="463061"/>
                            </a:lnTo>
                            <a:lnTo>
                              <a:pt x="366346" y="501161"/>
                            </a:lnTo>
                            <a:lnTo>
                              <a:pt x="243254" y="556846"/>
                            </a:lnTo>
                            <a:lnTo>
                              <a:pt x="202223" y="515815"/>
                            </a:lnTo>
                            <a:lnTo>
                              <a:pt x="161192" y="492369"/>
                            </a:lnTo>
                            <a:lnTo>
                              <a:pt x="96715" y="492369"/>
                            </a:lnTo>
                            <a:lnTo>
                              <a:pt x="55684" y="515815"/>
                            </a:lnTo>
                            <a:lnTo>
                              <a:pt x="0" y="568569"/>
                            </a:lnTo>
                            <a:lnTo>
                              <a:pt x="20515" y="592015"/>
                            </a:lnTo>
                            <a:lnTo>
                              <a:pt x="67407" y="574430"/>
                            </a:lnTo>
                            <a:lnTo>
                              <a:pt x="67407" y="574430"/>
                            </a:lnTo>
                            <a:lnTo>
                              <a:pt x="193430" y="820615"/>
                            </a:lnTo>
                            <a:lnTo>
                              <a:pt x="184638" y="855784"/>
                            </a:lnTo>
                            <a:lnTo>
                              <a:pt x="140677" y="832338"/>
                            </a:lnTo>
                            <a:lnTo>
                              <a:pt x="96715" y="899746"/>
                            </a:lnTo>
                            <a:lnTo>
                              <a:pt x="228600" y="1028700"/>
                            </a:lnTo>
                            <a:lnTo>
                              <a:pt x="211015" y="1104900"/>
                            </a:lnTo>
                            <a:lnTo>
                              <a:pt x="325315" y="1151792"/>
                            </a:lnTo>
                            <a:lnTo>
                              <a:pt x="316523" y="1207477"/>
                            </a:lnTo>
                            <a:lnTo>
                              <a:pt x="375138" y="1184030"/>
                            </a:lnTo>
                            <a:lnTo>
                              <a:pt x="389792" y="1148861"/>
                            </a:lnTo>
                            <a:lnTo>
                              <a:pt x="410307" y="1093177"/>
                            </a:lnTo>
                            <a:lnTo>
                              <a:pt x="410307" y="1093177"/>
                            </a:lnTo>
                            <a:lnTo>
                              <a:pt x="492369" y="1072661"/>
                            </a:lnTo>
                            <a:lnTo>
                              <a:pt x="530469" y="1122484"/>
                            </a:lnTo>
                            <a:lnTo>
                              <a:pt x="536330" y="1222130"/>
                            </a:lnTo>
                            <a:lnTo>
                              <a:pt x="542192" y="1242646"/>
                            </a:lnTo>
                            <a:lnTo>
                              <a:pt x="659423" y="1280746"/>
                            </a:lnTo>
                            <a:lnTo>
                              <a:pt x="650630" y="1312984"/>
                            </a:lnTo>
                            <a:lnTo>
                              <a:pt x="685800" y="1225061"/>
                            </a:lnTo>
                            <a:lnTo>
                              <a:pt x="855784" y="1248507"/>
                            </a:lnTo>
                            <a:lnTo>
                              <a:pt x="879230" y="1192823"/>
                            </a:lnTo>
                            <a:lnTo>
                              <a:pt x="855784" y="1134207"/>
                            </a:lnTo>
                            <a:lnTo>
                              <a:pt x="929054" y="1078523"/>
                            </a:lnTo>
                            <a:lnTo>
                              <a:pt x="999392" y="1104900"/>
                            </a:lnTo>
                            <a:lnTo>
                              <a:pt x="1087315" y="1066800"/>
                            </a:lnTo>
                            <a:lnTo>
                              <a:pt x="1110761" y="1049215"/>
                            </a:lnTo>
                            <a:lnTo>
                              <a:pt x="1008184" y="893884"/>
                            </a:lnTo>
                            <a:lnTo>
                              <a:pt x="975946" y="873369"/>
                            </a:lnTo>
                            <a:lnTo>
                              <a:pt x="1031630" y="773723"/>
                            </a:lnTo>
                            <a:lnTo>
                              <a:pt x="1058007" y="794238"/>
                            </a:lnTo>
                            <a:lnTo>
                              <a:pt x="1090246" y="785446"/>
                            </a:lnTo>
                            <a:lnTo>
                              <a:pt x="1122484" y="759069"/>
                            </a:lnTo>
                            <a:lnTo>
                              <a:pt x="1189892" y="715107"/>
                            </a:lnTo>
                            <a:lnTo>
                              <a:pt x="1219200" y="741484"/>
                            </a:lnTo>
                            <a:lnTo>
                              <a:pt x="1242646" y="665284"/>
                            </a:lnTo>
                            <a:lnTo>
                              <a:pt x="1260230" y="647700"/>
                            </a:lnTo>
                            <a:lnTo>
                              <a:pt x="1339361" y="653561"/>
                            </a:lnTo>
                            <a:lnTo>
                              <a:pt x="1304192" y="553915"/>
                            </a:lnTo>
                            <a:lnTo>
                              <a:pt x="1301261" y="439615"/>
                            </a:lnTo>
                            <a:lnTo>
                              <a:pt x="1230923" y="410307"/>
                            </a:lnTo>
                            <a:lnTo>
                              <a:pt x="1225061" y="313592"/>
                            </a:lnTo>
                            <a:lnTo>
                              <a:pt x="1225061" y="272561"/>
                            </a:lnTo>
                            <a:lnTo>
                              <a:pt x="1204546" y="252046"/>
                            </a:lnTo>
                            <a:lnTo>
                              <a:pt x="1298330" y="225669"/>
                            </a:lnTo>
                            <a:lnTo>
                              <a:pt x="1351084" y="216877"/>
                            </a:lnTo>
                            <a:lnTo>
                              <a:pt x="1318846" y="131884"/>
                            </a:lnTo>
                            <a:lnTo>
                              <a:pt x="1245577" y="73269"/>
                            </a:lnTo>
                            <a:lnTo>
                              <a:pt x="1216269" y="73269"/>
                            </a:lnTo>
                            <a:lnTo>
                              <a:pt x="1154723" y="35169"/>
                            </a:lnTo>
                            <a:lnTo>
                              <a:pt x="1087315" y="70338"/>
                            </a:lnTo>
                            <a:lnTo>
                              <a:pt x="826477" y="0"/>
                            </a:lnTo>
                            <a:close/>
                          </a:path>
                        </a:pathLst>
                      </a:cu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sz="1200" b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rPr>
                          <a:t>Балаково</a:t>
                        </a:r>
                        <a:endPara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4" name="Полилиния 13"/>
                    <p:cNvSpPr/>
                    <p:nvPr/>
                  </p:nvSpPr>
                  <p:spPr>
                    <a:xfrm>
                      <a:off x="6828692" y="272562"/>
                      <a:ext cx="1043354" cy="1128346"/>
                    </a:xfrm>
                    <a:custGeom>
                      <a:avLst/>
                      <a:gdLst>
                        <a:gd name="connsiteX0" fmla="*/ 337039 w 1043354"/>
                        <a:gd name="connsiteY0" fmla="*/ 35169 h 1128346"/>
                        <a:gd name="connsiteX1" fmla="*/ 260839 w 1043354"/>
                        <a:gd name="connsiteY1" fmla="*/ 90853 h 1128346"/>
                        <a:gd name="connsiteX2" fmla="*/ 149470 w 1043354"/>
                        <a:gd name="connsiteY2" fmla="*/ 392723 h 1128346"/>
                        <a:gd name="connsiteX3" fmla="*/ 175846 w 1043354"/>
                        <a:gd name="connsiteY3" fmla="*/ 501161 h 1128346"/>
                        <a:gd name="connsiteX4" fmla="*/ 0 w 1043354"/>
                        <a:gd name="connsiteY4" fmla="*/ 882161 h 1128346"/>
                        <a:gd name="connsiteX5" fmla="*/ 246185 w 1043354"/>
                        <a:gd name="connsiteY5" fmla="*/ 955430 h 1128346"/>
                        <a:gd name="connsiteX6" fmla="*/ 328246 w 1043354"/>
                        <a:gd name="connsiteY6" fmla="*/ 931984 h 1128346"/>
                        <a:gd name="connsiteX7" fmla="*/ 410308 w 1043354"/>
                        <a:gd name="connsiteY7" fmla="*/ 964223 h 1128346"/>
                        <a:gd name="connsiteX8" fmla="*/ 433754 w 1043354"/>
                        <a:gd name="connsiteY8" fmla="*/ 955430 h 1128346"/>
                        <a:gd name="connsiteX9" fmla="*/ 521677 w 1043354"/>
                        <a:gd name="connsiteY9" fmla="*/ 1028700 h 1128346"/>
                        <a:gd name="connsiteX10" fmla="*/ 553916 w 1043354"/>
                        <a:gd name="connsiteY10" fmla="*/ 1122484 h 1128346"/>
                        <a:gd name="connsiteX11" fmla="*/ 612531 w 1043354"/>
                        <a:gd name="connsiteY11" fmla="*/ 1128346 h 1128346"/>
                        <a:gd name="connsiteX12" fmla="*/ 638908 w 1043354"/>
                        <a:gd name="connsiteY12" fmla="*/ 1058007 h 1128346"/>
                        <a:gd name="connsiteX13" fmla="*/ 697523 w 1043354"/>
                        <a:gd name="connsiteY13" fmla="*/ 1043353 h 1128346"/>
                        <a:gd name="connsiteX14" fmla="*/ 732693 w 1043354"/>
                        <a:gd name="connsiteY14" fmla="*/ 996461 h 1128346"/>
                        <a:gd name="connsiteX15" fmla="*/ 668216 w 1043354"/>
                        <a:gd name="connsiteY15" fmla="*/ 911469 h 1128346"/>
                        <a:gd name="connsiteX16" fmla="*/ 644770 w 1043354"/>
                        <a:gd name="connsiteY16" fmla="*/ 867507 h 1128346"/>
                        <a:gd name="connsiteX17" fmla="*/ 694593 w 1043354"/>
                        <a:gd name="connsiteY17" fmla="*/ 817684 h 1128346"/>
                        <a:gd name="connsiteX18" fmla="*/ 709246 w 1043354"/>
                        <a:gd name="connsiteY18" fmla="*/ 747346 h 1128346"/>
                        <a:gd name="connsiteX19" fmla="*/ 715108 w 1043354"/>
                        <a:gd name="connsiteY19" fmla="*/ 688730 h 1128346"/>
                        <a:gd name="connsiteX20" fmla="*/ 738554 w 1043354"/>
                        <a:gd name="connsiteY20" fmla="*/ 662353 h 1128346"/>
                        <a:gd name="connsiteX21" fmla="*/ 715108 w 1043354"/>
                        <a:gd name="connsiteY21" fmla="*/ 638907 h 1128346"/>
                        <a:gd name="connsiteX22" fmla="*/ 767862 w 1043354"/>
                        <a:gd name="connsiteY22" fmla="*/ 556846 h 1128346"/>
                        <a:gd name="connsiteX23" fmla="*/ 791308 w 1043354"/>
                        <a:gd name="connsiteY23" fmla="*/ 504092 h 1128346"/>
                        <a:gd name="connsiteX24" fmla="*/ 885093 w 1043354"/>
                        <a:gd name="connsiteY24" fmla="*/ 501161 h 1128346"/>
                        <a:gd name="connsiteX25" fmla="*/ 931985 w 1043354"/>
                        <a:gd name="connsiteY25" fmla="*/ 498230 h 1128346"/>
                        <a:gd name="connsiteX26" fmla="*/ 984739 w 1043354"/>
                        <a:gd name="connsiteY26" fmla="*/ 501161 h 1128346"/>
                        <a:gd name="connsiteX27" fmla="*/ 1043354 w 1043354"/>
                        <a:gd name="connsiteY27" fmla="*/ 624253 h 1128346"/>
                        <a:gd name="connsiteX28" fmla="*/ 1040423 w 1043354"/>
                        <a:gd name="connsiteY28" fmla="*/ 550984 h 1128346"/>
                        <a:gd name="connsiteX29" fmla="*/ 1040423 w 1043354"/>
                        <a:gd name="connsiteY29" fmla="*/ 515815 h 1128346"/>
                        <a:gd name="connsiteX30" fmla="*/ 1019908 w 1043354"/>
                        <a:gd name="connsiteY30" fmla="*/ 486507 h 1128346"/>
                        <a:gd name="connsiteX31" fmla="*/ 970085 w 1043354"/>
                        <a:gd name="connsiteY31" fmla="*/ 269630 h 1128346"/>
                        <a:gd name="connsiteX32" fmla="*/ 940777 w 1043354"/>
                        <a:gd name="connsiteY32" fmla="*/ 240323 h 1128346"/>
                        <a:gd name="connsiteX33" fmla="*/ 844062 w 1043354"/>
                        <a:gd name="connsiteY33" fmla="*/ 260838 h 1128346"/>
                        <a:gd name="connsiteX34" fmla="*/ 820616 w 1043354"/>
                        <a:gd name="connsiteY34" fmla="*/ 249115 h 1128346"/>
                        <a:gd name="connsiteX35" fmla="*/ 811823 w 1043354"/>
                        <a:gd name="connsiteY35" fmla="*/ 146538 h 1128346"/>
                        <a:gd name="connsiteX36" fmla="*/ 782516 w 1043354"/>
                        <a:gd name="connsiteY36" fmla="*/ 84992 h 1128346"/>
                        <a:gd name="connsiteX37" fmla="*/ 779585 w 1043354"/>
                        <a:gd name="connsiteY37" fmla="*/ 67407 h 1128346"/>
                        <a:gd name="connsiteX38" fmla="*/ 682870 w 1043354"/>
                        <a:gd name="connsiteY38" fmla="*/ 99646 h 1128346"/>
                        <a:gd name="connsiteX39" fmla="*/ 665285 w 1043354"/>
                        <a:gd name="connsiteY39" fmla="*/ 96715 h 1128346"/>
                        <a:gd name="connsiteX40" fmla="*/ 594946 w 1043354"/>
                        <a:gd name="connsiteY40" fmla="*/ 14653 h 1128346"/>
                        <a:gd name="connsiteX41" fmla="*/ 565639 w 1043354"/>
                        <a:gd name="connsiteY41" fmla="*/ 0 h 1128346"/>
                        <a:gd name="connsiteX42" fmla="*/ 468923 w 1043354"/>
                        <a:gd name="connsiteY42" fmla="*/ 41030 h 1128346"/>
                        <a:gd name="connsiteX43" fmla="*/ 401516 w 1043354"/>
                        <a:gd name="connsiteY43" fmla="*/ 58615 h 1128346"/>
                        <a:gd name="connsiteX44" fmla="*/ 337039 w 1043354"/>
                        <a:gd name="connsiteY44" fmla="*/ 35169 h 11283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</a:cxnLst>
                      <a:rect l="l" t="t" r="r" b="b"/>
                      <a:pathLst>
                        <a:path w="1043354" h="1128346">
                          <a:moveTo>
                            <a:pt x="337039" y="35169"/>
                          </a:moveTo>
                          <a:lnTo>
                            <a:pt x="260839" y="90853"/>
                          </a:lnTo>
                          <a:lnTo>
                            <a:pt x="149470" y="392723"/>
                          </a:lnTo>
                          <a:lnTo>
                            <a:pt x="175846" y="501161"/>
                          </a:lnTo>
                          <a:lnTo>
                            <a:pt x="0" y="882161"/>
                          </a:lnTo>
                          <a:lnTo>
                            <a:pt x="246185" y="955430"/>
                          </a:lnTo>
                          <a:lnTo>
                            <a:pt x="328246" y="931984"/>
                          </a:lnTo>
                          <a:lnTo>
                            <a:pt x="410308" y="964223"/>
                          </a:lnTo>
                          <a:lnTo>
                            <a:pt x="433754" y="955430"/>
                          </a:lnTo>
                          <a:lnTo>
                            <a:pt x="521677" y="1028700"/>
                          </a:lnTo>
                          <a:lnTo>
                            <a:pt x="553916" y="1122484"/>
                          </a:lnTo>
                          <a:lnTo>
                            <a:pt x="612531" y="1128346"/>
                          </a:lnTo>
                          <a:lnTo>
                            <a:pt x="638908" y="1058007"/>
                          </a:lnTo>
                          <a:lnTo>
                            <a:pt x="697523" y="1043353"/>
                          </a:lnTo>
                          <a:lnTo>
                            <a:pt x="732693" y="996461"/>
                          </a:lnTo>
                          <a:lnTo>
                            <a:pt x="668216" y="911469"/>
                          </a:lnTo>
                          <a:lnTo>
                            <a:pt x="644770" y="867507"/>
                          </a:lnTo>
                          <a:lnTo>
                            <a:pt x="694593" y="817684"/>
                          </a:lnTo>
                          <a:lnTo>
                            <a:pt x="709246" y="747346"/>
                          </a:lnTo>
                          <a:lnTo>
                            <a:pt x="715108" y="688730"/>
                          </a:lnTo>
                          <a:lnTo>
                            <a:pt x="738554" y="662353"/>
                          </a:lnTo>
                          <a:lnTo>
                            <a:pt x="715108" y="638907"/>
                          </a:lnTo>
                          <a:lnTo>
                            <a:pt x="767862" y="556846"/>
                          </a:lnTo>
                          <a:lnTo>
                            <a:pt x="791308" y="504092"/>
                          </a:lnTo>
                          <a:lnTo>
                            <a:pt x="885093" y="501161"/>
                          </a:lnTo>
                          <a:lnTo>
                            <a:pt x="931985" y="498230"/>
                          </a:lnTo>
                          <a:lnTo>
                            <a:pt x="984739" y="501161"/>
                          </a:lnTo>
                          <a:lnTo>
                            <a:pt x="1043354" y="624253"/>
                          </a:lnTo>
                          <a:lnTo>
                            <a:pt x="1040423" y="550984"/>
                          </a:lnTo>
                          <a:lnTo>
                            <a:pt x="1040423" y="515815"/>
                          </a:lnTo>
                          <a:lnTo>
                            <a:pt x="1019908" y="486507"/>
                          </a:lnTo>
                          <a:lnTo>
                            <a:pt x="970085" y="269630"/>
                          </a:lnTo>
                          <a:lnTo>
                            <a:pt x="940777" y="240323"/>
                          </a:lnTo>
                          <a:lnTo>
                            <a:pt x="844062" y="260838"/>
                          </a:lnTo>
                          <a:lnTo>
                            <a:pt x="820616" y="249115"/>
                          </a:lnTo>
                          <a:lnTo>
                            <a:pt x="811823" y="146538"/>
                          </a:lnTo>
                          <a:lnTo>
                            <a:pt x="782516" y="84992"/>
                          </a:lnTo>
                          <a:lnTo>
                            <a:pt x="779585" y="67407"/>
                          </a:lnTo>
                          <a:lnTo>
                            <a:pt x="682870" y="99646"/>
                          </a:lnTo>
                          <a:lnTo>
                            <a:pt x="665285" y="96715"/>
                          </a:lnTo>
                          <a:lnTo>
                            <a:pt x="594946" y="14653"/>
                          </a:lnTo>
                          <a:lnTo>
                            <a:pt x="565639" y="0"/>
                          </a:lnTo>
                          <a:lnTo>
                            <a:pt x="468923" y="41030"/>
                          </a:lnTo>
                          <a:lnTo>
                            <a:pt x="401516" y="58615"/>
                          </a:lnTo>
                          <a:lnTo>
                            <a:pt x="337039" y="35169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Духовницкое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2" name="Полилиния 11"/>
                  <p:cNvSpPr/>
                  <p:nvPr/>
                </p:nvSpPr>
                <p:spPr>
                  <a:xfrm>
                    <a:off x="7063154" y="1673469"/>
                    <a:ext cx="1362808" cy="964223"/>
                  </a:xfrm>
                  <a:custGeom>
                    <a:avLst/>
                    <a:gdLst>
                      <a:gd name="connsiteX0" fmla="*/ 290146 w 1362808"/>
                      <a:gd name="connsiteY0" fmla="*/ 152400 h 964223"/>
                      <a:gd name="connsiteX1" fmla="*/ 196361 w 1362808"/>
                      <a:gd name="connsiteY1" fmla="*/ 137746 h 964223"/>
                      <a:gd name="connsiteX2" fmla="*/ 178777 w 1362808"/>
                      <a:gd name="connsiteY2" fmla="*/ 187569 h 964223"/>
                      <a:gd name="connsiteX3" fmla="*/ 172915 w 1362808"/>
                      <a:gd name="connsiteY3" fmla="*/ 228600 h 964223"/>
                      <a:gd name="connsiteX4" fmla="*/ 134815 w 1362808"/>
                      <a:gd name="connsiteY4" fmla="*/ 193431 h 964223"/>
                      <a:gd name="connsiteX5" fmla="*/ 0 w 1362808"/>
                      <a:gd name="connsiteY5" fmla="*/ 269631 h 964223"/>
                      <a:gd name="connsiteX6" fmla="*/ 55684 w 1362808"/>
                      <a:gd name="connsiteY6" fmla="*/ 354623 h 964223"/>
                      <a:gd name="connsiteX7" fmla="*/ 123092 w 1362808"/>
                      <a:gd name="connsiteY7" fmla="*/ 413239 h 964223"/>
                      <a:gd name="connsiteX8" fmla="*/ 211015 w 1362808"/>
                      <a:gd name="connsiteY8" fmla="*/ 410308 h 964223"/>
                      <a:gd name="connsiteX9" fmla="*/ 287215 w 1362808"/>
                      <a:gd name="connsiteY9" fmla="*/ 398585 h 964223"/>
                      <a:gd name="connsiteX10" fmla="*/ 316523 w 1362808"/>
                      <a:gd name="connsiteY10" fmla="*/ 433754 h 964223"/>
                      <a:gd name="connsiteX11" fmla="*/ 325315 w 1362808"/>
                      <a:gd name="connsiteY11" fmla="*/ 480646 h 964223"/>
                      <a:gd name="connsiteX12" fmla="*/ 310661 w 1362808"/>
                      <a:gd name="connsiteY12" fmla="*/ 509954 h 964223"/>
                      <a:gd name="connsiteX13" fmla="*/ 263769 w 1362808"/>
                      <a:gd name="connsiteY13" fmla="*/ 509954 h 964223"/>
                      <a:gd name="connsiteX14" fmla="*/ 216877 w 1362808"/>
                      <a:gd name="connsiteY14" fmla="*/ 524608 h 964223"/>
                      <a:gd name="connsiteX15" fmla="*/ 208084 w 1362808"/>
                      <a:gd name="connsiteY15" fmla="*/ 550985 h 964223"/>
                      <a:gd name="connsiteX16" fmla="*/ 213946 w 1362808"/>
                      <a:gd name="connsiteY16" fmla="*/ 583223 h 964223"/>
                      <a:gd name="connsiteX17" fmla="*/ 342900 w 1362808"/>
                      <a:gd name="connsiteY17" fmla="*/ 597877 h 964223"/>
                      <a:gd name="connsiteX18" fmla="*/ 331177 w 1362808"/>
                      <a:gd name="connsiteY18" fmla="*/ 624254 h 964223"/>
                      <a:gd name="connsiteX19" fmla="*/ 410308 w 1362808"/>
                      <a:gd name="connsiteY19" fmla="*/ 665285 h 964223"/>
                      <a:gd name="connsiteX20" fmla="*/ 413238 w 1362808"/>
                      <a:gd name="connsiteY20" fmla="*/ 729762 h 964223"/>
                      <a:gd name="connsiteX21" fmla="*/ 445477 w 1362808"/>
                      <a:gd name="connsiteY21" fmla="*/ 791308 h 964223"/>
                      <a:gd name="connsiteX22" fmla="*/ 383931 w 1362808"/>
                      <a:gd name="connsiteY22" fmla="*/ 849923 h 964223"/>
                      <a:gd name="connsiteX23" fmla="*/ 366346 w 1362808"/>
                      <a:gd name="connsiteY23" fmla="*/ 949569 h 964223"/>
                      <a:gd name="connsiteX24" fmla="*/ 471854 w 1362808"/>
                      <a:gd name="connsiteY24" fmla="*/ 940777 h 964223"/>
                      <a:gd name="connsiteX25" fmla="*/ 512884 w 1362808"/>
                      <a:gd name="connsiteY25" fmla="*/ 958362 h 964223"/>
                      <a:gd name="connsiteX26" fmla="*/ 574431 w 1362808"/>
                      <a:gd name="connsiteY26" fmla="*/ 931985 h 964223"/>
                      <a:gd name="connsiteX27" fmla="*/ 600808 w 1362808"/>
                      <a:gd name="connsiteY27" fmla="*/ 873369 h 964223"/>
                      <a:gd name="connsiteX28" fmla="*/ 756138 w 1362808"/>
                      <a:gd name="connsiteY28" fmla="*/ 855785 h 964223"/>
                      <a:gd name="connsiteX29" fmla="*/ 849923 w 1362808"/>
                      <a:gd name="connsiteY29" fmla="*/ 846993 h 964223"/>
                      <a:gd name="connsiteX30" fmla="*/ 931984 w 1362808"/>
                      <a:gd name="connsiteY30" fmla="*/ 846993 h 964223"/>
                      <a:gd name="connsiteX31" fmla="*/ 964223 w 1362808"/>
                      <a:gd name="connsiteY31" fmla="*/ 829408 h 964223"/>
                      <a:gd name="connsiteX32" fmla="*/ 973015 w 1362808"/>
                      <a:gd name="connsiteY32" fmla="*/ 788377 h 964223"/>
                      <a:gd name="connsiteX33" fmla="*/ 1011115 w 1362808"/>
                      <a:gd name="connsiteY33" fmla="*/ 776654 h 964223"/>
                      <a:gd name="connsiteX34" fmla="*/ 1046284 w 1362808"/>
                      <a:gd name="connsiteY34" fmla="*/ 882162 h 964223"/>
                      <a:gd name="connsiteX35" fmla="*/ 1081454 w 1362808"/>
                      <a:gd name="connsiteY35" fmla="*/ 893885 h 964223"/>
                      <a:gd name="connsiteX36" fmla="*/ 1119554 w 1362808"/>
                      <a:gd name="connsiteY36" fmla="*/ 964223 h 964223"/>
                      <a:gd name="connsiteX37" fmla="*/ 1260231 w 1362808"/>
                      <a:gd name="connsiteY37" fmla="*/ 934916 h 964223"/>
                      <a:gd name="connsiteX38" fmla="*/ 1298331 w 1362808"/>
                      <a:gd name="connsiteY38" fmla="*/ 832339 h 964223"/>
                      <a:gd name="connsiteX39" fmla="*/ 1362808 w 1362808"/>
                      <a:gd name="connsiteY39" fmla="*/ 823546 h 964223"/>
                      <a:gd name="connsiteX40" fmla="*/ 1356946 w 1362808"/>
                      <a:gd name="connsiteY40" fmla="*/ 776654 h 964223"/>
                      <a:gd name="connsiteX41" fmla="*/ 1301261 w 1362808"/>
                      <a:gd name="connsiteY41" fmla="*/ 767862 h 964223"/>
                      <a:gd name="connsiteX42" fmla="*/ 1292469 w 1362808"/>
                      <a:gd name="connsiteY42" fmla="*/ 738554 h 964223"/>
                      <a:gd name="connsiteX43" fmla="*/ 1307123 w 1362808"/>
                      <a:gd name="connsiteY43" fmla="*/ 688731 h 964223"/>
                      <a:gd name="connsiteX44" fmla="*/ 1280746 w 1362808"/>
                      <a:gd name="connsiteY44" fmla="*/ 653562 h 964223"/>
                      <a:gd name="connsiteX45" fmla="*/ 1336431 w 1362808"/>
                      <a:gd name="connsiteY45" fmla="*/ 621323 h 964223"/>
                      <a:gd name="connsiteX46" fmla="*/ 1327638 w 1362808"/>
                      <a:gd name="connsiteY46" fmla="*/ 580293 h 964223"/>
                      <a:gd name="connsiteX47" fmla="*/ 1301261 w 1362808"/>
                      <a:gd name="connsiteY47" fmla="*/ 553916 h 964223"/>
                      <a:gd name="connsiteX48" fmla="*/ 1239715 w 1362808"/>
                      <a:gd name="connsiteY48" fmla="*/ 583223 h 964223"/>
                      <a:gd name="connsiteX49" fmla="*/ 1213338 w 1362808"/>
                      <a:gd name="connsiteY49" fmla="*/ 589085 h 964223"/>
                      <a:gd name="connsiteX50" fmla="*/ 1169377 w 1362808"/>
                      <a:gd name="connsiteY50" fmla="*/ 533400 h 964223"/>
                      <a:gd name="connsiteX51" fmla="*/ 1160584 w 1362808"/>
                      <a:gd name="connsiteY51" fmla="*/ 509954 h 964223"/>
                      <a:gd name="connsiteX52" fmla="*/ 1172308 w 1362808"/>
                      <a:gd name="connsiteY52" fmla="*/ 454269 h 964223"/>
                      <a:gd name="connsiteX53" fmla="*/ 1195754 w 1362808"/>
                      <a:gd name="connsiteY53" fmla="*/ 433754 h 964223"/>
                      <a:gd name="connsiteX54" fmla="*/ 1210408 w 1362808"/>
                      <a:gd name="connsiteY54" fmla="*/ 389793 h 964223"/>
                      <a:gd name="connsiteX55" fmla="*/ 1049215 w 1362808"/>
                      <a:gd name="connsiteY55" fmla="*/ 266700 h 964223"/>
                      <a:gd name="connsiteX56" fmla="*/ 973015 w 1362808"/>
                      <a:gd name="connsiteY56" fmla="*/ 237393 h 964223"/>
                      <a:gd name="connsiteX57" fmla="*/ 908538 w 1362808"/>
                      <a:gd name="connsiteY57" fmla="*/ 228600 h 964223"/>
                      <a:gd name="connsiteX58" fmla="*/ 917331 w 1362808"/>
                      <a:gd name="connsiteY58" fmla="*/ 175846 h 964223"/>
                      <a:gd name="connsiteX59" fmla="*/ 917331 w 1362808"/>
                      <a:gd name="connsiteY59" fmla="*/ 152400 h 964223"/>
                      <a:gd name="connsiteX60" fmla="*/ 870438 w 1362808"/>
                      <a:gd name="connsiteY60" fmla="*/ 79131 h 964223"/>
                      <a:gd name="connsiteX61" fmla="*/ 817684 w 1362808"/>
                      <a:gd name="connsiteY61" fmla="*/ 67408 h 964223"/>
                      <a:gd name="connsiteX62" fmla="*/ 782515 w 1362808"/>
                      <a:gd name="connsiteY62" fmla="*/ 17585 h 964223"/>
                      <a:gd name="connsiteX63" fmla="*/ 726831 w 1362808"/>
                      <a:gd name="connsiteY63" fmla="*/ 0 h 964223"/>
                      <a:gd name="connsiteX64" fmla="*/ 688731 w 1362808"/>
                      <a:gd name="connsiteY64" fmla="*/ 38100 h 964223"/>
                      <a:gd name="connsiteX65" fmla="*/ 644769 w 1362808"/>
                      <a:gd name="connsiteY65" fmla="*/ 64477 h 964223"/>
                      <a:gd name="connsiteX66" fmla="*/ 618392 w 1362808"/>
                      <a:gd name="connsiteY66" fmla="*/ 90854 h 964223"/>
                      <a:gd name="connsiteX67" fmla="*/ 594946 w 1362808"/>
                      <a:gd name="connsiteY67" fmla="*/ 117231 h 964223"/>
                      <a:gd name="connsiteX68" fmla="*/ 586154 w 1362808"/>
                      <a:gd name="connsiteY68" fmla="*/ 134816 h 964223"/>
                      <a:gd name="connsiteX69" fmla="*/ 509954 w 1362808"/>
                      <a:gd name="connsiteY69" fmla="*/ 79131 h 964223"/>
                      <a:gd name="connsiteX70" fmla="*/ 495300 w 1362808"/>
                      <a:gd name="connsiteY70" fmla="*/ 96716 h 964223"/>
                      <a:gd name="connsiteX71" fmla="*/ 448408 w 1362808"/>
                      <a:gd name="connsiteY71" fmla="*/ 120162 h 964223"/>
                      <a:gd name="connsiteX72" fmla="*/ 369277 w 1362808"/>
                      <a:gd name="connsiteY72" fmla="*/ 126023 h 964223"/>
                      <a:gd name="connsiteX73" fmla="*/ 290146 w 1362808"/>
                      <a:gd name="connsiteY73" fmla="*/ 152400 h 964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362808" h="964223">
                        <a:moveTo>
                          <a:pt x="290146" y="152400"/>
                        </a:moveTo>
                        <a:lnTo>
                          <a:pt x="196361" y="137746"/>
                        </a:lnTo>
                        <a:lnTo>
                          <a:pt x="178777" y="187569"/>
                        </a:lnTo>
                        <a:lnTo>
                          <a:pt x="172915" y="228600"/>
                        </a:lnTo>
                        <a:lnTo>
                          <a:pt x="134815" y="193431"/>
                        </a:lnTo>
                        <a:lnTo>
                          <a:pt x="0" y="269631"/>
                        </a:lnTo>
                        <a:lnTo>
                          <a:pt x="55684" y="354623"/>
                        </a:lnTo>
                        <a:lnTo>
                          <a:pt x="123092" y="413239"/>
                        </a:lnTo>
                        <a:lnTo>
                          <a:pt x="211015" y="410308"/>
                        </a:lnTo>
                        <a:lnTo>
                          <a:pt x="287215" y="398585"/>
                        </a:lnTo>
                        <a:lnTo>
                          <a:pt x="316523" y="433754"/>
                        </a:lnTo>
                        <a:lnTo>
                          <a:pt x="325315" y="480646"/>
                        </a:lnTo>
                        <a:lnTo>
                          <a:pt x="310661" y="509954"/>
                        </a:lnTo>
                        <a:lnTo>
                          <a:pt x="263769" y="509954"/>
                        </a:lnTo>
                        <a:lnTo>
                          <a:pt x="216877" y="524608"/>
                        </a:lnTo>
                        <a:lnTo>
                          <a:pt x="208084" y="550985"/>
                        </a:lnTo>
                        <a:lnTo>
                          <a:pt x="213946" y="583223"/>
                        </a:lnTo>
                        <a:lnTo>
                          <a:pt x="342900" y="597877"/>
                        </a:lnTo>
                        <a:lnTo>
                          <a:pt x="331177" y="624254"/>
                        </a:lnTo>
                        <a:lnTo>
                          <a:pt x="410308" y="665285"/>
                        </a:lnTo>
                        <a:lnTo>
                          <a:pt x="413238" y="729762"/>
                        </a:lnTo>
                        <a:lnTo>
                          <a:pt x="445477" y="791308"/>
                        </a:lnTo>
                        <a:lnTo>
                          <a:pt x="383931" y="849923"/>
                        </a:lnTo>
                        <a:lnTo>
                          <a:pt x="366346" y="949569"/>
                        </a:lnTo>
                        <a:lnTo>
                          <a:pt x="471854" y="940777"/>
                        </a:lnTo>
                        <a:lnTo>
                          <a:pt x="512884" y="958362"/>
                        </a:lnTo>
                        <a:lnTo>
                          <a:pt x="574431" y="931985"/>
                        </a:lnTo>
                        <a:lnTo>
                          <a:pt x="600808" y="873369"/>
                        </a:lnTo>
                        <a:lnTo>
                          <a:pt x="756138" y="855785"/>
                        </a:lnTo>
                        <a:lnTo>
                          <a:pt x="849923" y="846993"/>
                        </a:lnTo>
                        <a:lnTo>
                          <a:pt x="931984" y="846993"/>
                        </a:lnTo>
                        <a:lnTo>
                          <a:pt x="964223" y="829408"/>
                        </a:lnTo>
                        <a:lnTo>
                          <a:pt x="973015" y="788377"/>
                        </a:lnTo>
                        <a:lnTo>
                          <a:pt x="1011115" y="776654"/>
                        </a:lnTo>
                        <a:lnTo>
                          <a:pt x="1046284" y="882162"/>
                        </a:lnTo>
                        <a:lnTo>
                          <a:pt x="1081454" y="893885"/>
                        </a:lnTo>
                        <a:lnTo>
                          <a:pt x="1119554" y="964223"/>
                        </a:lnTo>
                        <a:lnTo>
                          <a:pt x="1260231" y="934916"/>
                        </a:lnTo>
                        <a:lnTo>
                          <a:pt x="1298331" y="832339"/>
                        </a:lnTo>
                        <a:lnTo>
                          <a:pt x="1362808" y="823546"/>
                        </a:lnTo>
                        <a:lnTo>
                          <a:pt x="1356946" y="776654"/>
                        </a:lnTo>
                        <a:lnTo>
                          <a:pt x="1301261" y="767862"/>
                        </a:lnTo>
                        <a:lnTo>
                          <a:pt x="1292469" y="738554"/>
                        </a:lnTo>
                        <a:lnTo>
                          <a:pt x="1307123" y="688731"/>
                        </a:lnTo>
                        <a:lnTo>
                          <a:pt x="1280746" y="653562"/>
                        </a:lnTo>
                        <a:lnTo>
                          <a:pt x="1336431" y="621323"/>
                        </a:lnTo>
                        <a:lnTo>
                          <a:pt x="1327638" y="580293"/>
                        </a:lnTo>
                        <a:lnTo>
                          <a:pt x="1301261" y="553916"/>
                        </a:lnTo>
                        <a:lnTo>
                          <a:pt x="1239715" y="583223"/>
                        </a:lnTo>
                        <a:lnTo>
                          <a:pt x="1213338" y="589085"/>
                        </a:lnTo>
                        <a:lnTo>
                          <a:pt x="1169377" y="533400"/>
                        </a:lnTo>
                        <a:lnTo>
                          <a:pt x="1160584" y="509954"/>
                        </a:lnTo>
                        <a:lnTo>
                          <a:pt x="1172308" y="454269"/>
                        </a:lnTo>
                        <a:lnTo>
                          <a:pt x="1195754" y="433754"/>
                        </a:lnTo>
                        <a:lnTo>
                          <a:pt x="1210408" y="389793"/>
                        </a:lnTo>
                        <a:lnTo>
                          <a:pt x="1049215" y="266700"/>
                        </a:lnTo>
                        <a:lnTo>
                          <a:pt x="973015" y="237393"/>
                        </a:lnTo>
                        <a:lnTo>
                          <a:pt x="908538" y="228600"/>
                        </a:lnTo>
                        <a:lnTo>
                          <a:pt x="917331" y="175846"/>
                        </a:lnTo>
                        <a:lnTo>
                          <a:pt x="917331" y="152400"/>
                        </a:lnTo>
                        <a:lnTo>
                          <a:pt x="870438" y="79131"/>
                        </a:lnTo>
                        <a:lnTo>
                          <a:pt x="817684" y="67408"/>
                        </a:lnTo>
                        <a:lnTo>
                          <a:pt x="782515" y="17585"/>
                        </a:lnTo>
                        <a:lnTo>
                          <a:pt x="726831" y="0"/>
                        </a:lnTo>
                        <a:lnTo>
                          <a:pt x="688731" y="38100"/>
                        </a:lnTo>
                        <a:lnTo>
                          <a:pt x="644769" y="64477"/>
                        </a:lnTo>
                        <a:lnTo>
                          <a:pt x="618392" y="90854"/>
                        </a:lnTo>
                        <a:lnTo>
                          <a:pt x="594946" y="117231"/>
                        </a:lnTo>
                        <a:lnTo>
                          <a:pt x="586154" y="134816"/>
                        </a:lnTo>
                        <a:lnTo>
                          <a:pt x="509954" y="79131"/>
                        </a:lnTo>
                        <a:lnTo>
                          <a:pt x="495300" y="96716"/>
                        </a:lnTo>
                        <a:lnTo>
                          <a:pt x="448408" y="120162"/>
                        </a:lnTo>
                        <a:lnTo>
                          <a:pt x="369277" y="126023"/>
                        </a:lnTo>
                        <a:lnTo>
                          <a:pt x="290146" y="15240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Горный</a:t>
                    </a:r>
                    <a:endPara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0" name="Полилиния 9"/>
                <p:cNvSpPr/>
                <p:nvPr/>
              </p:nvSpPr>
              <p:spPr>
                <a:xfrm>
                  <a:off x="7218485" y="773723"/>
                  <a:ext cx="1825869" cy="1679331"/>
                </a:xfrm>
                <a:custGeom>
                  <a:avLst/>
                  <a:gdLst>
                    <a:gd name="connsiteX0" fmla="*/ 653561 w 1825869"/>
                    <a:gd name="connsiteY0" fmla="*/ 137746 h 1679331"/>
                    <a:gd name="connsiteX1" fmla="*/ 606669 w 1825869"/>
                    <a:gd name="connsiteY1" fmla="*/ 2931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95300 w 1825869"/>
                    <a:gd name="connsiteY1" fmla="*/ 190500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1692 w 1825869"/>
                    <a:gd name="connsiteY2" fmla="*/ 79131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4623 w 1825869"/>
                    <a:gd name="connsiteY2" fmla="*/ 64477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545123 w 1825869"/>
                    <a:gd name="connsiteY0" fmla="*/ 304800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45123 w 1825869"/>
                    <a:gd name="connsiteY101" fmla="*/ 304800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0438 w 1825869"/>
                    <a:gd name="connsiteY94" fmla="*/ 366346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825869" h="1679331">
                      <a:moveTo>
                        <a:pt x="565638" y="196362"/>
                      </a:moveTo>
                      <a:lnTo>
                        <a:pt x="498231" y="205153"/>
                      </a:lnTo>
                      <a:cubicBezTo>
                        <a:pt x="467946" y="136768"/>
                        <a:pt x="461108" y="115277"/>
                        <a:pt x="389792" y="46892"/>
                      </a:cubicBezTo>
                      <a:lnTo>
                        <a:pt x="392723" y="0"/>
                      </a:lnTo>
                      <a:lnTo>
                        <a:pt x="316523" y="128954"/>
                      </a:lnTo>
                      <a:lnTo>
                        <a:pt x="354623" y="158262"/>
                      </a:lnTo>
                      <a:lnTo>
                        <a:pt x="319453" y="196362"/>
                      </a:lnTo>
                      <a:lnTo>
                        <a:pt x="307730" y="313592"/>
                      </a:lnTo>
                      <a:lnTo>
                        <a:pt x="254977" y="369277"/>
                      </a:lnTo>
                      <a:lnTo>
                        <a:pt x="331177" y="495300"/>
                      </a:lnTo>
                      <a:lnTo>
                        <a:pt x="304800" y="542192"/>
                      </a:lnTo>
                      <a:lnTo>
                        <a:pt x="249115" y="559777"/>
                      </a:lnTo>
                      <a:lnTo>
                        <a:pt x="219807" y="624254"/>
                      </a:lnTo>
                      <a:lnTo>
                        <a:pt x="143607" y="609600"/>
                      </a:lnTo>
                      <a:lnTo>
                        <a:pt x="134815" y="603739"/>
                      </a:lnTo>
                      <a:lnTo>
                        <a:pt x="0" y="633046"/>
                      </a:lnTo>
                      <a:lnTo>
                        <a:pt x="17584" y="653562"/>
                      </a:lnTo>
                      <a:lnTo>
                        <a:pt x="17584" y="797169"/>
                      </a:lnTo>
                      <a:lnTo>
                        <a:pt x="90853" y="838200"/>
                      </a:lnTo>
                      <a:lnTo>
                        <a:pt x="90853" y="929054"/>
                      </a:lnTo>
                      <a:lnTo>
                        <a:pt x="128953" y="1028700"/>
                      </a:lnTo>
                      <a:lnTo>
                        <a:pt x="134815" y="1049215"/>
                      </a:lnTo>
                      <a:lnTo>
                        <a:pt x="216877" y="1028700"/>
                      </a:lnTo>
                      <a:lnTo>
                        <a:pt x="290146" y="1022839"/>
                      </a:lnTo>
                      <a:lnTo>
                        <a:pt x="354623" y="981808"/>
                      </a:lnTo>
                      <a:lnTo>
                        <a:pt x="419100" y="1034562"/>
                      </a:lnTo>
                      <a:lnTo>
                        <a:pt x="480646" y="961292"/>
                      </a:lnTo>
                      <a:lnTo>
                        <a:pt x="527538" y="934915"/>
                      </a:lnTo>
                      <a:lnTo>
                        <a:pt x="568569" y="893885"/>
                      </a:lnTo>
                      <a:lnTo>
                        <a:pt x="624253" y="917331"/>
                      </a:lnTo>
                      <a:lnTo>
                        <a:pt x="662353" y="964223"/>
                      </a:lnTo>
                      <a:lnTo>
                        <a:pt x="706315" y="975946"/>
                      </a:lnTo>
                      <a:lnTo>
                        <a:pt x="706315" y="975946"/>
                      </a:lnTo>
                      <a:lnTo>
                        <a:pt x="762000" y="1049215"/>
                      </a:lnTo>
                      <a:lnTo>
                        <a:pt x="747346" y="1137139"/>
                      </a:lnTo>
                      <a:lnTo>
                        <a:pt x="864577" y="1160585"/>
                      </a:lnTo>
                      <a:lnTo>
                        <a:pt x="999392" y="1239715"/>
                      </a:lnTo>
                      <a:lnTo>
                        <a:pt x="1063869" y="1295400"/>
                      </a:lnTo>
                      <a:lnTo>
                        <a:pt x="1019907" y="1348154"/>
                      </a:lnTo>
                      <a:lnTo>
                        <a:pt x="993530" y="1415562"/>
                      </a:lnTo>
                      <a:lnTo>
                        <a:pt x="1049215" y="1485900"/>
                      </a:lnTo>
                      <a:lnTo>
                        <a:pt x="1140069" y="1468315"/>
                      </a:lnTo>
                      <a:lnTo>
                        <a:pt x="1172307" y="1480039"/>
                      </a:lnTo>
                      <a:lnTo>
                        <a:pt x="1189892" y="1524000"/>
                      </a:lnTo>
                      <a:lnTo>
                        <a:pt x="1143000" y="1538654"/>
                      </a:lnTo>
                      <a:lnTo>
                        <a:pt x="1110761" y="1553308"/>
                      </a:lnTo>
                      <a:lnTo>
                        <a:pt x="1157653" y="1594339"/>
                      </a:lnTo>
                      <a:lnTo>
                        <a:pt x="1145930" y="1620715"/>
                      </a:lnTo>
                      <a:lnTo>
                        <a:pt x="1131277" y="1658815"/>
                      </a:lnTo>
                      <a:lnTo>
                        <a:pt x="1184030" y="1679331"/>
                      </a:lnTo>
                      <a:lnTo>
                        <a:pt x="1225061" y="1670539"/>
                      </a:lnTo>
                      <a:lnTo>
                        <a:pt x="1298330" y="1655885"/>
                      </a:lnTo>
                      <a:lnTo>
                        <a:pt x="1397977" y="1679331"/>
                      </a:lnTo>
                      <a:lnTo>
                        <a:pt x="1485900" y="1635369"/>
                      </a:lnTo>
                      <a:lnTo>
                        <a:pt x="1579684" y="1585546"/>
                      </a:lnTo>
                      <a:lnTo>
                        <a:pt x="1576753" y="1547446"/>
                      </a:lnTo>
                      <a:lnTo>
                        <a:pt x="1506415" y="1482969"/>
                      </a:lnTo>
                      <a:lnTo>
                        <a:pt x="1529861" y="1462454"/>
                      </a:lnTo>
                      <a:lnTo>
                        <a:pt x="1503484" y="1436077"/>
                      </a:lnTo>
                      <a:lnTo>
                        <a:pt x="1477107" y="1447800"/>
                      </a:lnTo>
                      <a:lnTo>
                        <a:pt x="1415561" y="1436077"/>
                      </a:lnTo>
                      <a:lnTo>
                        <a:pt x="1383323" y="1430215"/>
                      </a:lnTo>
                      <a:lnTo>
                        <a:pt x="1430215" y="1324708"/>
                      </a:lnTo>
                      <a:lnTo>
                        <a:pt x="1825869" y="1304192"/>
                      </a:lnTo>
                      <a:lnTo>
                        <a:pt x="1764323" y="1269023"/>
                      </a:lnTo>
                      <a:lnTo>
                        <a:pt x="1735015" y="1060939"/>
                      </a:lnTo>
                      <a:lnTo>
                        <a:pt x="1655884" y="1049215"/>
                      </a:lnTo>
                      <a:lnTo>
                        <a:pt x="1597269" y="973015"/>
                      </a:lnTo>
                      <a:lnTo>
                        <a:pt x="1532792" y="952500"/>
                      </a:lnTo>
                      <a:lnTo>
                        <a:pt x="1421423" y="803031"/>
                      </a:lnTo>
                      <a:lnTo>
                        <a:pt x="1377461" y="794239"/>
                      </a:lnTo>
                      <a:lnTo>
                        <a:pt x="1365738" y="741485"/>
                      </a:lnTo>
                      <a:lnTo>
                        <a:pt x="1365738" y="694592"/>
                      </a:lnTo>
                      <a:lnTo>
                        <a:pt x="1400907" y="630115"/>
                      </a:lnTo>
                      <a:lnTo>
                        <a:pt x="1409700" y="592015"/>
                      </a:lnTo>
                      <a:lnTo>
                        <a:pt x="1374530" y="574431"/>
                      </a:lnTo>
                      <a:lnTo>
                        <a:pt x="1321777" y="597877"/>
                      </a:lnTo>
                      <a:lnTo>
                        <a:pt x="1307123" y="571500"/>
                      </a:lnTo>
                      <a:lnTo>
                        <a:pt x="1298330" y="559777"/>
                      </a:lnTo>
                      <a:lnTo>
                        <a:pt x="1271953" y="553915"/>
                      </a:lnTo>
                      <a:lnTo>
                        <a:pt x="1210407" y="594946"/>
                      </a:lnTo>
                      <a:lnTo>
                        <a:pt x="1145930" y="630115"/>
                      </a:lnTo>
                      <a:lnTo>
                        <a:pt x="1148861" y="668215"/>
                      </a:lnTo>
                      <a:lnTo>
                        <a:pt x="1119553" y="682869"/>
                      </a:lnTo>
                      <a:lnTo>
                        <a:pt x="1084384" y="603739"/>
                      </a:lnTo>
                      <a:lnTo>
                        <a:pt x="1058007" y="621323"/>
                      </a:lnTo>
                      <a:lnTo>
                        <a:pt x="1049215" y="589085"/>
                      </a:lnTo>
                      <a:lnTo>
                        <a:pt x="1034561" y="562708"/>
                      </a:lnTo>
                      <a:lnTo>
                        <a:pt x="1043353" y="509954"/>
                      </a:lnTo>
                      <a:lnTo>
                        <a:pt x="1040423" y="474785"/>
                      </a:lnTo>
                      <a:lnTo>
                        <a:pt x="1014046" y="451339"/>
                      </a:lnTo>
                      <a:lnTo>
                        <a:pt x="973015" y="465992"/>
                      </a:lnTo>
                      <a:lnTo>
                        <a:pt x="943707" y="442546"/>
                      </a:lnTo>
                      <a:lnTo>
                        <a:pt x="923192" y="465992"/>
                      </a:lnTo>
                      <a:lnTo>
                        <a:pt x="870438" y="366346"/>
                      </a:lnTo>
                      <a:lnTo>
                        <a:pt x="644769" y="442546"/>
                      </a:lnTo>
                      <a:lnTo>
                        <a:pt x="624253" y="424962"/>
                      </a:lnTo>
                      <a:lnTo>
                        <a:pt x="618392" y="392723"/>
                      </a:lnTo>
                      <a:lnTo>
                        <a:pt x="659423" y="369277"/>
                      </a:lnTo>
                      <a:lnTo>
                        <a:pt x="682869" y="325315"/>
                      </a:lnTo>
                      <a:cubicBezTo>
                        <a:pt x="678961" y="277446"/>
                        <a:pt x="716084" y="203200"/>
                        <a:pt x="685799" y="158262"/>
                      </a:cubicBezTo>
                      <a:lnTo>
                        <a:pt x="565638" y="196362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Пугачев</a:t>
                  </a:r>
                </a:p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                   </a:t>
                  </a:r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Светлый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Полилиния 7"/>
              <p:cNvSpPr/>
              <p:nvPr/>
            </p:nvSpPr>
            <p:spPr>
              <a:xfrm>
                <a:off x="8595946" y="1093177"/>
                <a:ext cx="1699846" cy="1239715"/>
              </a:xfrm>
              <a:custGeom>
                <a:avLst/>
                <a:gdLst>
                  <a:gd name="connsiteX0" fmla="*/ 410308 w 1699846"/>
                  <a:gd name="connsiteY0" fmla="*/ 73269 h 1239715"/>
                  <a:gd name="connsiteX1" fmla="*/ 416169 w 1699846"/>
                  <a:gd name="connsiteY1" fmla="*/ 146538 h 1239715"/>
                  <a:gd name="connsiteX2" fmla="*/ 298939 w 1699846"/>
                  <a:gd name="connsiteY2" fmla="*/ 202223 h 1239715"/>
                  <a:gd name="connsiteX3" fmla="*/ 301869 w 1699846"/>
                  <a:gd name="connsiteY3" fmla="*/ 260838 h 1239715"/>
                  <a:gd name="connsiteX4" fmla="*/ 310662 w 1699846"/>
                  <a:gd name="connsiteY4" fmla="*/ 310661 h 1239715"/>
                  <a:gd name="connsiteX5" fmla="*/ 181708 w 1699846"/>
                  <a:gd name="connsiteY5" fmla="*/ 319454 h 1239715"/>
                  <a:gd name="connsiteX6" fmla="*/ 128954 w 1699846"/>
                  <a:gd name="connsiteY6" fmla="*/ 348761 h 1239715"/>
                  <a:gd name="connsiteX7" fmla="*/ 93785 w 1699846"/>
                  <a:gd name="connsiteY7" fmla="*/ 395654 h 1239715"/>
                  <a:gd name="connsiteX8" fmla="*/ 20516 w 1699846"/>
                  <a:gd name="connsiteY8" fmla="*/ 413238 h 1239715"/>
                  <a:gd name="connsiteX9" fmla="*/ 0 w 1699846"/>
                  <a:gd name="connsiteY9" fmla="*/ 422031 h 1239715"/>
                  <a:gd name="connsiteX10" fmla="*/ 0 w 1699846"/>
                  <a:gd name="connsiteY10" fmla="*/ 465992 h 1239715"/>
                  <a:gd name="connsiteX11" fmla="*/ 58616 w 1699846"/>
                  <a:gd name="connsiteY11" fmla="*/ 495300 h 1239715"/>
                  <a:gd name="connsiteX12" fmla="*/ 146539 w 1699846"/>
                  <a:gd name="connsiteY12" fmla="*/ 630115 h 1239715"/>
                  <a:gd name="connsiteX13" fmla="*/ 219808 w 1699846"/>
                  <a:gd name="connsiteY13" fmla="*/ 659423 h 1239715"/>
                  <a:gd name="connsiteX14" fmla="*/ 263769 w 1699846"/>
                  <a:gd name="connsiteY14" fmla="*/ 720969 h 1239715"/>
                  <a:gd name="connsiteX15" fmla="*/ 351692 w 1699846"/>
                  <a:gd name="connsiteY15" fmla="*/ 753208 h 1239715"/>
                  <a:gd name="connsiteX16" fmla="*/ 395654 w 1699846"/>
                  <a:gd name="connsiteY16" fmla="*/ 964223 h 1239715"/>
                  <a:gd name="connsiteX17" fmla="*/ 442546 w 1699846"/>
                  <a:gd name="connsiteY17" fmla="*/ 990600 h 1239715"/>
                  <a:gd name="connsiteX18" fmla="*/ 495300 w 1699846"/>
                  <a:gd name="connsiteY18" fmla="*/ 1043354 h 1239715"/>
                  <a:gd name="connsiteX19" fmla="*/ 521677 w 1699846"/>
                  <a:gd name="connsiteY19" fmla="*/ 1099038 h 1239715"/>
                  <a:gd name="connsiteX20" fmla="*/ 553916 w 1699846"/>
                  <a:gd name="connsiteY20" fmla="*/ 1104900 h 1239715"/>
                  <a:gd name="connsiteX21" fmla="*/ 565639 w 1699846"/>
                  <a:gd name="connsiteY21" fmla="*/ 1090246 h 1239715"/>
                  <a:gd name="connsiteX22" fmla="*/ 568569 w 1699846"/>
                  <a:gd name="connsiteY22" fmla="*/ 1028700 h 1239715"/>
                  <a:gd name="connsiteX23" fmla="*/ 638908 w 1699846"/>
                  <a:gd name="connsiteY23" fmla="*/ 1037492 h 1239715"/>
                  <a:gd name="connsiteX24" fmla="*/ 706316 w 1699846"/>
                  <a:gd name="connsiteY24" fmla="*/ 1078523 h 1239715"/>
                  <a:gd name="connsiteX25" fmla="*/ 700454 w 1699846"/>
                  <a:gd name="connsiteY25" fmla="*/ 1143000 h 1239715"/>
                  <a:gd name="connsiteX26" fmla="*/ 773723 w 1699846"/>
                  <a:gd name="connsiteY26" fmla="*/ 1175238 h 1239715"/>
                  <a:gd name="connsiteX27" fmla="*/ 855785 w 1699846"/>
                  <a:gd name="connsiteY27" fmla="*/ 1222131 h 1239715"/>
                  <a:gd name="connsiteX28" fmla="*/ 961292 w 1699846"/>
                  <a:gd name="connsiteY28" fmla="*/ 1239715 h 1239715"/>
                  <a:gd name="connsiteX29" fmla="*/ 926123 w 1699846"/>
                  <a:gd name="connsiteY29" fmla="*/ 1131277 h 1239715"/>
                  <a:gd name="connsiteX30" fmla="*/ 955431 w 1699846"/>
                  <a:gd name="connsiteY30" fmla="*/ 1116623 h 1239715"/>
                  <a:gd name="connsiteX31" fmla="*/ 1096108 w 1699846"/>
                  <a:gd name="connsiteY31" fmla="*/ 1181100 h 1239715"/>
                  <a:gd name="connsiteX32" fmla="*/ 1140069 w 1699846"/>
                  <a:gd name="connsiteY32" fmla="*/ 1151792 h 1239715"/>
                  <a:gd name="connsiteX33" fmla="*/ 1145931 w 1699846"/>
                  <a:gd name="connsiteY33" fmla="*/ 1131277 h 1239715"/>
                  <a:gd name="connsiteX34" fmla="*/ 1175239 w 1699846"/>
                  <a:gd name="connsiteY34" fmla="*/ 1093177 h 1239715"/>
                  <a:gd name="connsiteX35" fmla="*/ 1201616 w 1699846"/>
                  <a:gd name="connsiteY35" fmla="*/ 1099038 h 1239715"/>
                  <a:gd name="connsiteX36" fmla="*/ 1216269 w 1699846"/>
                  <a:gd name="connsiteY36" fmla="*/ 1096108 h 1239715"/>
                  <a:gd name="connsiteX37" fmla="*/ 1269023 w 1699846"/>
                  <a:gd name="connsiteY37" fmla="*/ 1087315 h 1239715"/>
                  <a:gd name="connsiteX38" fmla="*/ 1307123 w 1699846"/>
                  <a:gd name="connsiteY38" fmla="*/ 1122485 h 1239715"/>
                  <a:gd name="connsiteX39" fmla="*/ 1362808 w 1699846"/>
                  <a:gd name="connsiteY39" fmla="*/ 1157654 h 1239715"/>
                  <a:gd name="connsiteX40" fmla="*/ 1418492 w 1699846"/>
                  <a:gd name="connsiteY40" fmla="*/ 1137138 h 1239715"/>
                  <a:gd name="connsiteX41" fmla="*/ 1421423 w 1699846"/>
                  <a:gd name="connsiteY41" fmla="*/ 1090246 h 1239715"/>
                  <a:gd name="connsiteX42" fmla="*/ 1430216 w 1699846"/>
                  <a:gd name="connsiteY42" fmla="*/ 1037492 h 1239715"/>
                  <a:gd name="connsiteX43" fmla="*/ 1532792 w 1699846"/>
                  <a:gd name="connsiteY43" fmla="*/ 1063869 h 1239715"/>
                  <a:gd name="connsiteX44" fmla="*/ 1582616 w 1699846"/>
                  <a:gd name="connsiteY44" fmla="*/ 1066800 h 1239715"/>
                  <a:gd name="connsiteX45" fmla="*/ 1573823 w 1699846"/>
                  <a:gd name="connsiteY45" fmla="*/ 1093177 h 1239715"/>
                  <a:gd name="connsiteX46" fmla="*/ 1518139 w 1699846"/>
                  <a:gd name="connsiteY46" fmla="*/ 1145931 h 1239715"/>
                  <a:gd name="connsiteX47" fmla="*/ 1567962 w 1699846"/>
                  <a:gd name="connsiteY47" fmla="*/ 1172308 h 1239715"/>
                  <a:gd name="connsiteX48" fmla="*/ 1644162 w 1699846"/>
                  <a:gd name="connsiteY48" fmla="*/ 1148861 h 1239715"/>
                  <a:gd name="connsiteX49" fmla="*/ 1688123 w 1699846"/>
                  <a:gd name="connsiteY49" fmla="*/ 1113692 h 1239715"/>
                  <a:gd name="connsiteX50" fmla="*/ 1699846 w 1699846"/>
                  <a:gd name="connsiteY50" fmla="*/ 984738 h 1239715"/>
                  <a:gd name="connsiteX51" fmla="*/ 1629508 w 1699846"/>
                  <a:gd name="connsiteY51" fmla="*/ 905608 h 1239715"/>
                  <a:gd name="connsiteX52" fmla="*/ 1588477 w 1699846"/>
                  <a:gd name="connsiteY52" fmla="*/ 753208 h 1239715"/>
                  <a:gd name="connsiteX53" fmla="*/ 1559169 w 1699846"/>
                  <a:gd name="connsiteY53" fmla="*/ 753208 h 1239715"/>
                  <a:gd name="connsiteX54" fmla="*/ 1538654 w 1699846"/>
                  <a:gd name="connsiteY54" fmla="*/ 712177 h 1239715"/>
                  <a:gd name="connsiteX55" fmla="*/ 1521069 w 1699846"/>
                  <a:gd name="connsiteY55" fmla="*/ 641838 h 1239715"/>
                  <a:gd name="connsiteX56" fmla="*/ 1491762 w 1699846"/>
                  <a:gd name="connsiteY56" fmla="*/ 474785 h 1239715"/>
                  <a:gd name="connsiteX57" fmla="*/ 1491762 w 1699846"/>
                  <a:gd name="connsiteY57" fmla="*/ 457200 h 1239715"/>
                  <a:gd name="connsiteX58" fmla="*/ 1456592 w 1699846"/>
                  <a:gd name="connsiteY58" fmla="*/ 457200 h 1239715"/>
                  <a:gd name="connsiteX59" fmla="*/ 1421423 w 1699846"/>
                  <a:gd name="connsiteY59" fmla="*/ 410308 h 1239715"/>
                  <a:gd name="connsiteX60" fmla="*/ 1277816 w 1699846"/>
                  <a:gd name="connsiteY60" fmla="*/ 419100 h 1239715"/>
                  <a:gd name="connsiteX61" fmla="*/ 1251439 w 1699846"/>
                  <a:gd name="connsiteY61" fmla="*/ 375138 h 1239715"/>
                  <a:gd name="connsiteX62" fmla="*/ 1101969 w 1699846"/>
                  <a:gd name="connsiteY62" fmla="*/ 410308 h 1239715"/>
                  <a:gd name="connsiteX63" fmla="*/ 1063869 w 1699846"/>
                  <a:gd name="connsiteY63" fmla="*/ 316523 h 1239715"/>
                  <a:gd name="connsiteX64" fmla="*/ 1058008 w 1699846"/>
                  <a:gd name="connsiteY64" fmla="*/ 284285 h 1239715"/>
                  <a:gd name="connsiteX65" fmla="*/ 1025769 w 1699846"/>
                  <a:gd name="connsiteY65" fmla="*/ 272561 h 1239715"/>
                  <a:gd name="connsiteX66" fmla="*/ 1008185 w 1699846"/>
                  <a:gd name="connsiteY66" fmla="*/ 310661 h 1239715"/>
                  <a:gd name="connsiteX67" fmla="*/ 1005254 w 1699846"/>
                  <a:gd name="connsiteY67" fmla="*/ 345831 h 1239715"/>
                  <a:gd name="connsiteX68" fmla="*/ 970085 w 1699846"/>
                  <a:gd name="connsiteY68" fmla="*/ 354623 h 1239715"/>
                  <a:gd name="connsiteX69" fmla="*/ 893885 w 1699846"/>
                  <a:gd name="connsiteY69" fmla="*/ 313592 h 1239715"/>
                  <a:gd name="connsiteX70" fmla="*/ 861646 w 1699846"/>
                  <a:gd name="connsiteY70" fmla="*/ 351692 h 1239715"/>
                  <a:gd name="connsiteX71" fmla="*/ 841131 w 1699846"/>
                  <a:gd name="connsiteY71" fmla="*/ 266700 h 1239715"/>
                  <a:gd name="connsiteX72" fmla="*/ 841131 w 1699846"/>
                  <a:gd name="connsiteY72" fmla="*/ 225669 h 1239715"/>
                  <a:gd name="connsiteX73" fmla="*/ 890954 w 1699846"/>
                  <a:gd name="connsiteY73" fmla="*/ 208085 h 1239715"/>
                  <a:gd name="connsiteX74" fmla="*/ 902677 w 1699846"/>
                  <a:gd name="connsiteY74" fmla="*/ 184638 h 1239715"/>
                  <a:gd name="connsiteX75" fmla="*/ 902677 w 1699846"/>
                  <a:gd name="connsiteY75" fmla="*/ 143608 h 1239715"/>
                  <a:gd name="connsiteX76" fmla="*/ 870439 w 1699846"/>
                  <a:gd name="connsiteY76" fmla="*/ 140677 h 1239715"/>
                  <a:gd name="connsiteX77" fmla="*/ 838200 w 1699846"/>
                  <a:gd name="connsiteY77" fmla="*/ 128954 h 1239715"/>
                  <a:gd name="connsiteX78" fmla="*/ 779585 w 1699846"/>
                  <a:gd name="connsiteY78" fmla="*/ 114300 h 1239715"/>
                  <a:gd name="connsiteX79" fmla="*/ 665285 w 1699846"/>
                  <a:gd name="connsiteY79" fmla="*/ 117231 h 1239715"/>
                  <a:gd name="connsiteX80" fmla="*/ 674077 w 1699846"/>
                  <a:gd name="connsiteY80" fmla="*/ 46892 h 1239715"/>
                  <a:gd name="connsiteX81" fmla="*/ 671146 w 1699846"/>
                  <a:gd name="connsiteY81" fmla="*/ 0 h 1239715"/>
                  <a:gd name="connsiteX82" fmla="*/ 641839 w 1699846"/>
                  <a:gd name="connsiteY82" fmla="*/ 11723 h 1239715"/>
                  <a:gd name="connsiteX83" fmla="*/ 612531 w 1699846"/>
                  <a:gd name="connsiteY83" fmla="*/ 41031 h 1239715"/>
                  <a:gd name="connsiteX84" fmla="*/ 574431 w 1699846"/>
                  <a:gd name="connsiteY84" fmla="*/ 79131 h 1239715"/>
                  <a:gd name="connsiteX85" fmla="*/ 410308 w 1699846"/>
                  <a:gd name="connsiteY85" fmla="*/ 73269 h 123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699846" h="1239715">
                    <a:moveTo>
                      <a:pt x="410308" y="73269"/>
                    </a:moveTo>
                    <a:lnTo>
                      <a:pt x="416169" y="146538"/>
                    </a:lnTo>
                    <a:lnTo>
                      <a:pt x="298939" y="202223"/>
                    </a:lnTo>
                    <a:lnTo>
                      <a:pt x="301869" y="260838"/>
                    </a:lnTo>
                    <a:lnTo>
                      <a:pt x="310662" y="310661"/>
                    </a:lnTo>
                    <a:lnTo>
                      <a:pt x="181708" y="319454"/>
                    </a:lnTo>
                    <a:lnTo>
                      <a:pt x="128954" y="348761"/>
                    </a:lnTo>
                    <a:lnTo>
                      <a:pt x="93785" y="395654"/>
                    </a:lnTo>
                    <a:lnTo>
                      <a:pt x="20516" y="413238"/>
                    </a:lnTo>
                    <a:lnTo>
                      <a:pt x="0" y="422031"/>
                    </a:lnTo>
                    <a:lnTo>
                      <a:pt x="0" y="465992"/>
                    </a:lnTo>
                    <a:lnTo>
                      <a:pt x="58616" y="495300"/>
                    </a:lnTo>
                    <a:lnTo>
                      <a:pt x="146539" y="630115"/>
                    </a:lnTo>
                    <a:lnTo>
                      <a:pt x="219808" y="659423"/>
                    </a:lnTo>
                    <a:lnTo>
                      <a:pt x="263769" y="720969"/>
                    </a:lnTo>
                    <a:lnTo>
                      <a:pt x="351692" y="753208"/>
                    </a:lnTo>
                    <a:lnTo>
                      <a:pt x="395654" y="964223"/>
                    </a:lnTo>
                    <a:lnTo>
                      <a:pt x="442546" y="990600"/>
                    </a:lnTo>
                    <a:lnTo>
                      <a:pt x="495300" y="1043354"/>
                    </a:lnTo>
                    <a:lnTo>
                      <a:pt x="521677" y="1099038"/>
                    </a:lnTo>
                    <a:lnTo>
                      <a:pt x="553916" y="1104900"/>
                    </a:lnTo>
                    <a:lnTo>
                      <a:pt x="565639" y="1090246"/>
                    </a:lnTo>
                    <a:lnTo>
                      <a:pt x="568569" y="1028700"/>
                    </a:lnTo>
                    <a:lnTo>
                      <a:pt x="638908" y="1037492"/>
                    </a:lnTo>
                    <a:lnTo>
                      <a:pt x="706316" y="1078523"/>
                    </a:lnTo>
                    <a:lnTo>
                      <a:pt x="700454" y="1143000"/>
                    </a:lnTo>
                    <a:lnTo>
                      <a:pt x="773723" y="1175238"/>
                    </a:lnTo>
                    <a:lnTo>
                      <a:pt x="855785" y="1222131"/>
                    </a:lnTo>
                    <a:lnTo>
                      <a:pt x="961292" y="1239715"/>
                    </a:lnTo>
                    <a:lnTo>
                      <a:pt x="926123" y="1131277"/>
                    </a:lnTo>
                    <a:lnTo>
                      <a:pt x="955431" y="1116623"/>
                    </a:lnTo>
                    <a:lnTo>
                      <a:pt x="1096108" y="1181100"/>
                    </a:lnTo>
                    <a:lnTo>
                      <a:pt x="1140069" y="1151792"/>
                    </a:lnTo>
                    <a:lnTo>
                      <a:pt x="1145931" y="1131277"/>
                    </a:lnTo>
                    <a:lnTo>
                      <a:pt x="1175239" y="1093177"/>
                    </a:lnTo>
                    <a:cubicBezTo>
                      <a:pt x="1184031" y="1095131"/>
                      <a:pt x="1192632" y="1098396"/>
                      <a:pt x="1201616" y="1099038"/>
                    </a:cubicBezTo>
                    <a:cubicBezTo>
                      <a:pt x="1206584" y="1099393"/>
                      <a:pt x="1216269" y="1096108"/>
                      <a:pt x="1216269" y="1096108"/>
                    </a:cubicBezTo>
                    <a:lnTo>
                      <a:pt x="1269023" y="1087315"/>
                    </a:lnTo>
                    <a:lnTo>
                      <a:pt x="1307123" y="1122485"/>
                    </a:lnTo>
                    <a:lnTo>
                      <a:pt x="1362808" y="1157654"/>
                    </a:lnTo>
                    <a:lnTo>
                      <a:pt x="1418492" y="1137138"/>
                    </a:lnTo>
                    <a:lnTo>
                      <a:pt x="1421423" y="1090246"/>
                    </a:lnTo>
                    <a:lnTo>
                      <a:pt x="1430216" y="1037492"/>
                    </a:lnTo>
                    <a:lnTo>
                      <a:pt x="1532792" y="1063869"/>
                    </a:lnTo>
                    <a:lnTo>
                      <a:pt x="1582616" y="1066800"/>
                    </a:lnTo>
                    <a:lnTo>
                      <a:pt x="1573823" y="1093177"/>
                    </a:lnTo>
                    <a:lnTo>
                      <a:pt x="1518139" y="1145931"/>
                    </a:lnTo>
                    <a:lnTo>
                      <a:pt x="1567962" y="1172308"/>
                    </a:lnTo>
                    <a:lnTo>
                      <a:pt x="1644162" y="1148861"/>
                    </a:lnTo>
                    <a:lnTo>
                      <a:pt x="1688123" y="1113692"/>
                    </a:lnTo>
                    <a:lnTo>
                      <a:pt x="1699846" y="984738"/>
                    </a:lnTo>
                    <a:lnTo>
                      <a:pt x="1629508" y="905608"/>
                    </a:lnTo>
                    <a:lnTo>
                      <a:pt x="1588477" y="753208"/>
                    </a:lnTo>
                    <a:lnTo>
                      <a:pt x="1559169" y="753208"/>
                    </a:lnTo>
                    <a:lnTo>
                      <a:pt x="1538654" y="712177"/>
                    </a:lnTo>
                    <a:lnTo>
                      <a:pt x="1521069" y="641838"/>
                    </a:lnTo>
                    <a:lnTo>
                      <a:pt x="1491762" y="474785"/>
                    </a:lnTo>
                    <a:lnTo>
                      <a:pt x="1491762" y="457200"/>
                    </a:lnTo>
                    <a:lnTo>
                      <a:pt x="1456592" y="457200"/>
                    </a:lnTo>
                    <a:lnTo>
                      <a:pt x="1421423" y="410308"/>
                    </a:lnTo>
                    <a:lnTo>
                      <a:pt x="1277816" y="419100"/>
                    </a:lnTo>
                    <a:lnTo>
                      <a:pt x="1251439" y="375138"/>
                    </a:lnTo>
                    <a:lnTo>
                      <a:pt x="1101969" y="410308"/>
                    </a:lnTo>
                    <a:lnTo>
                      <a:pt x="1063869" y="316523"/>
                    </a:lnTo>
                    <a:lnTo>
                      <a:pt x="1058008" y="284285"/>
                    </a:lnTo>
                    <a:lnTo>
                      <a:pt x="1025769" y="272561"/>
                    </a:lnTo>
                    <a:lnTo>
                      <a:pt x="1008185" y="310661"/>
                    </a:lnTo>
                    <a:lnTo>
                      <a:pt x="1005254" y="345831"/>
                    </a:lnTo>
                    <a:lnTo>
                      <a:pt x="970085" y="354623"/>
                    </a:lnTo>
                    <a:lnTo>
                      <a:pt x="893885" y="313592"/>
                    </a:lnTo>
                    <a:lnTo>
                      <a:pt x="861646" y="351692"/>
                    </a:lnTo>
                    <a:lnTo>
                      <a:pt x="841131" y="266700"/>
                    </a:lnTo>
                    <a:lnTo>
                      <a:pt x="841131" y="225669"/>
                    </a:lnTo>
                    <a:lnTo>
                      <a:pt x="890954" y="208085"/>
                    </a:lnTo>
                    <a:lnTo>
                      <a:pt x="902677" y="184638"/>
                    </a:lnTo>
                    <a:lnTo>
                      <a:pt x="902677" y="143608"/>
                    </a:lnTo>
                    <a:lnTo>
                      <a:pt x="870439" y="140677"/>
                    </a:lnTo>
                    <a:lnTo>
                      <a:pt x="838200" y="128954"/>
                    </a:lnTo>
                    <a:lnTo>
                      <a:pt x="779585" y="114300"/>
                    </a:lnTo>
                    <a:lnTo>
                      <a:pt x="665285" y="117231"/>
                    </a:lnTo>
                    <a:lnTo>
                      <a:pt x="674077" y="46892"/>
                    </a:lnTo>
                    <a:lnTo>
                      <a:pt x="671146" y="0"/>
                    </a:lnTo>
                    <a:lnTo>
                      <a:pt x="641839" y="11723"/>
                    </a:lnTo>
                    <a:lnTo>
                      <a:pt x="612531" y="41031"/>
                    </a:lnTo>
                    <a:lnTo>
                      <a:pt x="574431" y="79131"/>
                    </a:lnTo>
                    <a:lnTo>
                      <a:pt x="410308" y="73269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Перелюб</a:t>
                </a:r>
                <a:endPara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6" name="Полилиния 5"/>
            <p:cNvSpPr/>
            <p:nvPr/>
          </p:nvSpPr>
          <p:spPr>
            <a:xfrm>
              <a:off x="7611208" y="586154"/>
              <a:ext cx="1397977" cy="917331"/>
            </a:xfrm>
            <a:custGeom>
              <a:avLst/>
              <a:gdLst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7907 w 1397977"/>
                <a:gd name="connsiteY3" fmla="*/ 331177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57907 w 1397977"/>
                <a:gd name="connsiteY1" fmla="*/ 158261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397977" h="917331">
                  <a:moveTo>
                    <a:pt x="296007" y="87923"/>
                  </a:moveTo>
                  <a:lnTo>
                    <a:pt x="257907" y="158261"/>
                  </a:lnTo>
                  <a:lnTo>
                    <a:pt x="275492" y="187569"/>
                  </a:lnTo>
                  <a:lnTo>
                    <a:pt x="254976" y="278423"/>
                  </a:lnTo>
                  <a:lnTo>
                    <a:pt x="184638" y="187569"/>
                  </a:lnTo>
                  <a:lnTo>
                    <a:pt x="0" y="205154"/>
                  </a:lnTo>
                  <a:lnTo>
                    <a:pt x="2930" y="246184"/>
                  </a:lnTo>
                  <a:lnTo>
                    <a:pt x="108438" y="383931"/>
                  </a:lnTo>
                  <a:lnTo>
                    <a:pt x="287215" y="348761"/>
                  </a:lnTo>
                  <a:lnTo>
                    <a:pt x="313592" y="395654"/>
                  </a:lnTo>
                  <a:lnTo>
                    <a:pt x="284284" y="507023"/>
                  </a:lnTo>
                  <a:lnTo>
                    <a:pt x="269630" y="571500"/>
                  </a:lnTo>
                  <a:lnTo>
                    <a:pt x="216877" y="589084"/>
                  </a:lnTo>
                  <a:lnTo>
                    <a:pt x="254977" y="641838"/>
                  </a:lnTo>
                  <a:lnTo>
                    <a:pt x="468923" y="550984"/>
                  </a:lnTo>
                  <a:lnTo>
                    <a:pt x="512884" y="638908"/>
                  </a:lnTo>
                  <a:lnTo>
                    <a:pt x="542192" y="627184"/>
                  </a:lnTo>
                  <a:lnTo>
                    <a:pt x="568569" y="659423"/>
                  </a:lnTo>
                  <a:lnTo>
                    <a:pt x="630115" y="633046"/>
                  </a:lnTo>
                  <a:lnTo>
                    <a:pt x="644769" y="659423"/>
                  </a:lnTo>
                  <a:lnTo>
                    <a:pt x="638907" y="764931"/>
                  </a:lnTo>
                  <a:lnTo>
                    <a:pt x="662354" y="794238"/>
                  </a:lnTo>
                  <a:lnTo>
                    <a:pt x="700454" y="785446"/>
                  </a:lnTo>
                  <a:lnTo>
                    <a:pt x="729761" y="870438"/>
                  </a:lnTo>
                  <a:lnTo>
                    <a:pt x="756138" y="858715"/>
                  </a:lnTo>
                  <a:lnTo>
                    <a:pt x="747346" y="811823"/>
                  </a:lnTo>
                  <a:lnTo>
                    <a:pt x="876300" y="729761"/>
                  </a:lnTo>
                  <a:lnTo>
                    <a:pt x="911469" y="750277"/>
                  </a:lnTo>
                  <a:lnTo>
                    <a:pt x="923192" y="785446"/>
                  </a:lnTo>
                  <a:lnTo>
                    <a:pt x="984738" y="762000"/>
                  </a:lnTo>
                  <a:lnTo>
                    <a:pt x="1022838" y="785446"/>
                  </a:lnTo>
                  <a:lnTo>
                    <a:pt x="1008184" y="844061"/>
                  </a:lnTo>
                  <a:lnTo>
                    <a:pt x="975946" y="888023"/>
                  </a:lnTo>
                  <a:lnTo>
                    <a:pt x="975946" y="917331"/>
                  </a:lnTo>
                  <a:lnTo>
                    <a:pt x="1069730" y="902677"/>
                  </a:lnTo>
                  <a:lnTo>
                    <a:pt x="1140069" y="829408"/>
                  </a:lnTo>
                  <a:lnTo>
                    <a:pt x="1289538" y="817684"/>
                  </a:lnTo>
                  <a:lnTo>
                    <a:pt x="1280746" y="715108"/>
                  </a:lnTo>
                  <a:lnTo>
                    <a:pt x="1397977" y="647700"/>
                  </a:lnTo>
                  <a:lnTo>
                    <a:pt x="1389184" y="583223"/>
                  </a:lnTo>
                  <a:lnTo>
                    <a:pt x="1336430" y="527538"/>
                  </a:lnTo>
                  <a:lnTo>
                    <a:pt x="1280746" y="419100"/>
                  </a:lnTo>
                  <a:lnTo>
                    <a:pt x="1280746" y="404446"/>
                  </a:lnTo>
                  <a:lnTo>
                    <a:pt x="1251438" y="410308"/>
                  </a:lnTo>
                  <a:lnTo>
                    <a:pt x="1236784" y="451338"/>
                  </a:lnTo>
                  <a:lnTo>
                    <a:pt x="1172307" y="474784"/>
                  </a:lnTo>
                  <a:lnTo>
                    <a:pt x="1186961" y="419100"/>
                  </a:lnTo>
                  <a:lnTo>
                    <a:pt x="1184030" y="381000"/>
                  </a:lnTo>
                  <a:lnTo>
                    <a:pt x="1154723" y="328246"/>
                  </a:lnTo>
                  <a:lnTo>
                    <a:pt x="1157654" y="275492"/>
                  </a:lnTo>
                  <a:lnTo>
                    <a:pt x="1143000" y="237392"/>
                  </a:lnTo>
                  <a:lnTo>
                    <a:pt x="1075592" y="172915"/>
                  </a:lnTo>
                  <a:lnTo>
                    <a:pt x="981807" y="190500"/>
                  </a:lnTo>
                  <a:lnTo>
                    <a:pt x="1011115" y="269631"/>
                  </a:lnTo>
                  <a:lnTo>
                    <a:pt x="973015" y="345831"/>
                  </a:lnTo>
                  <a:lnTo>
                    <a:pt x="926123" y="260838"/>
                  </a:lnTo>
                  <a:lnTo>
                    <a:pt x="902677" y="175846"/>
                  </a:lnTo>
                  <a:lnTo>
                    <a:pt x="832338" y="193431"/>
                  </a:lnTo>
                  <a:lnTo>
                    <a:pt x="762000" y="222738"/>
                  </a:lnTo>
                  <a:lnTo>
                    <a:pt x="744415" y="219808"/>
                  </a:lnTo>
                  <a:lnTo>
                    <a:pt x="759069" y="169984"/>
                  </a:lnTo>
                  <a:lnTo>
                    <a:pt x="788377" y="117231"/>
                  </a:lnTo>
                  <a:lnTo>
                    <a:pt x="803030" y="73269"/>
                  </a:lnTo>
                  <a:lnTo>
                    <a:pt x="782515" y="49823"/>
                  </a:lnTo>
                  <a:lnTo>
                    <a:pt x="627184" y="0"/>
                  </a:lnTo>
                  <a:lnTo>
                    <a:pt x="577361" y="2931"/>
                  </a:lnTo>
                  <a:lnTo>
                    <a:pt x="592015" y="46892"/>
                  </a:lnTo>
                  <a:lnTo>
                    <a:pt x="565638" y="61546"/>
                  </a:lnTo>
                  <a:lnTo>
                    <a:pt x="521677" y="29308"/>
                  </a:lnTo>
                  <a:lnTo>
                    <a:pt x="471854" y="29308"/>
                  </a:lnTo>
                  <a:lnTo>
                    <a:pt x="436684" y="52754"/>
                  </a:lnTo>
                  <a:lnTo>
                    <a:pt x="407377" y="49823"/>
                  </a:lnTo>
                  <a:lnTo>
                    <a:pt x="366346" y="43961"/>
                  </a:lnTo>
                  <a:lnTo>
                    <a:pt x="351692" y="58615"/>
                  </a:lnTo>
                  <a:lnTo>
                    <a:pt x="296007" y="87923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Ивантеевка</a:t>
              </a:r>
              <a:endPara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852879" y="2338466"/>
            <a:ext cx="113925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Соглашение заключено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1167673" y="1993692"/>
            <a:ext cx="479685" cy="26982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hlinkClick r:id="" action="ppaction://noaction"/>
              </a:rPr>
              <a:t>Проведено обучение при участии администраций муниципальных районов Саратовской области в 2023  г</a:t>
            </a:r>
            <a:endParaRPr lang="ru-RU" sz="2400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1962318" y="1229192"/>
            <a:ext cx="8470835" cy="5261831"/>
            <a:chOff x="240274" y="8609"/>
            <a:chExt cx="10055518" cy="5899166"/>
          </a:xfrm>
        </p:grpSpPr>
        <p:grpSp>
          <p:nvGrpSpPr>
            <p:cNvPr id="4" name="Группа 72"/>
            <p:cNvGrpSpPr/>
            <p:nvPr/>
          </p:nvGrpSpPr>
          <p:grpSpPr>
            <a:xfrm>
              <a:off x="240274" y="8609"/>
              <a:ext cx="10055518" cy="5899166"/>
              <a:chOff x="240274" y="8609"/>
              <a:chExt cx="10055518" cy="5899166"/>
            </a:xfrm>
          </p:grpSpPr>
          <p:grpSp>
            <p:nvGrpSpPr>
              <p:cNvPr id="5" name="Группа 70"/>
              <p:cNvGrpSpPr/>
              <p:nvPr/>
            </p:nvGrpSpPr>
            <p:grpSpPr>
              <a:xfrm>
                <a:off x="240274" y="8609"/>
                <a:ext cx="9745792" cy="5899166"/>
                <a:chOff x="240274" y="8609"/>
                <a:chExt cx="9745792" cy="5899166"/>
              </a:xfrm>
            </p:grpSpPr>
            <p:grpSp>
              <p:nvGrpSpPr>
                <p:cNvPr id="7" name="Группа 61"/>
                <p:cNvGrpSpPr/>
                <p:nvPr/>
              </p:nvGrpSpPr>
              <p:grpSpPr>
                <a:xfrm>
                  <a:off x="240274" y="8609"/>
                  <a:ext cx="9745792" cy="5899166"/>
                  <a:chOff x="240274" y="0"/>
                  <a:chExt cx="9745792" cy="5899166"/>
                </a:xfrm>
              </p:grpSpPr>
              <p:grpSp>
                <p:nvGrpSpPr>
                  <p:cNvPr id="9" name="Группа 53"/>
                  <p:cNvGrpSpPr/>
                  <p:nvPr/>
                </p:nvGrpSpPr>
                <p:grpSpPr>
                  <a:xfrm>
                    <a:off x="240274" y="0"/>
                    <a:ext cx="9745792" cy="5899166"/>
                    <a:chOff x="240274" y="0"/>
                    <a:chExt cx="9745792" cy="5899166"/>
                  </a:xfrm>
                </p:grpSpPr>
                <p:grpSp>
                  <p:nvGrpSpPr>
                    <p:cNvPr id="11" name="Группа 9"/>
                    <p:cNvGrpSpPr/>
                    <p:nvPr/>
                  </p:nvGrpSpPr>
                  <p:grpSpPr>
                    <a:xfrm>
                      <a:off x="240274" y="0"/>
                      <a:ext cx="9745792" cy="5899166"/>
                      <a:chOff x="240274" y="0"/>
                      <a:chExt cx="9745792" cy="5899166"/>
                    </a:xfrm>
                  </p:grpSpPr>
                  <p:grpSp>
                    <p:nvGrpSpPr>
                      <p:cNvPr id="13" name="Группа 3"/>
                      <p:cNvGrpSpPr/>
                      <p:nvPr/>
                    </p:nvGrpSpPr>
                    <p:grpSpPr>
                      <a:xfrm>
                        <a:off x="240274" y="0"/>
                        <a:ext cx="9745792" cy="5899166"/>
                        <a:chOff x="240274" y="0"/>
                        <a:chExt cx="9745792" cy="5899166"/>
                      </a:xfrm>
                    </p:grpSpPr>
                    <p:grpSp>
                      <p:nvGrpSpPr>
                        <p:cNvPr id="15" name="Группа 68"/>
                        <p:cNvGrpSpPr/>
                        <p:nvPr/>
                      </p:nvGrpSpPr>
                      <p:grpSpPr>
                        <a:xfrm>
                          <a:off x="240274" y="288906"/>
                          <a:ext cx="9745792" cy="5610260"/>
                          <a:chOff x="240274" y="288906"/>
                          <a:chExt cx="9745792" cy="5610260"/>
                        </a:xfrm>
                      </p:grpSpPr>
                      <p:grpSp>
                        <p:nvGrpSpPr>
                          <p:cNvPr id="17" name="Группа 66"/>
                          <p:cNvGrpSpPr/>
                          <p:nvPr/>
                        </p:nvGrpSpPr>
                        <p:grpSpPr>
                          <a:xfrm>
                            <a:off x="240274" y="288906"/>
                            <a:ext cx="9745792" cy="5610260"/>
                            <a:chOff x="240274" y="288906"/>
                            <a:chExt cx="9745792" cy="5610260"/>
                          </a:xfrm>
                        </p:grpSpPr>
                        <p:grpSp>
                          <p:nvGrpSpPr>
                            <p:cNvPr id="19" name="Группа 63"/>
                            <p:cNvGrpSpPr/>
                            <p:nvPr/>
                          </p:nvGrpSpPr>
                          <p:grpSpPr>
                            <a:xfrm>
                              <a:off x="240274" y="711609"/>
                              <a:ext cx="9745792" cy="5187557"/>
                              <a:chOff x="240274" y="711609"/>
                              <a:chExt cx="9745792" cy="5187557"/>
                            </a:xfrm>
                          </p:grpSpPr>
                          <p:grpSp>
                            <p:nvGrpSpPr>
                              <p:cNvPr id="21" name="Группа 60"/>
                              <p:cNvGrpSpPr/>
                              <p:nvPr/>
                            </p:nvGrpSpPr>
                            <p:grpSpPr>
                              <a:xfrm>
                                <a:off x="240274" y="711609"/>
                                <a:ext cx="9745792" cy="5187557"/>
                                <a:chOff x="240274" y="711609"/>
                                <a:chExt cx="9745792" cy="5187557"/>
                              </a:xfrm>
                            </p:grpSpPr>
                            <p:sp>
                              <p:nvSpPr>
                                <p:cNvPr id="27" name="Полилиния 26"/>
                                <p:cNvSpPr/>
                                <p:nvPr/>
                              </p:nvSpPr>
                              <p:spPr>
                                <a:xfrm>
                                  <a:off x="3515032" y="1617406"/>
                                  <a:ext cx="980768" cy="1086465"/>
                                </a:xfrm>
                                <a:custGeom>
                                  <a:avLst/>
                                  <a:gdLst>
                                    <a:gd name="connsiteX0" fmla="*/ 353962 w 980768"/>
                                    <a:gd name="connsiteY0" fmla="*/ 159775 h 1086465"/>
                                    <a:gd name="connsiteX1" fmla="*/ 378542 w 980768"/>
                                    <a:gd name="connsiteY1" fmla="*/ 226142 h 1086465"/>
                                    <a:gd name="connsiteX2" fmla="*/ 346587 w 980768"/>
                                    <a:gd name="connsiteY2" fmla="*/ 245807 h 1086465"/>
                                    <a:gd name="connsiteX3" fmla="*/ 245807 w 980768"/>
                                    <a:gd name="connsiteY3" fmla="*/ 469491 h 1086465"/>
                                    <a:gd name="connsiteX4" fmla="*/ 125362 w 980768"/>
                                    <a:gd name="connsiteY4" fmla="*/ 513736 h 1086465"/>
                                    <a:gd name="connsiteX5" fmla="*/ 140110 w 980768"/>
                                    <a:gd name="connsiteY5" fmla="*/ 567813 h 1086465"/>
                                    <a:gd name="connsiteX6" fmla="*/ 103239 w 980768"/>
                                    <a:gd name="connsiteY6" fmla="*/ 587478 h 1086465"/>
                                    <a:gd name="connsiteX7" fmla="*/ 29497 w 980768"/>
                                    <a:gd name="connsiteY7" fmla="*/ 663678 h 1086465"/>
                                    <a:gd name="connsiteX8" fmla="*/ 34413 w 980768"/>
                                    <a:gd name="connsiteY8" fmla="*/ 742336 h 1086465"/>
                                    <a:gd name="connsiteX9" fmla="*/ 0 w 980768"/>
                                    <a:gd name="connsiteY9" fmla="*/ 776749 h 1086465"/>
                                    <a:gd name="connsiteX10" fmla="*/ 68826 w 980768"/>
                                    <a:gd name="connsiteY10" fmla="*/ 835742 h 1086465"/>
                                    <a:gd name="connsiteX11" fmla="*/ 49162 w 980768"/>
                                    <a:gd name="connsiteY11" fmla="*/ 909484 h 1086465"/>
                                    <a:gd name="connsiteX12" fmla="*/ 68826 w 980768"/>
                                    <a:gd name="connsiteY12" fmla="*/ 921775 h 1086465"/>
                                    <a:gd name="connsiteX13" fmla="*/ 66368 w 980768"/>
                                    <a:gd name="connsiteY13" fmla="*/ 988142 h 1086465"/>
                                    <a:gd name="connsiteX14" fmla="*/ 201562 w 980768"/>
                                    <a:gd name="connsiteY14" fmla="*/ 980768 h 1086465"/>
                                    <a:gd name="connsiteX15" fmla="*/ 390833 w 980768"/>
                                    <a:gd name="connsiteY15" fmla="*/ 1074175 h 1086465"/>
                                    <a:gd name="connsiteX16" fmla="*/ 471949 w 980768"/>
                                    <a:gd name="connsiteY16" fmla="*/ 1086465 h 1086465"/>
                                    <a:gd name="connsiteX17" fmla="*/ 585020 w 980768"/>
                                    <a:gd name="connsiteY17" fmla="*/ 997975 h 1086465"/>
                                    <a:gd name="connsiteX18" fmla="*/ 599768 w 980768"/>
                                    <a:gd name="connsiteY18" fmla="*/ 916859 h 1086465"/>
                                    <a:gd name="connsiteX19" fmla="*/ 720213 w 980768"/>
                                    <a:gd name="connsiteY19" fmla="*/ 850491 h 1086465"/>
                                    <a:gd name="connsiteX20" fmla="*/ 749710 w 980768"/>
                                    <a:gd name="connsiteY20" fmla="*/ 781665 h 1086465"/>
                                    <a:gd name="connsiteX21" fmla="*/ 813620 w 980768"/>
                                    <a:gd name="connsiteY21" fmla="*/ 766917 h 1086465"/>
                                    <a:gd name="connsiteX22" fmla="*/ 926691 w 980768"/>
                                    <a:gd name="connsiteY22" fmla="*/ 651388 h 1086465"/>
                                    <a:gd name="connsiteX23" fmla="*/ 865239 w 980768"/>
                                    <a:gd name="connsiteY23" fmla="*/ 567813 h 1086465"/>
                                    <a:gd name="connsiteX24" fmla="*/ 850491 w 980768"/>
                                    <a:gd name="connsiteY24" fmla="*/ 410497 h 1086465"/>
                                    <a:gd name="connsiteX25" fmla="*/ 872613 w 980768"/>
                                    <a:gd name="connsiteY25" fmla="*/ 363794 h 1086465"/>
                                    <a:gd name="connsiteX26" fmla="*/ 916858 w 980768"/>
                                    <a:gd name="connsiteY26" fmla="*/ 366252 h 1086465"/>
                                    <a:gd name="connsiteX27" fmla="*/ 980768 w 980768"/>
                                    <a:gd name="connsiteY27" fmla="*/ 282678 h 1086465"/>
                                    <a:gd name="connsiteX28" fmla="*/ 919316 w 980768"/>
                                    <a:gd name="connsiteY28" fmla="*/ 253181 h 1086465"/>
                                    <a:gd name="connsiteX29" fmla="*/ 843116 w 980768"/>
                                    <a:gd name="connsiteY29" fmla="*/ 243349 h 1086465"/>
                                    <a:gd name="connsiteX30" fmla="*/ 818536 w 980768"/>
                                    <a:gd name="connsiteY30" fmla="*/ 199104 h 1086465"/>
                                    <a:gd name="connsiteX31" fmla="*/ 811162 w 980768"/>
                                    <a:gd name="connsiteY31" fmla="*/ 125362 h 1086465"/>
                                    <a:gd name="connsiteX32" fmla="*/ 801329 w 980768"/>
                                    <a:gd name="connsiteY32" fmla="*/ 83575 h 1086465"/>
                                    <a:gd name="connsiteX33" fmla="*/ 786581 w 980768"/>
                                    <a:gd name="connsiteY33" fmla="*/ 46704 h 1086465"/>
                                    <a:gd name="connsiteX34" fmla="*/ 698091 w 980768"/>
                                    <a:gd name="connsiteY34" fmla="*/ 0 h 1086465"/>
                                    <a:gd name="connsiteX35" fmla="*/ 616974 w 980768"/>
                                    <a:gd name="connsiteY35" fmla="*/ 24581 h 1086465"/>
                                    <a:gd name="connsiteX36" fmla="*/ 570271 w 980768"/>
                                    <a:gd name="connsiteY36" fmla="*/ 56536 h 1086465"/>
                                    <a:gd name="connsiteX37" fmla="*/ 476865 w 980768"/>
                                    <a:gd name="connsiteY37" fmla="*/ 46704 h 1086465"/>
                                    <a:gd name="connsiteX38" fmla="*/ 454742 w 980768"/>
                                    <a:gd name="connsiteY38" fmla="*/ 56536 h 1086465"/>
                                    <a:gd name="connsiteX39" fmla="*/ 398207 w 980768"/>
                                    <a:gd name="connsiteY39" fmla="*/ 81117 h 1086465"/>
                                    <a:gd name="connsiteX40" fmla="*/ 353962 w 980768"/>
                                    <a:gd name="connsiteY40" fmla="*/ 159775 h 1086465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  <a:cxn ang="0">
                                      <a:pos x="connsiteX6" y="connsiteY6"/>
                                    </a:cxn>
                                    <a:cxn ang="0">
                                      <a:pos x="connsiteX7" y="connsiteY7"/>
                                    </a:cxn>
                                    <a:cxn ang="0">
                                      <a:pos x="connsiteX8" y="connsiteY8"/>
                                    </a:cxn>
                                    <a:cxn ang="0">
                                      <a:pos x="connsiteX9" y="connsiteY9"/>
                                    </a:cxn>
                                    <a:cxn ang="0">
                                      <a:pos x="connsiteX10" y="connsiteY10"/>
                                    </a:cxn>
                                    <a:cxn ang="0">
                                      <a:pos x="connsiteX11" y="connsiteY11"/>
                                    </a:cxn>
                                    <a:cxn ang="0">
                                      <a:pos x="connsiteX12" y="connsiteY12"/>
                                    </a:cxn>
                                    <a:cxn ang="0">
                                      <a:pos x="connsiteX13" y="connsiteY13"/>
                                    </a:cxn>
                                    <a:cxn ang="0">
                                      <a:pos x="connsiteX14" y="connsiteY14"/>
                                    </a:cxn>
                                    <a:cxn ang="0">
                                      <a:pos x="connsiteX15" y="connsiteY15"/>
                                    </a:cxn>
                                    <a:cxn ang="0">
                                      <a:pos x="connsiteX16" y="connsiteY16"/>
                                    </a:cxn>
                                    <a:cxn ang="0">
                                      <a:pos x="connsiteX17" y="connsiteY17"/>
                                    </a:cxn>
                                    <a:cxn ang="0">
                                      <a:pos x="connsiteX18" y="connsiteY18"/>
                                    </a:cxn>
                                    <a:cxn ang="0">
                                      <a:pos x="connsiteX19" y="connsiteY19"/>
                                    </a:cxn>
                                    <a:cxn ang="0">
                                      <a:pos x="connsiteX20" y="connsiteY20"/>
                                    </a:cxn>
                                    <a:cxn ang="0">
                                      <a:pos x="connsiteX21" y="connsiteY21"/>
                                    </a:cxn>
                                    <a:cxn ang="0">
                                      <a:pos x="connsiteX22" y="connsiteY22"/>
                                    </a:cxn>
                                    <a:cxn ang="0">
                                      <a:pos x="connsiteX23" y="connsiteY23"/>
                                    </a:cxn>
                                    <a:cxn ang="0">
                                      <a:pos x="connsiteX24" y="connsiteY24"/>
                                    </a:cxn>
                                    <a:cxn ang="0">
                                      <a:pos x="connsiteX25" y="connsiteY25"/>
                                    </a:cxn>
                                    <a:cxn ang="0">
                                      <a:pos x="connsiteX26" y="connsiteY26"/>
                                    </a:cxn>
                                    <a:cxn ang="0">
                                      <a:pos x="connsiteX27" y="connsiteY27"/>
                                    </a:cxn>
                                    <a:cxn ang="0">
                                      <a:pos x="connsiteX28" y="connsiteY28"/>
                                    </a:cxn>
                                    <a:cxn ang="0">
                                      <a:pos x="connsiteX29" y="connsiteY29"/>
                                    </a:cxn>
                                    <a:cxn ang="0">
                                      <a:pos x="connsiteX30" y="connsiteY30"/>
                                    </a:cxn>
                                    <a:cxn ang="0">
                                      <a:pos x="connsiteX31" y="connsiteY31"/>
                                    </a:cxn>
                                    <a:cxn ang="0">
                                      <a:pos x="connsiteX32" y="connsiteY32"/>
                                    </a:cxn>
                                    <a:cxn ang="0">
                                      <a:pos x="connsiteX33" y="connsiteY33"/>
                                    </a:cxn>
                                    <a:cxn ang="0">
                                      <a:pos x="connsiteX34" y="connsiteY34"/>
                                    </a:cxn>
                                    <a:cxn ang="0">
                                      <a:pos x="connsiteX35" y="connsiteY35"/>
                                    </a:cxn>
                                    <a:cxn ang="0">
                                      <a:pos x="connsiteX36" y="connsiteY36"/>
                                    </a:cxn>
                                    <a:cxn ang="0">
                                      <a:pos x="connsiteX37" y="connsiteY37"/>
                                    </a:cxn>
                                    <a:cxn ang="0">
                                      <a:pos x="connsiteX38" y="connsiteY38"/>
                                    </a:cxn>
                                    <a:cxn ang="0">
                                      <a:pos x="connsiteX39" y="connsiteY39"/>
                                    </a:cxn>
                                    <a:cxn ang="0">
                                      <a:pos x="connsiteX40" y="connsiteY40"/>
                                    </a:cxn>
                                  </a:cxnLst>
                                  <a:rect l="l" t="t" r="r" b="b"/>
                                  <a:pathLst>
                                    <a:path w="980768" h="1086465">
                                      <a:moveTo>
                                        <a:pt x="353962" y="159775"/>
                                      </a:moveTo>
                                      <a:lnTo>
                                        <a:pt x="378542" y="226142"/>
                                      </a:lnTo>
                                      <a:lnTo>
                                        <a:pt x="346587" y="245807"/>
                                      </a:lnTo>
                                      <a:lnTo>
                                        <a:pt x="245807" y="469491"/>
                                      </a:lnTo>
                                      <a:lnTo>
                                        <a:pt x="125362" y="513736"/>
                                      </a:lnTo>
                                      <a:lnTo>
                                        <a:pt x="140110" y="567813"/>
                                      </a:lnTo>
                                      <a:lnTo>
                                        <a:pt x="103239" y="587478"/>
                                      </a:lnTo>
                                      <a:lnTo>
                                        <a:pt x="29497" y="663678"/>
                                      </a:lnTo>
                                      <a:lnTo>
                                        <a:pt x="34413" y="742336"/>
                                      </a:lnTo>
                                      <a:lnTo>
                                        <a:pt x="0" y="776749"/>
                                      </a:lnTo>
                                      <a:lnTo>
                                        <a:pt x="68826" y="835742"/>
                                      </a:lnTo>
                                      <a:lnTo>
                                        <a:pt x="49162" y="909484"/>
                                      </a:lnTo>
                                      <a:lnTo>
                                        <a:pt x="68826" y="921775"/>
                                      </a:lnTo>
                                      <a:cubicBezTo>
                                        <a:pt x="68007" y="943897"/>
                                        <a:pt x="67187" y="966020"/>
                                        <a:pt x="66368" y="988142"/>
                                      </a:cubicBezTo>
                                      <a:lnTo>
                                        <a:pt x="201562" y="980768"/>
                                      </a:lnTo>
                                      <a:lnTo>
                                        <a:pt x="390833" y="1074175"/>
                                      </a:lnTo>
                                      <a:lnTo>
                                        <a:pt x="471949" y="1086465"/>
                                      </a:lnTo>
                                      <a:lnTo>
                                        <a:pt x="585020" y="997975"/>
                                      </a:lnTo>
                                      <a:lnTo>
                                        <a:pt x="599768" y="916859"/>
                                      </a:lnTo>
                                      <a:lnTo>
                                        <a:pt x="720213" y="850491"/>
                                      </a:lnTo>
                                      <a:lnTo>
                                        <a:pt x="749710" y="781665"/>
                                      </a:lnTo>
                                      <a:lnTo>
                                        <a:pt x="813620" y="766917"/>
                                      </a:lnTo>
                                      <a:lnTo>
                                        <a:pt x="926691" y="651388"/>
                                      </a:lnTo>
                                      <a:lnTo>
                                        <a:pt x="865239" y="567813"/>
                                      </a:lnTo>
                                      <a:lnTo>
                                        <a:pt x="850491" y="410497"/>
                                      </a:lnTo>
                                      <a:lnTo>
                                        <a:pt x="872613" y="363794"/>
                                      </a:lnTo>
                                      <a:lnTo>
                                        <a:pt x="916858" y="366252"/>
                                      </a:lnTo>
                                      <a:lnTo>
                                        <a:pt x="980768" y="282678"/>
                                      </a:lnTo>
                                      <a:lnTo>
                                        <a:pt x="919316" y="253181"/>
                                      </a:lnTo>
                                      <a:lnTo>
                                        <a:pt x="843116" y="243349"/>
                                      </a:lnTo>
                                      <a:lnTo>
                                        <a:pt x="818536" y="199104"/>
                                      </a:lnTo>
                                      <a:lnTo>
                                        <a:pt x="811162" y="125362"/>
                                      </a:lnTo>
                                      <a:lnTo>
                                        <a:pt x="801329" y="83575"/>
                                      </a:lnTo>
                                      <a:lnTo>
                                        <a:pt x="786581" y="46704"/>
                                      </a:lnTo>
                                      <a:lnTo>
                                        <a:pt x="698091" y="0"/>
                                      </a:lnTo>
                                      <a:lnTo>
                                        <a:pt x="616974" y="24581"/>
                                      </a:lnTo>
                                      <a:lnTo>
                                        <a:pt x="570271" y="56536"/>
                                      </a:lnTo>
                                      <a:lnTo>
                                        <a:pt x="476865" y="46704"/>
                                      </a:lnTo>
                                      <a:lnTo>
                                        <a:pt x="454742" y="56536"/>
                                      </a:lnTo>
                                      <a:lnTo>
                                        <a:pt x="398207" y="81117"/>
                                      </a:lnTo>
                                      <a:lnTo>
                                        <a:pt x="353962" y="159775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FBFE94"/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  <a:p>
                                  <a:pPr algn="ctr"/>
                                  <a:r>
                                    <a:rPr lang="ru-RU" sz="1200" b="1" dirty="0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</a:rPr>
                                    <a:t>Татищево</a:t>
                                  </a:r>
                                  <a:endParaRPr lang="ru-RU" sz="1200" b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2" name="Группа 58"/>
                                <p:cNvGrpSpPr/>
                                <p:nvPr/>
                              </p:nvGrpSpPr>
                              <p:grpSpPr>
                                <a:xfrm>
                                  <a:off x="240274" y="711609"/>
                                  <a:ext cx="9745792" cy="5187557"/>
                                  <a:chOff x="240274" y="711609"/>
                                  <a:chExt cx="9745792" cy="5187557"/>
                                </a:xfrm>
                              </p:grpSpPr>
                              <p:grpSp>
                                <p:nvGrpSpPr>
                                  <p:cNvPr id="25" name="Группа 55"/>
                                  <p:cNvGrpSpPr/>
                                  <p:nvPr/>
                                </p:nvGrpSpPr>
                                <p:grpSpPr>
                                  <a:xfrm>
                                    <a:off x="240274" y="711609"/>
                                    <a:ext cx="9745792" cy="5187557"/>
                                    <a:chOff x="240274" y="711609"/>
                                    <a:chExt cx="9745792" cy="5187557"/>
                                  </a:xfrm>
                                </p:grpSpPr>
                                <p:grpSp>
                                  <p:nvGrpSpPr>
                                    <p:cNvPr id="28" name="Группа 5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40274" y="711609"/>
                                      <a:ext cx="9745792" cy="5187557"/>
                                      <a:chOff x="240274" y="711609"/>
                                      <a:chExt cx="9745792" cy="5187557"/>
                                    </a:xfrm>
                                  </p:grpSpPr>
                                  <p:grpSp>
                                    <p:nvGrpSpPr>
                                      <p:cNvPr id="29" name="Группа 5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240274" y="711609"/>
                                        <a:ext cx="9745792" cy="5187557"/>
                                        <a:chOff x="240274" y="711609"/>
                                        <a:chExt cx="9745792" cy="5187557"/>
                                      </a:xfrm>
                                    </p:grpSpPr>
                                    <p:grpSp>
                                      <p:nvGrpSpPr>
                                        <p:cNvPr id="31" name="Группа 4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40274" y="711609"/>
                                          <a:ext cx="9745792" cy="5187557"/>
                                          <a:chOff x="240274" y="711609"/>
                                          <a:chExt cx="9745792" cy="5187557"/>
                                        </a:xfrm>
                                      </p:grpSpPr>
                                      <p:grpSp>
                                        <p:nvGrpSpPr>
                                          <p:cNvPr id="33" name="Группа 4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40274" y="711609"/>
                                            <a:ext cx="9745792" cy="5187557"/>
                                            <a:chOff x="240274" y="711609"/>
                                            <a:chExt cx="9745792" cy="5187557"/>
                                          </a:xfrm>
                                        </p:grpSpPr>
                                        <p:grpSp>
                                          <p:nvGrpSpPr>
                                            <p:cNvPr id="35" name="Группа 4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40274" y="711609"/>
                                              <a:ext cx="9745792" cy="5187557"/>
                                              <a:chOff x="240890" y="711609"/>
                                              <a:chExt cx="9745792" cy="5187557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37" name="Группа 41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40890" y="840658"/>
                                                <a:ext cx="9745792" cy="5058508"/>
                                                <a:chOff x="240890" y="840658"/>
                                                <a:chExt cx="9745792" cy="5058508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39" name="Группа 39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240890" y="1064343"/>
                                                  <a:ext cx="9745792" cy="4834823"/>
                                                  <a:chOff x="240890" y="1064343"/>
                                                  <a:chExt cx="9745792" cy="4834823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41" name="Группа 37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240890" y="1396180"/>
                                                    <a:ext cx="9745792" cy="4502986"/>
                                                    <a:chOff x="240890" y="1396180"/>
                                                    <a:chExt cx="9745792" cy="4502986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43" name="Группа 34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363794" y="1895168"/>
                                                      <a:ext cx="9622888" cy="4003998"/>
                                                      <a:chOff x="363794" y="1895168"/>
                                                      <a:chExt cx="9622888" cy="4003998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45" name="Группа 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916858" y="1895168"/>
                                                        <a:ext cx="9069824" cy="4003998"/>
                                                        <a:chOff x="916858" y="1895168"/>
                                                        <a:chExt cx="9069824" cy="4003998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47" name="Группа 30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1747684" y="1895168"/>
                                                          <a:ext cx="8238998" cy="4003998"/>
                                                          <a:chOff x="1747684" y="1895168"/>
                                                          <a:chExt cx="8238998" cy="4003998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50" name="Группа 28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2689123" y="1895168"/>
                                                            <a:ext cx="7297559" cy="4003998"/>
                                                            <a:chOff x="2689123" y="1895168"/>
                                                            <a:chExt cx="7297559" cy="4003998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52" name="Группа 26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3389671" y="1895168"/>
                                                              <a:ext cx="6597011" cy="4003998"/>
                                                              <a:chOff x="3389671" y="1895168"/>
                                                              <a:chExt cx="6597011" cy="4003998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54" name="Группа 24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3389671" y="1918446"/>
                                                                <a:ext cx="6597011" cy="3980720"/>
                                                                <a:chOff x="3389671" y="1918446"/>
                                                                <a:chExt cx="6597011" cy="3980720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56" name="Группа 22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3389671" y="1918446"/>
                                                                  <a:ext cx="6597011" cy="3980720"/>
                                                                  <a:chOff x="3389671" y="1918446"/>
                                                                  <a:chExt cx="6597011" cy="3980720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58" name="Группа 20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4313903" y="1918446"/>
                                                                    <a:ext cx="5672779" cy="3980720"/>
                                                                    <a:chOff x="4313903" y="1918446"/>
                                                                    <a:chExt cx="5672779" cy="3980720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60" name="Группа 1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5147187" y="1918446"/>
                                                                      <a:ext cx="4839495" cy="3980720"/>
                                                                      <a:chOff x="5147187" y="1918446"/>
                                                                      <a:chExt cx="4839495" cy="3980720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62" name="Группа 16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5649872" y="1918446"/>
                                                                        <a:ext cx="4336810" cy="3980720"/>
                                                                        <a:chOff x="5649872" y="1918446"/>
                                                                        <a:chExt cx="4336810" cy="3980720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64" name="Группа 13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5649872" y="1918446"/>
                                                                          <a:ext cx="3092957" cy="3980720"/>
                                                                          <a:chOff x="5649872" y="1918446"/>
                                                                          <a:chExt cx="3092957" cy="3980720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66" name="Группа 11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5649872" y="1918446"/>
                                                                            <a:ext cx="2728012" cy="3980720"/>
                                                                            <a:chOff x="5636079" y="1901227"/>
                                                                            <a:chExt cx="2728012" cy="3980720"/>
                                                                          </a:xfrm>
                                                                        </p:grpSpPr>
                                                                        <p:sp>
                                                                          <p:nvSpPr>
                                                                            <p:cNvPr id="72" name="Полилиния 6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7124699" y="4466804"/>
                                                                              <a:ext cx="1036864" cy="14151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0 w 1036864"/>
                                                                                <a:gd name="connsiteY0" fmla="*/ 851808 h 1415143"/>
                                                                                <a:gd name="connsiteX1" fmla="*/ 35378 w 1036864"/>
                                                                                <a:gd name="connsiteY1" fmla="*/ 928008 h 1415143"/>
                                                                                <a:gd name="connsiteX2" fmla="*/ 46264 w 1036864"/>
                                                                                <a:gd name="connsiteY2" fmla="*/ 960665 h 1415143"/>
                                                                                <a:gd name="connsiteX3" fmla="*/ 54428 w 1036864"/>
                                                                                <a:gd name="connsiteY3" fmla="*/ 998765 h 1415143"/>
                                                                                <a:gd name="connsiteX4" fmla="*/ 62593 w 1036864"/>
                                                                                <a:gd name="connsiteY4" fmla="*/ 1047750 h 1415143"/>
                                                                                <a:gd name="connsiteX5" fmla="*/ 92528 w 1036864"/>
                                                                                <a:gd name="connsiteY5" fmla="*/ 1074965 h 1415143"/>
                                                                                <a:gd name="connsiteX6" fmla="*/ 106136 w 1036864"/>
                                                                                <a:gd name="connsiteY6" fmla="*/ 1113065 h 1415143"/>
                                                                                <a:gd name="connsiteX7" fmla="*/ 125186 w 1036864"/>
                                                                                <a:gd name="connsiteY7" fmla="*/ 1148443 h 1415143"/>
                                                                                <a:gd name="connsiteX8" fmla="*/ 152400 w 1036864"/>
                                                                                <a:gd name="connsiteY8" fmla="*/ 1172936 h 1415143"/>
                                                                                <a:gd name="connsiteX9" fmla="*/ 182336 w 1036864"/>
                                                                                <a:gd name="connsiteY9" fmla="*/ 1208315 h 1415143"/>
                                                                                <a:gd name="connsiteX10" fmla="*/ 195943 w 1036864"/>
                                                                                <a:gd name="connsiteY10" fmla="*/ 1230086 h 1415143"/>
                                                                                <a:gd name="connsiteX11" fmla="*/ 204107 w 1036864"/>
                                                                                <a:gd name="connsiteY11" fmla="*/ 1262743 h 1415143"/>
                                                                                <a:gd name="connsiteX12" fmla="*/ 204107 w 1036864"/>
                                                                                <a:gd name="connsiteY12" fmla="*/ 1281793 h 1415143"/>
                                                                                <a:gd name="connsiteX13" fmla="*/ 204107 w 1036864"/>
                                                                                <a:gd name="connsiteY13" fmla="*/ 1295400 h 1415143"/>
                                                                                <a:gd name="connsiteX14" fmla="*/ 244928 w 1036864"/>
                                                                                <a:gd name="connsiteY14" fmla="*/ 1314450 h 1415143"/>
                                                                                <a:gd name="connsiteX15" fmla="*/ 296636 w 1036864"/>
                                                                                <a:gd name="connsiteY15" fmla="*/ 1292679 h 1415143"/>
                                                                                <a:gd name="connsiteX16" fmla="*/ 312964 w 1036864"/>
                                                                                <a:gd name="connsiteY16" fmla="*/ 1287236 h 1415143"/>
                                                                                <a:gd name="connsiteX17" fmla="*/ 334736 w 1036864"/>
                                                                                <a:gd name="connsiteY17" fmla="*/ 1347108 h 1415143"/>
                                                                                <a:gd name="connsiteX18" fmla="*/ 361950 w 1036864"/>
                                                                                <a:gd name="connsiteY18" fmla="*/ 1366158 h 1415143"/>
                                                                                <a:gd name="connsiteX19" fmla="*/ 400050 w 1036864"/>
                                                                                <a:gd name="connsiteY19" fmla="*/ 1355272 h 1415143"/>
                                                                                <a:gd name="connsiteX20" fmla="*/ 410936 w 1036864"/>
                                                                                <a:gd name="connsiteY20" fmla="*/ 1349829 h 1415143"/>
                                                                                <a:gd name="connsiteX21" fmla="*/ 468086 w 1036864"/>
                                                                                <a:gd name="connsiteY21" fmla="*/ 1404258 h 1415143"/>
                                                                                <a:gd name="connsiteX22" fmla="*/ 489857 w 1036864"/>
                                                                                <a:gd name="connsiteY22" fmla="*/ 1415143 h 1415143"/>
                                                                                <a:gd name="connsiteX23" fmla="*/ 492578 w 1036864"/>
                                                                                <a:gd name="connsiteY23" fmla="*/ 1396093 h 1415143"/>
                                                                                <a:gd name="connsiteX24" fmla="*/ 503464 w 1036864"/>
                                                                                <a:gd name="connsiteY24" fmla="*/ 1363436 h 1415143"/>
                                                                                <a:gd name="connsiteX25" fmla="*/ 519793 w 1036864"/>
                                                                                <a:gd name="connsiteY25" fmla="*/ 1338943 h 1415143"/>
                                                                                <a:gd name="connsiteX26" fmla="*/ 857250 w 1036864"/>
                                                                                <a:gd name="connsiteY26" fmla="*/ 1170215 h 1415143"/>
                                                                                <a:gd name="connsiteX27" fmla="*/ 900793 w 1036864"/>
                                                                                <a:gd name="connsiteY27" fmla="*/ 1107622 h 1415143"/>
                                                                                <a:gd name="connsiteX28" fmla="*/ 938893 w 1036864"/>
                                                                                <a:gd name="connsiteY28" fmla="*/ 1064079 h 1415143"/>
                                                                                <a:gd name="connsiteX29" fmla="*/ 1017814 w 1036864"/>
                                                                                <a:gd name="connsiteY29" fmla="*/ 1006929 h 1415143"/>
                                                                                <a:gd name="connsiteX30" fmla="*/ 1036864 w 1036864"/>
                                                                                <a:gd name="connsiteY30" fmla="*/ 952500 h 1415143"/>
                                                                                <a:gd name="connsiteX31" fmla="*/ 1009650 w 1036864"/>
                                                                                <a:gd name="connsiteY31" fmla="*/ 911679 h 1415143"/>
                                                                                <a:gd name="connsiteX32" fmla="*/ 952500 w 1036864"/>
                                                                                <a:gd name="connsiteY32" fmla="*/ 843643 h 1415143"/>
                                                                                <a:gd name="connsiteX33" fmla="*/ 906236 w 1036864"/>
                                                                                <a:gd name="connsiteY33" fmla="*/ 824593 h 1415143"/>
                                                                                <a:gd name="connsiteX34" fmla="*/ 876300 w 1036864"/>
                                                                                <a:gd name="connsiteY34" fmla="*/ 791936 h 1415143"/>
                                                                                <a:gd name="connsiteX35" fmla="*/ 889907 w 1036864"/>
                                                                                <a:gd name="connsiteY35" fmla="*/ 710293 h 1415143"/>
                                                                                <a:gd name="connsiteX36" fmla="*/ 873578 w 1036864"/>
                                                                                <a:gd name="connsiteY36" fmla="*/ 582386 h 1415143"/>
                                                                                <a:gd name="connsiteX37" fmla="*/ 800100 w 1036864"/>
                                                                                <a:gd name="connsiteY37" fmla="*/ 508908 h 1415143"/>
                                                                                <a:gd name="connsiteX38" fmla="*/ 756557 w 1036864"/>
                                                                                <a:gd name="connsiteY38" fmla="*/ 345622 h 1415143"/>
                                                                                <a:gd name="connsiteX39" fmla="*/ 699407 w 1036864"/>
                                                                                <a:gd name="connsiteY39" fmla="*/ 89808 h 1415143"/>
                                                                                <a:gd name="connsiteX40" fmla="*/ 495300 w 1036864"/>
                                                                                <a:gd name="connsiteY40" fmla="*/ 114300 h 1415143"/>
                                                                                <a:gd name="connsiteX41" fmla="*/ 481693 w 1036864"/>
                                                                                <a:gd name="connsiteY41" fmla="*/ 100693 h 1415143"/>
                                                                                <a:gd name="connsiteX42" fmla="*/ 468086 w 1036864"/>
                                                                                <a:gd name="connsiteY42" fmla="*/ 35379 h 1415143"/>
                                                                                <a:gd name="connsiteX43" fmla="*/ 451757 w 1036864"/>
                                                                                <a:gd name="connsiteY43" fmla="*/ 16329 h 1415143"/>
                                                                                <a:gd name="connsiteX44" fmla="*/ 359228 w 1036864"/>
                                                                                <a:gd name="connsiteY44" fmla="*/ 32658 h 1415143"/>
                                                                                <a:gd name="connsiteX45" fmla="*/ 323850 w 1036864"/>
                                                                                <a:gd name="connsiteY45" fmla="*/ 0 h 1415143"/>
                                                                                <a:gd name="connsiteX46" fmla="*/ 239486 w 1036864"/>
                                                                                <a:gd name="connsiteY46" fmla="*/ 13608 h 1415143"/>
                                                                                <a:gd name="connsiteX47" fmla="*/ 258536 w 1036864"/>
                                                                                <a:gd name="connsiteY47" fmla="*/ 250372 h 1415143"/>
                                                                                <a:gd name="connsiteX48" fmla="*/ 304800 w 1036864"/>
                                                                                <a:gd name="connsiteY48" fmla="*/ 293915 h 1415143"/>
                                                                                <a:gd name="connsiteX49" fmla="*/ 310243 w 1036864"/>
                                                                                <a:gd name="connsiteY49" fmla="*/ 361950 h 1415143"/>
                                                                                <a:gd name="connsiteX50" fmla="*/ 332014 w 1036864"/>
                                                                                <a:gd name="connsiteY50" fmla="*/ 416379 h 1415143"/>
                                                                                <a:gd name="connsiteX51" fmla="*/ 217714 w 1036864"/>
                                                                                <a:gd name="connsiteY51" fmla="*/ 454479 h 1415143"/>
                                                                                <a:gd name="connsiteX52" fmla="*/ 212271 w 1036864"/>
                                                                                <a:gd name="connsiteY52" fmla="*/ 691243 h 1415143"/>
                                                                                <a:gd name="connsiteX53" fmla="*/ 212271 w 1036864"/>
                                                                                <a:gd name="connsiteY53" fmla="*/ 767443 h 1415143"/>
                                                                                <a:gd name="connsiteX54" fmla="*/ 201386 w 1036864"/>
                                                                                <a:gd name="connsiteY54" fmla="*/ 786493 h 1415143"/>
                                                                                <a:gd name="connsiteX55" fmla="*/ 141514 w 1036864"/>
                                                                                <a:gd name="connsiteY55" fmla="*/ 808265 h 1415143"/>
                                                                                <a:gd name="connsiteX56" fmla="*/ 106136 w 1036864"/>
                                                                                <a:gd name="connsiteY56" fmla="*/ 821872 h 1415143"/>
                                                                                <a:gd name="connsiteX57" fmla="*/ 46264 w 1036864"/>
                                                                                <a:gd name="connsiteY57" fmla="*/ 816429 h 1415143"/>
                                                                                <a:gd name="connsiteX58" fmla="*/ 0 w 1036864"/>
                                                                                <a:gd name="connsiteY58" fmla="*/ 851808 h 14151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036864" h="1415143">
                                                                                  <a:moveTo>
                                                                                    <a:pt x="0" y="851808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35378" y="9280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9606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8" y="9987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593" y="1047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2528" y="1074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1113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186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2400" y="1172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6" y="12083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230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62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817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95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1314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6636" y="1292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2964" y="1287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6" y="13471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1950" y="13661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13552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6" y="1349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14042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9857" y="14151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3464" y="13634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19793" y="1338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1702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1107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1064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4" y="10069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6864" y="952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9650" y="911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0" y="843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6236" y="8245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6300" y="791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9907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3578" y="582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00100" y="5089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345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9407" y="898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5300" y="1143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1693" y="1006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1757" y="16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326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9486" y="136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58536" y="250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4800" y="293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0243" y="361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2014" y="416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4" y="454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691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767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1386" y="786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1514" y="8082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8218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51808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chemeClr val="accent3">
                                                                                <a:lumMod val="60000"/>
                                                                                <a:lumOff val="40000"/>
                                                                              </a:schemeClr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              </a:t>
                                                                              </a: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Александров Гай</a:t>
                                                                              </a:r>
                                                                              <a:endParaRPr lang="ru-RU" sz="10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3" name="Полилиния 7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78834" y="3782083"/>
                                                                              <a:ext cx="1785257" cy="15294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536121 w 1785257"/>
                                                                                <a:gd name="connsiteY0" fmla="*/ 1529443 h 1529443"/>
                                                                                <a:gd name="connsiteX1" fmla="*/ 647700 w 1785257"/>
                                                                                <a:gd name="connsiteY1" fmla="*/ 1510393 h 1529443"/>
                                                                                <a:gd name="connsiteX2" fmla="*/ 756557 w 1785257"/>
                                                                                <a:gd name="connsiteY2" fmla="*/ 1466850 h 1529443"/>
                                                                                <a:gd name="connsiteX3" fmla="*/ 759278 w 1785257"/>
                                                                                <a:gd name="connsiteY3" fmla="*/ 1151164 h 1529443"/>
                                                                                <a:gd name="connsiteX4" fmla="*/ 870857 w 1785257"/>
                                                                                <a:gd name="connsiteY4" fmla="*/ 1102179 h 1529443"/>
                                                                                <a:gd name="connsiteX5" fmla="*/ 851807 w 1785257"/>
                                                                                <a:gd name="connsiteY5" fmla="*/ 1061357 h 1529443"/>
                                                                                <a:gd name="connsiteX6" fmla="*/ 851807 w 1785257"/>
                                                                                <a:gd name="connsiteY6" fmla="*/ 990600 h 1529443"/>
                                                                                <a:gd name="connsiteX7" fmla="*/ 797378 w 1785257"/>
                                                                                <a:gd name="connsiteY7" fmla="*/ 930729 h 1529443"/>
                                                                                <a:gd name="connsiteX8" fmla="*/ 781050 w 1785257"/>
                                                                                <a:gd name="connsiteY8" fmla="*/ 710293 h 1529443"/>
                                                                                <a:gd name="connsiteX9" fmla="*/ 870857 w 1785257"/>
                                                                                <a:gd name="connsiteY9" fmla="*/ 683079 h 1529443"/>
                                                                                <a:gd name="connsiteX10" fmla="*/ 911678 w 1785257"/>
                                                                                <a:gd name="connsiteY10" fmla="*/ 726621 h 1529443"/>
                                                                                <a:gd name="connsiteX11" fmla="*/ 996043 w 1785257"/>
                                                                                <a:gd name="connsiteY11" fmla="*/ 704850 h 1529443"/>
                                                                                <a:gd name="connsiteX12" fmla="*/ 1042307 w 1785257"/>
                                                                                <a:gd name="connsiteY12" fmla="*/ 810986 h 1529443"/>
                                                                                <a:gd name="connsiteX13" fmla="*/ 1249135 w 1785257"/>
                                                                                <a:gd name="connsiteY13" fmla="*/ 778329 h 1529443"/>
                                                                                <a:gd name="connsiteX14" fmla="*/ 1221921 w 1785257"/>
                                                                                <a:gd name="connsiteY14" fmla="*/ 590550 h 1529443"/>
                                                                                <a:gd name="connsiteX15" fmla="*/ 1183821 w 1785257"/>
                                                                                <a:gd name="connsiteY15" fmla="*/ 527957 h 1529443"/>
                                                                                <a:gd name="connsiteX16" fmla="*/ 1115785 w 1785257"/>
                                                                                <a:gd name="connsiteY16" fmla="*/ 487136 h 1529443"/>
                                                                                <a:gd name="connsiteX17" fmla="*/ 1118507 w 1785257"/>
                                                                                <a:gd name="connsiteY17" fmla="*/ 465364 h 1529443"/>
                                                                                <a:gd name="connsiteX18" fmla="*/ 1137557 w 1785257"/>
                                                                                <a:gd name="connsiteY18" fmla="*/ 451757 h 1529443"/>
                                                                                <a:gd name="connsiteX19" fmla="*/ 1167493 w 1785257"/>
                                                                                <a:gd name="connsiteY19" fmla="*/ 446314 h 1529443"/>
                                                                                <a:gd name="connsiteX20" fmla="*/ 1211035 w 1785257"/>
                                                                                <a:gd name="connsiteY20" fmla="*/ 476250 h 1529443"/>
                                                                                <a:gd name="connsiteX21" fmla="*/ 1243693 w 1785257"/>
                                                                                <a:gd name="connsiteY21" fmla="*/ 489857 h 1529443"/>
                                                                                <a:gd name="connsiteX22" fmla="*/ 1281793 w 1785257"/>
                                                                                <a:gd name="connsiteY22" fmla="*/ 525236 h 1529443"/>
                                                                                <a:gd name="connsiteX23" fmla="*/ 1355271 w 1785257"/>
                                                                                <a:gd name="connsiteY23" fmla="*/ 506186 h 1529443"/>
                                                                                <a:gd name="connsiteX24" fmla="*/ 1374321 w 1785257"/>
                                                                                <a:gd name="connsiteY24" fmla="*/ 517071 h 1529443"/>
                                                                                <a:gd name="connsiteX25" fmla="*/ 1442357 w 1785257"/>
                                                                                <a:gd name="connsiteY25" fmla="*/ 511629 h 1529443"/>
                                                                                <a:gd name="connsiteX26" fmla="*/ 1567543 w 1785257"/>
                                                                                <a:gd name="connsiteY26" fmla="*/ 438150 h 1529443"/>
                                                                                <a:gd name="connsiteX27" fmla="*/ 1616528 w 1785257"/>
                                                                                <a:gd name="connsiteY27" fmla="*/ 364671 h 1529443"/>
                                                                                <a:gd name="connsiteX28" fmla="*/ 1646464 w 1785257"/>
                                                                                <a:gd name="connsiteY28" fmla="*/ 329293 h 1529443"/>
                                                                                <a:gd name="connsiteX29" fmla="*/ 1733550 w 1785257"/>
                                                                                <a:gd name="connsiteY29" fmla="*/ 195943 h 1529443"/>
                                                                                <a:gd name="connsiteX30" fmla="*/ 1768928 w 1785257"/>
                                                                                <a:gd name="connsiteY30" fmla="*/ 166007 h 1529443"/>
                                                                                <a:gd name="connsiteX31" fmla="*/ 1782535 w 1785257"/>
                                                                                <a:gd name="connsiteY31" fmla="*/ 133350 h 1529443"/>
                                                                                <a:gd name="connsiteX32" fmla="*/ 1785257 w 1785257"/>
                                                                                <a:gd name="connsiteY32" fmla="*/ 119743 h 1529443"/>
                                                                                <a:gd name="connsiteX33" fmla="*/ 1676400 w 1785257"/>
                                                                                <a:gd name="connsiteY33" fmla="*/ 125186 h 1529443"/>
                                                                                <a:gd name="connsiteX34" fmla="*/ 1643743 w 1785257"/>
                                                                                <a:gd name="connsiteY34" fmla="*/ 157843 h 1529443"/>
                                                                                <a:gd name="connsiteX35" fmla="*/ 1510393 w 1785257"/>
                                                                                <a:gd name="connsiteY35" fmla="*/ 176893 h 1529443"/>
                                                                                <a:gd name="connsiteX36" fmla="*/ 1281793 w 1785257"/>
                                                                                <a:gd name="connsiteY36" fmla="*/ 168729 h 1529443"/>
                                                                                <a:gd name="connsiteX37" fmla="*/ 1249135 w 1785257"/>
                                                                                <a:gd name="connsiteY37" fmla="*/ 146957 h 1529443"/>
                                                                                <a:gd name="connsiteX38" fmla="*/ 1216478 w 1785257"/>
                                                                                <a:gd name="connsiteY38" fmla="*/ 212271 h 1529443"/>
                                                                                <a:gd name="connsiteX39" fmla="*/ 1118507 w 1785257"/>
                                                                                <a:gd name="connsiteY39" fmla="*/ 190500 h 1529443"/>
                                                                                <a:gd name="connsiteX40" fmla="*/ 1072243 w 1785257"/>
                                                                                <a:gd name="connsiteY40" fmla="*/ 171450 h 1529443"/>
                                                                                <a:gd name="connsiteX41" fmla="*/ 985157 w 1785257"/>
                                                                                <a:gd name="connsiteY41" fmla="*/ 176893 h 1529443"/>
                                                                                <a:gd name="connsiteX42" fmla="*/ 955221 w 1785257"/>
                                                                                <a:gd name="connsiteY42" fmla="*/ 201386 h 1529443"/>
                                                                                <a:gd name="connsiteX43" fmla="*/ 830035 w 1785257"/>
                                                                                <a:gd name="connsiteY43" fmla="*/ 179614 h 1529443"/>
                                                                                <a:gd name="connsiteX44" fmla="*/ 794657 w 1785257"/>
                                                                                <a:gd name="connsiteY44" fmla="*/ 133350 h 1529443"/>
                                                                                <a:gd name="connsiteX45" fmla="*/ 655864 w 1785257"/>
                                                                                <a:gd name="connsiteY45" fmla="*/ 127907 h 1529443"/>
                                                                                <a:gd name="connsiteX46" fmla="*/ 538843 w 1785257"/>
                                                                                <a:gd name="connsiteY46" fmla="*/ 119743 h 1529443"/>
                                                                                <a:gd name="connsiteX47" fmla="*/ 484414 w 1785257"/>
                                                                                <a:gd name="connsiteY47" fmla="*/ 81643 h 1529443"/>
                                                                                <a:gd name="connsiteX48" fmla="*/ 400050 w 1785257"/>
                                                                                <a:gd name="connsiteY48" fmla="*/ 35379 h 1529443"/>
                                                                                <a:gd name="connsiteX49" fmla="*/ 334735 w 1785257"/>
                                                                                <a:gd name="connsiteY49" fmla="*/ 21771 h 1529443"/>
                                                                                <a:gd name="connsiteX50" fmla="*/ 283028 w 1785257"/>
                                                                                <a:gd name="connsiteY50" fmla="*/ 0 h 1529443"/>
                                                                                <a:gd name="connsiteX51" fmla="*/ 244928 w 1785257"/>
                                                                                <a:gd name="connsiteY51" fmla="*/ 2721 h 1529443"/>
                                                                                <a:gd name="connsiteX52" fmla="*/ 171450 w 1785257"/>
                                                                                <a:gd name="connsiteY52" fmla="*/ 13607 h 1529443"/>
                                                                                <a:gd name="connsiteX53" fmla="*/ 179614 w 1785257"/>
                                                                                <a:gd name="connsiteY53" fmla="*/ 125186 h 1529443"/>
                                                                                <a:gd name="connsiteX54" fmla="*/ 195943 w 1785257"/>
                                                                                <a:gd name="connsiteY54" fmla="*/ 214993 h 1529443"/>
                                                                                <a:gd name="connsiteX55" fmla="*/ 168728 w 1785257"/>
                                                                                <a:gd name="connsiteY55" fmla="*/ 288471 h 1529443"/>
                                                                                <a:gd name="connsiteX56" fmla="*/ 231321 w 1785257"/>
                                                                                <a:gd name="connsiteY56" fmla="*/ 391886 h 1529443"/>
                                                                                <a:gd name="connsiteX57" fmla="*/ 160564 w 1785257"/>
                                                                                <a:gd name="connsiteY57" fmla="*/ 465364 h 1529443"/>
                                                                                <a:gd name="connsiteX58" fmla="*/ 179614 w 1785257"/>
                                                                                <a:gd name="connsiteY58" fmla="*/ 579664 h 1529443"/>
                                                                                <a:gd name="connsiteX59" fmla="*/ 2721 w 1785257"/>
                                                                                <a:gd name="connsiteY59" fmla="*/ 644979 h 1529443"/>
                                                                                <a:gd name="connsiteX60" fmla="*/ 32657 w 1785257"/>
                                                                                <a:gd name="connsiteY60" fmla="*/ 906236 h 1529443"/>
                                                                                <a:gd name="connsiteX61" fmla="*/ 0 w 1785257"/>
                                                                                <a:gd name="connsiteY61" fmla="*/ 976993 h 1529443"/>
                                                                                <a:gd name="connsiteX62" fmla="*/ 89807 w 1785257"/>
                                                                                <a:gd name="connsiteY62" fmla="*/ 1015093 h 1529443"/>
                                                                                <a:gd name="connsiteX63" fmla="*/ 95250 w 1785257"/>
                                                                                <a:gd name="connsiteY63" fmla="*/ 1069521 h 1529443"/>
                                                                                <a:gd name="connsiteX64" fmla="*/ 182335 w 1785257"/>
                                                                                <a:gd name="connsiteY64" fmla="*/ 1129393 h 1529443"/>
                                                                                <a:gd name="connsiteX65" fmla="*/ 195943 w 1785257"/>
                                                                                <a:gd name="connsiteY65" fmla="*/ 1162050 h 1529443"/>
                                                                                <a:gd name="connsiteX66" fmla="*/ 277585 w 1785257"/>
                                                                                <a:gd name="connsiteY66" fmla="*/ 1232807 h 1529443"/>
                                                                                <a:gd name="connsiteX67" fmla="*/ 359228 w 1785257"/>
                                                                                <a:gd name="connsiteY67" fmla="*/ 1311729 h 1529443"/>
                                                                                <a:gd name="connsiteX68" fmla="*/ 421821 w 1785257"/>
                                                                                <a:gd name="connsiteY68" fmla="*/ 1396093 h 1529443"/>
                                                                                <a:gd name="connsiteX69" fmla="*/ 443593 w 1785257"/>
                                                                                <a:gd name="connsiteY69" fmla="*/ 1423307 h 1529443"/>
                                                                                <a:gd name="connsiteX70" fmla="*/ 438150 w 1785257"/>
                                                                                <a:gd name="connsiteY70" fmla="*/ 1466850 h 1529443"/>
                                                                                <a:gd name="connsiteX71" fmla="*/ 536121 w 1785257"/>
                                                                                <a:gd name="connsiteY71" fmla="*/ 1529443 h 15294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785257" h="1529443">
                                                                                  <a:moveTo>
                                                                                    <a:pt x="536121" y="1529443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647700" y="1510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9278" y="11511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11021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1061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9906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930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1050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683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1678" y="7266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96043" y="704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2307" y="8109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778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1921" y="5905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83821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487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4517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446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1035" y="476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3693" y="489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525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55271" y="506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74321" y="517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42357" y="5116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67543" y="438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16528" y="3646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6464" y="329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33550" y="195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68928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2535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5257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76400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3743" y="1578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10393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168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146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8" y="2122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190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71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85157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5221" y="201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0035" y="1796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4657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127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8843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4414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5" y="217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83028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27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1450" y="13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214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8" y="2884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1321" y="391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0564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5796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" y="6449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" y="906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976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9807" y="1015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1069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5" y="112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162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758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1311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1821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3593" y="14233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6121" y="1529443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chemeClr val="accent3">
                                                                                <a:lumMod val="60000"/>
                                                                                <a:lumOff val="40000"/>
                                                                              </a:schemeClr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Новоузенск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4" name="Полилиния 8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5636079" y="3600450"/>
                                                                              <a:ext cx="1178378" cy="1238250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933450 w 1178378"/>
                                                                                <a:gd name="connsiteY0" fmla="*/ 1132114 h 1238250"/>
                                                                                <a:gd name="connsiteX1" fmla="*/ 857250 w 1178378"/>
                                                                                <a:gd name="connsiteY1" fmla="*/ 1039586 h 1238250"/>
                                                                                <a:gd name="connsiteX2" fmla="*/ 797378 w 1178378"/>
                                                                                <a:gd name="connsiteY2" fmla="*/ 1036864 h 1238250"/>
                                                                                <a:gd name="connsiteX3" fmla="*/ 748392 w 1178378"/>
                                                                                <a:gd name="connsiteY3" fmla="*/ 1083129 h 1238250"/>
                                                                                <a:gd name="connsiteX4" fmla="*/ 715735 w 1178378"/>
                                                                                <a:gd name="connsiteY4" fmla="*/ 1153886 h 1238250"/>
                                                                                <a:gd name="connsiteX5" fmla="*/ 674914 w 1178378"/>
                                                                                <a:gd name="connsiteY5" fmla="*/ 1211036 h 1238250"/>
                                                                                <a:gd name="connsiteX6" fmla="*/ 644978 w 1178378"/>
                                                                                <a:gd name="connsiteY6" fmla="*/ 1219200 h 1238250"/>
                                                                                <a:gd name="connsiteX7" fmla="*/ 492578 w 1178378"/>
                                                                                <a:gd name="connsiteY7" fmla="*/ 1219200 h 1238250"/>
                                                                                <a:gd name="connsiteX8" fmla="*/ 449035 w 1178378"/>
                                                                                <a:gd name="connsiteY8" fmla="*/ 1232807 h 1238250"/>
                                                                                <a:gd name="connsiteX9" fmla="*/ 410935 w 1178378"/>
                                                                                <a:gd name="connsiteY9" fmla="*/ 1238250 h 1238250"/>
                                                                                <a:gd name="connsiteX10" fmla="*/ 391885 w 1178378"/>
                                                                                <a:gd name="connsiteY10" fmla="*/ 1216479 h 1238250"/>
                                                                                <a:gd name="connsiteX11" fmla="*/ 389164 w 1178378"/>
                                                                                <a:gd name="connsiteY11" fmla="*/ 1148443 h 1238250"/>
                                                                                <a:gd name="connsiteX12" fmla="*/ 389164 w 1178378"/>
                                                                                <a:gd name="connsiteY12" fmla="*/ 1148443 h 1238250"/>
                                                                                <a:gd name="connsiteX13" fmla="*/ 356507 w 1178378"/>
                                                                                <a:gd name="connsiteY13" fmla="*/ 1094014 h 1238250"/>
                                                                                <a:gd name="connsiteX14" fmla="*/ 340178 w 1178378"/>
                                                                                <a:gd name="connsiteY14" fmla="*/ 955221 h 1238250"/>
                                                                                <a:gd name="connsiteX15" fmla="*/ 163285 w 1178378"/>
                                                                                <a:gd name="connsiteY15" fmla="*/ 966107 h 1238250"/>
                                                                                <a:gd name="connsiteX16" fmla="*/ 127907 w 1178378"/>
                                                                                <a:gd name="connsiteY16" fmla="*/ 1001486 h 1238250"/>
                                                                                <a:gd name="connsiteX17" fmla="*/ 103414 w 1178378"/>
                                                                                <a:gd name="connsiteY17" fmla="*/ 1023257 h 1238250"/>
                                                                                <a:gd name="connsiteX18" fmla="*/ 8164 w 1178378"/>
                                                                                <a:gd name="connsiteY18" fmla="*/ 1017814 h 1238250"/>
                                                                                <a:gd name="connsiteX19" fmla="*/ 0 w 1178378"/>
                                                                                <a:gd name="connsiteY19" fmla="*/ 838200 h 1238250"/>
                                                                                <a:gd name="connsiteX20" fmla="*/ 46264 w 1178378"/>
                                                                                <a:gd name="connsiteY20" fmla="*/ 819150 h 1238250"/>
                                                                                <a:gd name="connsiteX21" fmla="*/ 95250 w 1178378"/>
                                                                                <a:gd name="connsiteY21" fmla="*/ 808264 h 1238250"/>
                                                                                <a:gd name="connsiteX22" fmla="*/ 117021 w 1178378"/>
                                                                                <a:gd name="connsiteY22" fmla="*/ 827314 h 1238250"/>
                                                                                <a:gd name="connsiteX23" fmla="*/ 263978 w 1178378"/>
                                                                                <a:gd name="connsiteY23" fmla="*/ 819150 h 1238250"/>
                                                                                <a:gd name="connsiteX24" fmla="*/ 307521 w 1178378"/>
                                                                                <a:gd name="connsiteY24" fmla="*/ 636814 h 1238250"/>
                                                                                <a:gd name="connsiteX25" fmla="*/ 323850 w 1178378"/>
                                                                                <a:gd name="connsiteY25" fmla="*/ 527957 h 1238250"/>
                                                                                <a:gd name="connsiteX26" fmla="*/ 359228 w 1178378"/>
                                                                                <a:gd name="connsiteY26" fmla="*/ 508907 h 1238250"/>
                                                                                <a:gd name="connsiteX27" fmla="*/ 353785 w 1178378"/>
                                                                                <a:gd name="connsiteY27" fmla="*/ 394607 h 1238250"/>
                                                                                <a:gd name="connsiteX28" fmla="*/ 364671 w 1178378"/>
                                                                                <a:gd name="connsiteY28" fmla="*/ 342900 h 1238250"/>
                                                                                <a:gd name="connsiteX29" fmla="*/ 487135 w 1178378"/>
                                                                                <a:gd name="connsiteY29" fmla="*/ 332014 h 1238250"/>
                                                                                <a:gd name="connsiteX30" fmla="*/ 560614 w 1178378"/>
                                                                                <a:gd name="connsiteY30" fmla="*/ 307521 h 1238250"/>
                                                                                <a:gd name="connsiteX31" fmla="*/ 585107 w 1178378"/>
                                                                                <a:gd name="connsiteY31" fmla="*/ 258536 h 1238250"/>
                                                                                <a:gd name="connsiteX32" fmla="*/ 639535 w 1178378"/>
                                                                                <a:gd name="connsiteY32" fmla="*/ 266700 h 1238250"/>
                                                                                <a:gd name="connsiteX33" fmla="*/ 672192 w 1178378"/>
                                                                                <a:gd name="connsiteY33" fmla="*/ 261257 h 1238250"/>
                                                                                <a:gd name="connsiteX34" fmla="*/ 680357 w 1178378"/>
                                                                                <a:gd name="connsiteY34" fmla="*/ 231321 h 1238250"/>
                                                                                <a:gd name="connsiteX35" fmla="*/ 598714 w 1178378"/>
                                                                                <a:gd name="connsiteY35" fmla="*/ 155121 h 1238250"/>
                                                                                <a:gd name="connsiteX36" fmla="*/ 620485 w 1178378"/>
                                                                                <a:gd name="connsiteY36" fmla="*/ 81643 h 1238250"/>
                                                                                <a:gd name="connsiteX37" fmla="*/ 655864 w 1178378"/>
                                                                                <a:gd name="connsiteY37" fmla="*/ 51707 h 1238250"/>
                                                                                <a:gd name="connsiteX38" fmla="*/ 691242 w 1178378"/>
                                                                                <a:gd name="connsiteY38" fmla="*/ 136071 h 1238250"/>
                                                                                <a:gd name="connsiteX39" fmla="*/ 748392 w 1178378"/>
                                                                                <a:gd name="connsiteY39" fmla="*/ 166007 h 1238250"/>
                                                                                <a:gd name="connsiteX40" fmla="*/ 791935 w 1178378"/>
                                                                                <a:gd name="connsiteY40" fmla="*/ 160564 h 1238250"/>
                                                                                <a:gd name="connsiteX41" fmla="*/ 857250 w 1178378"/>
                                                                                <a:gd name="connsiteY41" fmla="*/ 108857 h 1238250"/>
                                                                                <a:gd name="connsiteX42" fmla="*/ 881742 w 1178378"/>
                                                                                <a:gd name="connsiteY42" fmla="*/ 87086 h 1238250"/>
                                                                                <a:gd name="connsiteX43" fmla="*/ 838200 w 1178378"/>
                                                                                <a:gd name="connsiteY43" fmla="*/ 24493 h 1238250"/>
                                                                                <a:gd name="connsiteX44" fmla="*/ 870857 w 1178378"/>
                                                                                <a:gd name="connsiteY44" fmla="*/ 0 h 1238250"/>
                                                                                <a:gd name="connsiteX45" fmla="*/ 930728 w 1178378"/>
                                                                                <a:gd name="connsiteY45" fmla="*/ 29936 h 1238250"/>
                                                                                <a:gd name="connsiteX46" fmla="*/ 941614 w 1178378"/>
                                                                                <a:gd name="connsiteY46" fmla="*/ 51707 h 1238250"/>
                                                                                <a:gd name="connsiteX47" fmla="*/ 1020535 w 1178378"/>
                                                                                <a:gd name="connsiteY47" fmla="*/ 29936 h 1238250"/>
                                                                                <a:gd name="connsiteX48" fmla="*/ 1055914 w 1178378"/>
                                                                                <a:gd name="connsiteY48" fmla="*/ 38100 h 1238250"/>
                                                                                <a:gd name="connsiteX49" fmla="*/ 1088571 w 1178378"/>
                                                                                <a:gd name="connsiteY49" fmla="*/ 68036 h 1238250"/>
                                                                                <a:gd name="connsiteX50" fmla="*/ 1137557 w 1178378"/>
                                                                                <a:gd name="connsiteY50" fmla="*/ 65314 h 1238250"/>
                                                                                <a:gd name="connsiteX51" fmla="*/ 1115785 w 1178378"/>
                                                                                <a:gd name="connsiteY51" fmla="*/ 176893 h 1238250"/>
                                                                                <a:gd name="connsiteX52" fmla="*/ 1134835 w 1178378"/>
                                                                                <a:gd name="connsiteY52" fmla="*/ 386443 h 1238250"/>
                                                                                <a:gd name="connsiteX53" fmla="*/ 1110342 w 1178378"/>
                                                                                <a:gd name="connsiteY53" fmla="*/ 457200 h 1238250"/>
                                                                                <a:gd name="connsiteX54" fmla="*/ 1178378 w 1178378"/>
                                                                                <a:gd name="connsiteY54" fmla="*/ 557893 h 1238250"/>
                                                                                <a:gd name="connsiteX55" fmla="*/ 1094014 w 1178378"/>
                                                                                <a:gd name="connsiteY55" fmla="*/ 636814 h 1238250"/>
                                                                                <a:gd name="connsiteX56" fmla="*/ 1107621 w 1178378"/>
                                                                                <a:gd name="connsiteY56" fmla="*/ 751114 h 1238250"/>
                                                                                <a:gd name="connsiteX57" fmla="*/ 944335 w 1178378"/>
                                                                                <a:gd name="connsiteY57" fmla="*/ 816429 h 1238250"/>
                                                                                <a:gd name="connsiteX58" fmla="*/ 974271 w 1178378"/>
                                                                                <a:gd name="connsiteY58" fmla="*/ 1091293 h 1238250"/>
                                                                                <a:gd name="connsiteX59" fmla="*/ 933450 w 1178378"/>
                                                                                <a:gd name="connsiteY59" fmla="*/ 1132114 h 1238250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178378" h="1238250">
                                                                                  <a:moveTo>
                                                                                    <a:pt x="933450" y="1132114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857250" y="1039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10368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0831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15735" y="115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4914" y="1211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449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903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5" y="1238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91885" y="1216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6507" y="1094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40178" y="9552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3285" y="966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7907" y="1001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414" y="1023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4" y="1017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38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8082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1" y="827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3978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7521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508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3785" y="394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4671" y="3429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7135" y="332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60614" y="307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85107" y="258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39535" y="266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2192" y="261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80357" y="2313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98714" y="1551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0485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1242" y="136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1935" y="1605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08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1742" y="87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8200" y="24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0728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161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0535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55914" y="381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88571" y="68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65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4835" y="386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0342" y="457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8378" y="557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4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1" y="7511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4335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4271" y="1091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3450" y="1132114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E7C949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Питерка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5" name="Полилиния 10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23263" y="1901227"/>
                                                                              <a:ext cx="1298122" cy="1984972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206829 w 1298122"/>
                                                                                <a:gd name="connsiteY0" fmla="*/ 1540329 h 1760765"/>
                                                                                <a:gd name="connsiteX1" fmla="*/ 217715 w 1298122"/>
                                                                                <a:gd name="connsiteY1" fmla="*/ 1638300 h 1760765"/>
                                                                                <a:gd name="connsiteX2" fmla="*/ 315686 w 1298122"/>
                                                                                <a:gd name="connsiteY2" fmla="*/ 1641022 h 1760765"/>
                                                                                <a:gd name="connsiteX3" fmla="*/ 454479 w 1298122"/>
                                                                                <a:gd name="connsiteY3" fmla="*/ 1670958 h 1760765"/>
                                                                                <a:gd name="connsiteX4" fmla="*/ 549729 w 1298122"/>
                                                                                <a:gd name="connsiteY4" fmla="*/ 1730829 h 1760765"/>
                                                                                <a:gd name="connsiteX5" fmla="*/ 579665 w 1298122"/>
                                                                                <a:gd name="connsiteY5" fmla="*/ 1758043 h 1760765"/>
                                                                                <a:gd name="connsiteX6" fmla="*/ 661308 w 1298122"/>
                                                                                <a:gd name="connsiteY6" fmla="*/ 1760765 h 1760765"/>
                                                                                <a:gd name="connsiteX7" fmla="*/ 661308 w 1298122"/>
                                                                                <a:gd name="connsiteY7" fmla="*/ 1695450 h 1760765"/>
                                                                                <a:gd name="connsiteX8" fmla="*/ 737508 w 1298122"/>
                                                                                <a:gd name="connsiteY8" fmla="*/ 1632858 h 1760765"/>
                                                                                <a:gd name="connsiteX9" fmla="*/ 764722 w 1298122"/>
                                                                                <a:gd name="connsiteY9" fmla="*/ 1534886 h 1760765"/>
                                                                                <a:gd name="connsiteX10" fmla="*/ 789215 w 1298122"/>
                                                                                <a:gd name="connsiteY10" fmla="*/ 1450522 h 1760765"/>
                                                                                <a:gd name="connsiteX11" fmla="*/ 859972 w 1298122"/>
                                                                                <a:gd name="connsiteY11" fmla="*/ 1406979 h 1760765"/>
                                                                                <a:gd name="connsiteX12" fmla="*/ 879022 w 1298122"/>
                                                                                <a:gd name="connsiteY12" fmla="*/ 1349829 h 1760765"/>
                                                                                <a:gd name="connsiteX13" fmla="*/ 971550 w 1298122"/>
                                                                                <a:gd name="connsiteY13" fmla="*/ 1311729 h 1760765"/>
                                                                                <a:gd name="connsiteX14" fmla="*/ 1017815 w 1298122"/>
                                                                                <a:gd name="connsiteY14" fmla="*/ 1279072 h 1760765"/>
                                                                                <a:gd name="connsiteX15" fmla="*/ 1023258 w 1298122"/>
                                                                                <a:gd name="connsiteY15" fmla="*/ 1235529 h 1760765"/>
                                                                                <a:gd name="connsiteX16" fmla="*/ 1072243 w 1298122"/>
                                                                                <a:gd name="connsiteY16" fmla="*/ 1246415 h 1760765"/>
                                                                                <a:gd name="connsiteX17" fmla="*/ 1094015 w 1298122"/>
                                                                                <a:gd name="connsiteY17" fmla="*/ 1140279 h 1760765"/>
                                                                                <a:gd name="connsiteX18" fmla="*/ 1107622 w 1298122"/>
                                                                                <a:gd name="connsiteY18" fmla="*/ 1064079 h 1760765"/>
                                                                                <a:gd name="connsiteX19" fmla="*/ 1107622 w 1298122"/>
                                                                                <a:gd name="connsiteY19" fmla="*/ 952500 h 1760765"/>
                                                                                <a:gd name="connsiteX20" fmla="*/ 1045029 w 1298122"/>
                                                                                <a:gd name="connsiteY20" fmla="*/ 900793 h 1760765"/>
                                                                                <a:gd name="connsiteX21" fmla="*/ 1061358 w 1298122"/>
                                                                                <a:gd name="connsiteY21" fmla="*/ 846365 h 1760765"/>
                                                                                <a:gd name="connsiteX22" fmla="*/ 1123950 w 1298122"/>
                                                                                <a:gd name="connsiteY22" fmla="*/ 832758 h 1760765"/>
                                                                                <a:gd name="connsiteX23" fmla="*/ 1167493 w 1298122"/>
                                                                                <a:gd name="connsiteY23" fmla="*/ 813708 h 1760765"/>
                                                                                <a:gd name="connsiteX24" fmla="*/ 1167493 w 1298122"/>
                                                                                <a:gd name="connsiteY24" fmla="*/ 772886 h 1760765"/>
                                                                                <a:gd name="connsiteX25" fmla="*/ 1216479 w 1298122"/>
                                                                                <a:gd name="connsiteY25" fmla="*/ 770165 h 1760765"/>
                                                                                <a:gd name="connsiteX26" fmla="*/ 1257300 w 1298122"/>
                                                                                <a:gd name="connsiteY26" fmla="*/ 726622 h 1760765"/>
                                                                                <a:gd name="connsiteX27" fmla="*/ 1298122 w 1298122"/>
                                                                                <a:gd name="connsiteY27" fmla="*/ 696686 h 1760765"/>
                                                                                <a:gd name="connsiteX28" fmla="*/ 1298122 w 1298122"/>
                                                                                <a:gd name="connsiteY28" fmla="*/ 642258 h 1760765"/>
                                                                                <a:gd name="connsiteX29" fmla="*/ 1295400 w 1298122"/>
                                                                                <a:gd name="connsiteY29" fmla="*/ 623208 h 1760765"/>
                                                                                <a:gd name="connsiteX30" fmla="*/ 1287236 w 1298122"/>
                                                                                <a:gd name="connsiteY30" fmla="*/ 598715 h 1760765"/>
                                                                                <a:gd name="connsiteX31" fmla="*/ 1249136 w 1298122"/>
                                                                                <a:gd name="connsiteY31" fmla="*/ 593272 h 1760765"/>
                                                                                <a:gd name="connsiteX32" fmla="*/ 1249136 w 1298122"/>
                                                                                <a:gd name="connsiteY32" fmla="*/ 544286 h 1760765"/>
                                                                                <a:gd name="connsiteX33" fmla="*/ 1175658 w 1298122"/>
                                                                                <a:gd name="connsiteY33" fmla="*/ 538843 h 1760765"/>
                                                                                <a:gd name="connsiteX34" fmla="*/ 1159329 w 1298122"/>
                                                                                <a:gd name="connsiteY34" fmla="*/ 405493 h 1760765"/>
                                                                                <a:gd name="connsiteX35" fmla="*/ 1107622 w 1298122"/>
                                                                                <a:gd name="connsiteY35" fmla="*/ 427265 h 1760765"/>
                                                                                <a:gd name="connsiteX36" fmla="*/ 1091293 w 1298122"/>
                                                                                <a:gd name="connsiteY36" fmla="*/ 465365 h 1760765"/>
                                                                                <a:gd name="connsiteX37" fmla="*/ 1047750 w 1298122"/>
                                                                                <a:gd name="connsiteY37" fmla="*/ 476250 h 1760765"/>
                                                                                <a:gd name="connsiteX38" fmla="*/ 1004208 w 1298122"/>
                                                                                <a:gd name="connsiteY38" fmla="*/ 457200 h 1760765"/>
                                                                                <a:gd name="connsiteX39" fmla="*/ 968829 w 1298122"/>
                                                                                <a:gd name="connsiteY39" fmla="*/ 468086 h 1760765"/>
                                                                                <a:gd name="connsiteX40" fmla="*/ 900793 w 1298122"/>
                                                                                <a:gd name="connsiteY40" fmla="*/ 484415 h 1760765"/>
                                                                                <a:gd name="connsiteX41" fmla="*/ 868136 w 1298122"/>
                                                                                <a:gd name="connsiteY41" fmla="*/ 462643 h 1760765"/>
                                                                                <a:gd name="connsiteX42" fmla="*/ 895350 w 1298122"/>
                                                                                <a:gd name="connsiteY42" fmla="*/ 370115 h 1760765"/>
                                                                                <a:gd name="connsiteX43" fmla="*/ 933450 w 1298122"/>
                                                                                <a:gd name="connsiteY43" fmla="*/ 332015 h 1760765"/>
                                                                                <a:gd name="connsiteX44" fmla="*/ 957943 w 1298122"/>
                                                                                <a:gd name="connsiteY44" fmla="*/ 315686 h 1760765"/>
                                                                                <a:gd name="connsiteX45" fmla="*/ 938893 w 1298122"/>
                                                                                <a:gd name="connsiteY45" fmla="*/ 244929 h 1760765"/>
                                                                                <a:gd name="connsiteX46" fmla="*/ 936172 w 1298122"/>
                                                                                <a:gd name="connsiteY46" fmla="*/ 190500 h 1760765"/>
                                                                                <a:gd name="connsiteX47" fmla="*/ 879022 w 1298122"/>
                                                                                <a:gd name="connsiteY47" fmla="*/ 163286 h 1760765"/>
                                                                                <a:gd name="connsiteX48" fmla="*/ 859972 w 1298122"/>
                                                                                <a:gd name="connsiteY48" fmla="*/ 149679 h 1760765"/>
                                                                                <a:gd name="connsiteX49" fmla="*/ 862693 w 1298122"/>
                                                                                <a:gd name="connsiteY49" fmla="*/ 125186 h 1760765"/>
                                                                                <a:gd name="connsiteX50" fmla="*/ 862693 w 1298122"/>
                                                                                <a:gd name="connsiteY50" fmla="*/ 125186 h 1760765"/>
                                                                                <a:gd name="connsiteX51" fmla="*/ 751115 w 1298122"/>
                                                                                <a:gd name="connsiteY51" fmla="*/ 119743 h 1760765"/>
                                                                                <a:gd name="connsiteX52" fmla="*/ 737508 w 1298122"/>
                                                                                <a:gd name="connsiteY52" fmla="*/ 95250 h 1760765"/>
                                                                                <a:gd name="connsiteX53" fmla="*/ 737508 w 1298122"/>
                                                                                <a:gd name="connsiteY53" fmla="*/ 54429 h 1760765"/>
                                                                                <a:gd name="connsiteX54" fmla="*/ 767443 w 1298122"/>
                                                                                <a:gd name="connsiteY54" fmla="*/ 27215 h 1760765"/>
                                                                                <a:gd name="connsiteX55" fmla="*/ 846365 w 1298122"/>
                                                                                <a:gd name="connsiteY55" fmla="*/ 46265 h 1760765"/>
                                                                                <a:gd name="connsiteX56" fmla="*/ 851808 w 1298122"/>
                                                                                <a:gd name="connsiteY56" fmla="*/ 0 h 1760765"/>
                                                                                <a:gd name="connsiteX57" fmla="*/ 536122 w 1298122"/>
                                                                                <a:gd name="connsiteY57" fmla="*/ 13608 h 1760765"/>
                                                                                <a:gd name="connsiteX58" fmla="*/ 579665 w 1298122"/>
                                                                                <a:gd name="connsiteY58" fmla="*/ 62593 h 1760765"/>
                                                                                <a:gd name="connsiteX59" fmla="*/ 506186 w 1298122"/>
                                                                                <a:gd name="connsiteY59" fmla="*/ 114300 h 1760765"/>
                                                                                <a:gd name="connsiteX60" fmla="*/ 459922 w 1298122"/>
                                                                                <a:gd name="connsiteY60" fmla="*/ 122465 h 1760765"/>
                                                                                <a:gd name="connsiteX61" fmla="*/ 408215 w 1298122"/>
                                                                                <a:gd name="connsiteY61" fmla="*/ 95250 h 1760765"/>
                                                                                <a:gd name="connsiteX62" fmla="*/ 329293 w 1298122"/>
                                                                                <a:gd name="connsiteY62" fmla="*/ 146958 h 1760765"/>
                                                                                <a:gd name="connsiteX63" fmla="*/ 351065 w 1298122"/>
                                                                                <a:gd name="connsiteY63" fmla="*/ 223158 h 1760765"/>
                                                                                <a:gd name="connsiteX64" fmla="*/ 318408 w 1298122"/>
                                                                                <a:gd name="connsiteY64" fmla="*/ 266700 h 1760765"/>
                                                                                <a:gd name="connsiteX65" fmla="*/ 217715 w 1298122"/>
                                                                                <a:gd name="connsiteY65" fmla="*/ 250372 h 1760765"/>
                                                                                <a:gd name="connsiteX66" fmla="*/ 168729 w 1298122"/>
                                                                                <a:gd name="connsiteY66" fmla="*/ 244929 h 1760765"/>
                                                                                <a:gd name="connsiteX67" fmla="*/ 157843 w 1298122"/>
                                                                                <a:gd name="connsiteY67" fmla="*/ 242208 h 1760765"/>
                                                                                <a:gd name="connsiteX68" fmla="*/ 117022 w 1298122"/>
                                                                                <a:gd name="connsiteY68" fmla="*/ 340179 h 1760765"/>
                                                                                <a:gd name="connsiteX69" fmla="*/ 13608 w 1298122"/>
                                                                                <a:gd name="connsiteY69" fmla="*/ 424543 h 1760765"/>
                                                                                <a:gd name="connsiteX70" fmla="*/ 0 w 1298122"/>
                                                                                <a:gd name="connsiteY70" fmla="*/ 462643 h 1760765"/>
                                                                                <a:gd name="connsiteX71" fmla="*/ 78922 w 1298122"/>
                                                                                <a:gd name="connsiteY71" fmla="*/ 544286 h 1760765"/>
                                                                                <a:gd name="connsiteX72" fmla="*/ 84365 w 1298122"/>
                                                                                <a:gd name="connsiteY72" fmla="*/ 623208 h 1760765"/>
                                                                                <a:gd name="connsiteX73" fmla="*/ 78922 w 1298122"/>
                                                                                <a:gd name="connsiteY73" fmla="*/ 653143 h 1760765"/>
                                                                                <a:gd name="connsiteX74" fmla="*/ 8165 w 1298122"/>
                                                                                <a:gd name="connsiteY74" fmla="*/ 672193 h 1760765"/>
                                                                                <a:gd name="connsiteX75" fmla="*/ 54429 w 1298122"/>
                                                                                <a:gd name="connsiteY75" fmla="*/ 693965 h 1760765"/>
                                                                                <a:gd name="connsiteX76" fmla="*/ 122465 w 1298122"/>
                                                                                <a:gd name="connsiteY76" fmla="*/ 710293 h 1760765"/>
                                                                                <a:gd name="connsiteX77" fmla="*/ 193222 w 1298122"/>
                                                                                <a:gd name="connsiteY77" fmla="*/ 710293 h 1760765"/>
                                                                                <a:gd name="connsiteX78" fmla="*/ 299358 w 1298122"/>
                                                                                <a:gd name="connsiteY78" fmla="*/ 723900 h 1760765"/>
                                                                                <a:gd name="connsiteX79" fmla="*/ 424543 w 1298122"/>
                                                                                <a:gd name="connsiteY79" fmla="*/ 778329 h 1760765"/>
                                                                                <a:gd name="connsiteX80" fmla="*/ 435429 w 1298122"/>
                                                                                <a:gd name="connsiteY80" fmla="*/ 830036 h 1760765"/>
                                                                                <a:gd name="connsiteX81" fmla="*/ 438150 w 1298122"/>
                                                                                <a:gd name="connsiteY81" fmla="*/ 914400 h 1760765"/>
                                                                                <a:gd name="connsiteX82" fmla="*/ 405493 w 1298122"/>
                                                                                <a:gd name="connsiteY82" fmla="*/ 944336 h 1760765"/>
                                                                                <a:gd name="connsiteX83" fmla="*/ 315686 w 1298122"/>
                                                                                <a:gd name="connsiteY83" fmla="*/ 944336 h 1760765"/>
                                                                                <a:gd name="connsiteX84" fmla="*/ 272143 w 1298122"/>
                                                                                <a:gd name="connsiteY84" fmla="*/ 996043 h 1760765"/>
                                                                                <a:gd name="connsiteX85" fmla="*/ 266700 w 1298122"/>
                                                                                <a:gd name="connsiteY85" fmla="*/ 1042308 h 1760765"/>
                                                                                <a:gd name="connsiteX86" fmla="*/ 302079 w 1298122"/>
                                                                                <a:gd name="connsiteY86" fmla="*/ 1085850 h 1760765"/>
                                                                                <a:gd name="connsiteX87" fmla="*/ 326572 w 1298122"/>
                                                                                <a:gd name="connsiteY87" fmla="*/ 1107622 h 1760765"/>
                                                                                <a:gd name="connsiteX88" fmla="*/ 315686 w 1298122"/>
                                                                                <a:gd name="connsiteY88" fmla="*/ 1162050 h 1760765"/>
                                                                                <a:gd name="connsiteX89" fmla="*/ 261258 w 1298122"/>
                                                                                <a:gd name="connsiteY89" fmla="*/ 1178379 h 1760765"/>
                                                                                <a:gd name="connsiteX90" fmla="*/ 212272 w 1298122"/>
                                                                                <a:gd name="connsiteY90" fmla="*/ 1194708 h 1760765"/>
                                                                                <a:gd name="connsiteX91" fmla="*/ 206829 w 1298122"/>
                                                                                <a:gd name="connsiteY91" fmla="*/ 1227365 h 1760765"/>
                                                                                <a:gd name="connsiteX92" fmla="*/ 225879 w 1298122"/>
                                                                                <a:gd name="connsiteY92" fmla="*/ 1265465 h 1760765"/>
                                                                                <a:gd name="connsiteX93" fmla="*/ 242208 w 1298122"/>
                                                                                <a:gd name="connsiteY93" fmla="*/ 1311729 h 1760765"/>
                                                                                <a:gd name="connsiteX94" fmla="*/ 242208 w 1298122"/>
                                                                                <a:gd name="connsiteY94" fmla="*/ 1311729 h 1760765"/>
                                                                                <a:gd name="connsiteX95" fmla="*/ 193222 w 1298122"/>
                                                                                <a:gd name="connsiteY95" fmla="*/ 1366158 h 1760765"/>
                                                                                <a:gd name="connsiteX96" fmla="*/ 187779 w 1298122"/>
                                                                                <a:gd name="connsiteY96" fmla="*/ 1417865 h 1760765"/>
                                                                                <a:gd name="connsiteX97" fmla="*/ 206829 w 1298122"/>
                                                                                <a:gd name="connsiteY97" fmla="*/ 1458686 h 1760765"/>
                                                                                <a:gd name="connsiteX98" fmla="*/ 206829 w 1298122"/>
                                                                                <a:gd name="connsiteY98" fmla="*/ 1540329 h 1760765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51808 w 1298122"/>
                                                                                <a:gd name="connsiteY56" fmla="*/ 95249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75607 w 1298122"/>
                                                                                <a:gd name="connsiteY54" fmla="*/ 133350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49670 w 1298122"/>
                                                                                <a:gd name="connsiteY1" fmla="*/ 192887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6 w 1298122"/>
                                                                                <a:gd name="connsiteY1" fmla="*/ 191658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2" y="connsiteY7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3" y="connsiteY7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4" y="connsiteY7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5" y="connsiteY7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6" y="connsiteY7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7" y="connsiteY7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8" y="connsiteY7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9" y="connsiteY7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0" y="connsiteY8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1" y="connsiteY8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2" y="connsiteY8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3" y="connsiteY8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4" y="connsiteY8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5" y="connsiteY8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6" y="connsiteY8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7" y="connsiteY8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8" y="connsiteY8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9" y="connsiteY8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0" y="connsiteY9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1" y="connsiteY9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2" y="connsiteY9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3" y="connsiteY9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4" y="connsiteY9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5" y="connsiteY9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6" y="connsiteY9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7" y="connsiteY9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8" y="connsiteY9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9" y="connsiteY9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298122" h="1984972">
                                                                                  <a:moveTo>
                                                                                    <a:pt x="206829" y="1764536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217716" y="191658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8652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4479" y="1895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9729" y="1955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1982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849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196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1857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64722" y="1759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15" y="1674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1631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1574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1550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5" y="15032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3258" y="14597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470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5" y="1364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2882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176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5029" y="11250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58" y="1070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23950" y="1056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1037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997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9" y="994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7300" y="950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920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8664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5400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7236" y="8229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817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5658" y="763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59329" y="629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6514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1293" y="689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7750" y="700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4208" y="6814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8829" y="692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708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3995" y="68909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7761" y="60104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7932" y="585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9149" y="55558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6172" y="414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387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37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1115" y="343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2786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75607" y="2623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6365" y="270472"/>
                                                                                  </a:lnTo>
                                                                                  <a:cubicBezTo>
                                                                                    <a:pt x="836387" y="228743"/>
                                                                                    <a:pt x="867230" y="200622"/>
                                                                                    <a:pt x="816430" y="145286"/>
                                                                                  </a:cubicBezTo>
                                                                                  <a:cubicBezTo>
                                                                                    <a:pt x="705803" y="141681"/>
                                                                                    <a:pt x="644481" y="234446"/>
                                                                                    <a:pt x="511443" y="0"/>
                                                                                  </a:cubicBezTo>
                                                                                  <a:lnTo>
                                                                                    <a:pt x="459922" y="1289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2868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6186" y="3385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9922" y="346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8215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9293" y="371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1065" y="447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8408" y="490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5" y="4745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9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7843" y="466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2" y="564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608" y="648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68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365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877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5" y="896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9" y="9181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465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9358" y="948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4543" y="1002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5429" y="1054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138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5493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43" y="1220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6700" y="12665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2079" y="13100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2" y="1331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386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1258" y="1402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2" y="1418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451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25879" y="1489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1590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7779" y="16420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682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764536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FBFE94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</a:t>
                                                                              </a:r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Ершов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</p:grpSp>
                                                                      <p:sp>
                                                                        <p:nvSpPr>
                                                                          <p:cNvPr id="71" name="Полилиния 12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7193743" y="2442882"/>
                                                                            <a:ext cx="1549086" cy="1568100"/>
                                                                          </a:xfrm>
                                                                          <a:custGeom>
                                                                            <a:avLst/>
                                                                            <a:gdLst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77370 w 1546411"/>
                                                                              <a:gd name="connsiteY53" fmla="*/ 1510553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60164 w 1546411"/>
                                                                              <a:gd name="connsiteY53" fmla="*/ 1542508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68100"/>
                                                                              <a:gd name="connsiteX1" fmla="*/ 726141 w 1546411"/>
                                                                              <a:gd name="connsiteY1" fmla="*/ 71718 h 1568100"/>
                                                                              <a:gd name="connsiteX2" fmla="*/ 770964 w 1546411"/>
                                                                              <a:gd name="connsiteY2" fmla="*/ 80683 h 1568100"/>
                                                                              <a:gd name="connsiteX3" fmla="*/ 815788 w 1546411"/>
                                                                              <a:gd name="connsiteY3" fmla="*/ 76200 h 1568100"/>
                                                                              <a:gd name="connsiteX4" fmla="*/ 829235 w 1546411"/>
                                                                              <a:gd name="connsiteY4" fmla="*/ 17930 h 1568100"/>
                                                                              <a:gd name="connsiteX5" fmla="*/ 885264 w 1546411"/>
                                                                              <a:gd name="connsiteY5" fmla="*/ 0 h 1568100"/>
                                                                              <a:gd name="connsiteX6" fmla="*/ 907676 w 1546411"/>
                                                                              <a:gd name="connsiteY6" fmla="*/ 114300 h 1568100"/>
                                                                              <a:gd name="connsiteX7" fmla="*/ 959223 w 1546411"/>
                                                                              <a:gd name="connsiteY7" fmla="*/ 127747 h 1568100"/>
                                                                              <a:gd name="connsiteX8" fmla="*/ 977153 w 1546411"/>
                                                                              <a:gd name="connsiteY8" fmla="*/ 194983 h 1568100"/>
                                                                              <a:gd name="connsiteX9" fmla="*/ 1075764 w 1546411"/>
                                                                              <a:gd name="connsiteY9" fmla="*/ 170330 h 1568100"/>
                                                                              <a:gd name="connsiteX10" fmla="*/ 1131794 w 1546411"/>
                                                                              <a:gd name="connsiteY10" fmla="*/ 159124 h 1568100"/>
                                                                              <a:gd name="connsiteX11" fmla="*/ 1149723 w 1546411"/>
                                                                              <a:gd name="connsiteY11" fmla="*/ 58271 h 1568100"/>
                                                                              <a:gd name="connsiteX12" fmla="*/ 1214717 w 1546411"/>
                                                                              <a:gd name="connsiteY12" fmla="*/ 56030 h 1568100"/>
                                                                              <a:gd name="connsiteX13" fmla="*/ 1250576 w 1546411"/>
                                                                              <a:gd name="connsiteY13" fmla="*/ 100853 h 1568100"/>
                                                                              <a:gd name="connsiteX14" fmla="*/ 1221441 w 1546411"/>
                                                                              <a:gd name="connsiteY14" fmla="*/ 244289 h 1568100"/>
                                                                              <a:gd name="connsiteX15" fmla="*/ 1257300 w 1546411"/>
                                                                              <a:gd name="connsiteY15" fmla="*/ 302559 h 1568100"/>
                                                                              <a:gd name="connsiteX16" fmla="*/ 1257300 w 1546411"/>
                                                                              <a:gd name="connsiteY16" fmla="*/ 448236 h 1568100"/>
                                                                              <a:gd name="connsiteX17" fmla="*/ 1228164 w 1546411"/>
                                                                              <a:gd name="connsiteY17" fmla="*/ 524436 h 1568100"/>
                                                                              <a:gd name="connsiteX18" fmla="*/ 1250576 w 1546411"/>
                                                                              <a:gd name="connsiteY18" fmla="*/ 544606 h 1568100"/>
                                                                              <a:gd name="connsiteX19" fmla="*/ 1284194 w 1546411"/>
                                                                              <a:gd name="connsiteY19" fmla="*/ 537883 h 1568100"/>
                                                                              <a:gd name="connsiteX20" fmla="*/ 1302123 w 1546411"/>
                                                                              <a:gd name="connsiteY20" fmla="*/ 578224 h 1568100"/>
                                                                              <a:gd name="connsiteX21" fmla="*/ 1358153 w 1546411"/>
                                                                              <a:gd name="connsiteY21" fmla="*/ 582706 h 1568100"/>
                                                                              <a:gd name="connsiteX22" fmla="*/ 1389529 w 1546411"/>
                                                                              <a:gd name="connsiteY22" fmla="*/ 640977 h 1568100"/>
                                                                              <a:gd name="connsiteX23" fmla="*/ 1445558 w 1546411"/>
                                                                              <a:gd name="connsiteY23" fmla="*/ 647700 h 1568100"/>
                                                                              <a:gd name="connsiteX24" fmla="*/ 1465729 w 1546411"/>
                                                                              <a:gd name="connsiteY24" fmla="*/ 663389 h 1568100"/>
                                                                              <a:gd name="connsiteX25" fmla="*/ 1452282 w 1546411"/>
                                                                              <a:gd name="connsiteY25" fmla="*/ 726142 h 1568100"/>
                                                                              <a:gd name="connsiteX26" fmla="*/ 1344706 w 1546411"/>
                                                                              <a:gd name="connsiteY26" fmla="*/ 723900 h 1568100"/>
                                                                              <a:gd name="connsiteX27" fmla="*/ 1281953 w 1546411"/>
                                                                              <a:gd name="connsiteY27" fmla="*/ 755277 h 1568100"/>
                                                                              <a:gd name="connsiteX28" fmla="*/ 1272988 w 1546411"/>
                                                                              <a:gd name="connsiteY28" fmla="*/ 762000 h 1568100"/>
                                                                              <a:gd name="connsiteX29" fmla="*/ 1311088 w 1546411"/>
                                                                              <a:gd name="connsiteY29" fmla="*/ 784412 h 1568100"/>
                                                                              <a:gd name="connsiteX30" fmla="*/ 1320053 w 1546411"/>
                                                                              <a:gd name="connsiteY30" fmla="*/ 820271 h 1568100"/>
                                                                              <a:gd name="connsiteX31" fmla="*/ 1313329 w 1546411"/>
                                                                              <a:gd name="connsiteY31" fmla="*/ 860612 h 1568100"/>
                                                                              <a:gd name="connsiteX32" fmla="*/ 1340223 w 1546411"/>
                                                                              <a:gd name="connsiteY32" fmla="*/ 905436 h 1568100"/>
                                                                              <a:gd name="connsiteX33" fmla="*/ 1317811 w 1546411"/>
                                                                              <a:gd name="connsiteY33" fmla="*/ 934571 h 1568100"/>
                                                                              <a:gd name="connsiteX34" fmla="*/ 1335741 w 1546411"/>
                                                                              <a:gd name="connsiteY34" fmla="*/ 983877 h 1568100"/>
                                                                              <a:gd name="connsiteX35" fmla="*/ 1380564 w 1546411"/>
                                                                              <a:gd name="connsiteY35" fmla="*/ 1042147 h 1568100"/>
                                                                              <a:gd name="connsiteX36" fmla="*/ 1405217 w 1546411"/>
                                                                              <a:gd name="connsiteY36" fmla="*/ 1075765 h 1568100"/>
                                                                              <a:gd name="connsiteX37" fmla="*/ 1467970 w 1546411"/>
                                                                              <a:gd name="connsiteY37" fmla="*/ 1118347 h 1568100"/>
                                                                              <a:gd name="connsiteX38" fmla="*/ 1488141 w 1546411"/>
                                                                              <a:gd name="connsiteY38" fmla="*/ 1199030 h 1568100"/>
                                                                              <a:gd name="connsiteX39" fmla="*/ 1535206 w 1546411"/>
                                                                              <a:gd name="connsiteY39" fmla="*/ 1248336 h 1568100"/>
                                                                              <a:gd name="connsiteX40" fmla="*/ 1546411 w 1546411"/>
                                                                              <a:gd name="connsiteY40" fmla="*/ 1333500 h 1568100"/>
                                                                              <a:gd name="connsiteX41" fmla="*/ 1515035 w 1546411"/>
                                                                              <a:gd name="connsiteY41" fmla="*/ 1358153 h 1568100"/>
                                                                              <a:gd name="connsiteX42" fmla="*/ 1441076 w 1546411"/>
                                                                              <a:gd name="connsiteY42" fmla="*/ 1367118 h 1568100"/>
                                                                              <a:gd name="connsiteX43" fmla="*/ 1353670 w 1546411"/>
                                                                              <a:gd name="connsiteY43" fmla="*/ 1394012 h 1568100"/>
                                                                              <a:gd name="connsiteX44" fmla="*/ 1290917 w 1546411"/>
                                                                              <a:gd name="connsiteY44" fmla="*/ 1447800 h 1568100"/>
                                                                              <a:gd name="connsiteX45" fmla="*/ 1248335 w 1546411"/>
                                                                              <a:gd name="connsiteY45" fmla="*/ 1465730 h 1568100"/>
                                                                              <a:gd name="connsiteX46" fmla="*/ 1199029 w 1546411"/>
                                                                              <a:gd name="connsiteY46" fmla="*/ 1467971 h 1568100"/>
                                                                              <a:gd name="connsiteX47" fmla="*/ 1060076 w 1546411"/>
                                                                              <a:gd name="connsiteY47" fmla="*/ 1463489 h 1568100"/>
                                                                              <a:gd name="connsiteX48" fmla="*/ 1044388 w 1546411"/>
                                                                              <a:gd name="connsiteY48" fmla="*/ 1492624 h 1568100"/>
                                                                              <a:gd name="connsiteX49" fmla="*/ 925606 w 1546411"/>
                                                                              <a:gd name="connsiteY49" fmla="*/ 1530724 h 1568100"/>
                                                                              <a:gd name="connsiteX50" fmla="*/ 694764 w 1546411"/>
                                                                              <a:gd name="connsiteY50" fmla="*/ 1519518 h 1568100"/>
                                                                              <a:gd name="connsiteX51" fmla="*/ 656664 w 1546411"/>
                                                                              <a:gd name="connsiteY51" fmla="*/ 1485900 h 1568100"/>
                                                                              <a:gd name="connsiteX52" fmla="*/ 614082 w 1546411"/>
                                                                              <a:gd name="connsiteY52" fmla="*/ 1568100 h 1568100"/>
                                                                              <a:gd name="connsiteX53" fmla="*/ 460164 w 1546411"/>
                                                                              <a:gd name="connsiteY53" fmla="*/ 1542508 h 1568100"/>
                                                                              <a:gd name="connsiteX54" fmla="*/ 385482 w 1546411"/>
                                                                              <a:gd name="connsiteY54" fmla="*/ 1528483 h 1568100"/>
                                                                              <a:gd name="connsiteX55" fmla="*/ 354106 w 1546411"/>
                                                                              <a:gd name="connsiteY55" fmla="*/ 1553136 h 1568100"/>
                                                                              <a:gd name="connsiteX56" fmla="*/ 230841 w 1546411"/>
                                                                              <a:gd name="connsiteY56" fmla="*/ 1519518 h 1568100"/>
                                                                              <a:gd name="connsiteX57" fmla="*/ 210670 w 1546411"/>
                                                                              <a:gd name="connsiteY57" fmla="*/ 1485900 h 1568100"/>
                                                                              <a:gd name="connsiteX58" fmla="*/ 20170 w 1546411"/>
                                                                              <a:gd name="connsiteY58" fmla="*/ 1467971 h 1568100"/>
                                                                              <a:gd name="connsiteX59" fmla="*/ 2241 w 1546411"/>
                                                                              <a:gd name="connsiteY59" fmla="*/ 1461247 h 1568100"/>
                                                                              <a:gd name="connsiteX60" fmla="*/ 0 w 1546411"/>
                                                                              <a:gd name="connsiteY60" fmla="*/ 1407459 h 1568100"/>
                                                                              <a:gd name="connsiteX61" fmla="*/ 64994 w 1546411"/>
                                                                              <a:gd name="connsiteY61" fmla="*/ 1337983 h 1568100"/>
                                                                              <a:gd name="connsiteX62" fmla="*/ 129988 w 1546411"/>
                                                                              <a:gd name="connsiteY62" fmla="*/ 1163171 h 1568100"/>
                                                                              <a:gd name="connsiteX63" fmla="*/ 194982 w 1546411"/>
                                                                              <a:gd name="connsiteY63" fmla="*/ 1116106 h 1568100"/>
                                                                              <a:gd name="connsiteX64" fmla="*/ 215153 w 1546411"/>
                                                                              <a:gd name="connsiteY64" fmla="*/ 1046630 h 1568100"/>
                                                                              <a:gd name="connsiteX65" fmla="*/ 354106 w 1546411"/>
                                                                              <a:gd name="connsiteY65" fmla="*/ 986118 h 1568100"/>
                                                                              <a:gd name="connsiteX66" fmla="*/ 376517 w 1546411"/>
                                                                              <a:gd name="connsiteY66" fmla="*/ 941294 h 1568100"/>
                                                                              <a:gd name="connsiteX67" fmla="*/ 410135 w 1546411"/>
                                                                              <a:gd name="connsiteY67" fmla="*/ 945777 h 1568100"/>
                                                                              <a:gd name="connsiteX68" fmla="*/ 450476 w 1546411"/>
                                                                              <a:gd name="connsiteY68" fmla="*/ 741830 h 1568100"/>
                                                                              <a:gd name="connsiteX69" fmla="*/ 450476 w 1546411"/>
                                                                              <a:gd name="connsiteY69" fmla="*/ 652183 h 1568100"/>
                                                                              <a:gd name="connsiteX70" fmla="*/ 394447 w 1546411"/>
                                                                              <a:gd name="connsiteY70" fmla="*/ 596153 h 1568100"/>
                                                                              <a:gd name="connsiteX71" fmla="*/ 394447 w 1546411"/>
                                                                              <a:gd name="connsiteY71" fmla="*/ 546847 h 1568100"/>
                                                                              <a:gd name="connsiteX72" fmla="*/ 504264 w 1546411"/>
                                                                              <a:gd name="connsiteY72" fmla="*/ 517712 h 1568100"/>
                                                                              <a:gd name="connsiteX73" fmla="*/ 513229 w 1546411"/>
                                                                              <a:gd name="connsiteY73" fmla="*/ 472889 h 1568100"/>
                                                                              <a:gd name="connsiteX74" fmla="*/ 558053 w 1546411"/>
                                                                              <a:gd name="connsiteY74" fmla="*/ 461683 h 1568100"/>
                                                                              <a:gd name="connsiteX75" fmla="*/ 640976 w 1546411"/>
                                                                              <a:gd name="connsiteY75" fmla="*/ 389965 h 1568100"/>
                                                                              <a:gd name="connsiteX76" fmla="*/ 636494 w 1546411"/>
                                                                              <a:gd name="connsiteY76" fmla="*/ 298077 h 1568100"/>
                                                                              <a:gd name="connsiteX77" fmla="*/ 596153 w 1546411"/>
                                                                              <a:gd name="connsiteY77" fmla="*/ 293594 h 1568100"/>
                                                                              <a:gd name="connsiteX78" fmla="*/ 598394 w 1546411"/>
                                                                              <a:gd name="connsiteY78" fmla="*/ 244289 h 1568100"/>
                                                                              <a:gd name="connsiteX79" fmla="*/ 519953 w 1546411"/>
                                                                              <a:gd name="connsiteY79" fmla="*/ 237565 h 1568100"/>
                                                                              <a:gd name="connsiteX80" fmla="*/ 502023 w 1546411"/>
                                                                              <a:gd name="connsiteY80" fmla="*/ 105336 h 1568100"/>
                                                                              <a:gd name="connsiteX0" fmla="*/ 504698 w 1549086"/>
                                                                              <a:gd name="connsiteY0" fmla="*/ 105336 h 1568100"/>
                                                                              <a:gd name="connsiteX1" fmla="*/ 728816 w 1549086"/>
                                                                              <a:gd name="connsiteY1" fmla="*/ 71718 h 1568100"/>
                                                                              <a:gd name="connsiteX2" fmla="*/ 773639 w 1549086"/>
                                                                              <a:gd name="connsiteY2" fmla="*/ 80683 h 1568100"/>
                                                                              <a:gd name="connsiteX3" fmla="*/ 818463 w 1549086"/>
                                                                              <a:gd name="connsiteY3" fmla="*/ 76200 h 1568100"/>
                                                                              <a:gd name="connsiteX4" fmla="*/ 831910 w 1549086"/>
                                                                              <a:gd name="connsiteY4" fmla="*/ 17930 h 1568100"/>
                                                                              <a:gd name="connsiteX5" fmla="*/ 887939 w 1549086"/>
                                                                              <a:gd name="connsiteY5" fmla="*/ 0 h 1568100"/>
                                                                              <a:gd name="connsiteX6" fmla="*/ 910351 w 1549086"/>
                                                                              <a:gd name="connsiteY6" fmla="*/ 114300 h 1568100"/>
                                                                              <a:gd name="connsiteX7" fmla="*/ 961898 w 1549086"/>
                                                                              <a:gd name="connsiteY7" fmla="*/ 127747 h 1568100"/>
                                                                              <a:gd name="connsiteX8" fmla="*/ 979828 w 1549086"/>
                                                                              <a:gd name="connsiteY8" fmla="*/ 194983 h 1568100"/>
                                                                              <a:gd name="connsiteX9" fmla="*/ 1078439 w 1549086"/>
                                                                              <a:gd name="connsiteY9" fmla="*/ 170330 h 1568100"/>
                                                                              <a:gd name="connsiteX10" fmla="*/ 1134469 w 1549086"/>
                                                                              <a:gd name="connsiteY10" fmla="*/ 159124 h 1568100"/>
                                                                              <a:gd name="connsiteX11" fmla="*/ 1152398 w 1549086"/>
                                                                              <a:gd name="connsiteY11" fmla="*/ 58271 h 1568100"/>
                                                                              <a:gd name="connsiteX12" fmla="*/ 1217392 w 1549086"/>
                                                                              <a:gd name="connsiteY12" fmla="*/ 56030 h 1568100"/>
                                                                              <a:gd name="connsiteX13" fmla="*/ 1253251 w 1549086"/>
                                                                              <a:gd name="connsiteY13" fmla="*/ 100853 h 1568100"/>
                                                                              <a:gd name="connsiteX14" fmla="*/ 1224116 w 1549086"/>
                                                                              <a:gd name="connsiteY14" fmla="*/ 244289 h 1568100"/>
                                                                              <a:gd name="connsiteX15" fmla="*/ 1259975 w 1549086"/>
                                                                              <a:gd name="connsiteY15" fmla="*/ 302559 h 1568100"/>
                                                                              <a:gd name="connsiteX16" fmla="*/ 1259975 w 1549086"/>
                                                                              <a:gd name="connsiteY16" fmla="*/ 448236 h 1568100"/>
                                                                              <a:gd name="connsiteX17" fmla="*/ 1230839 w 1549086"/>
                                                                              <a:gd name="connsiteY17" fmla="*/ 524436 h 1568100"/>
                                                                              <a:gd name="connsiteX18" fmla="*/ 1253251 w 1549086"/>
                                                                              <a:gd name="connsiteY18" fmla="*/ 544606 h 1568100"/>
                                                                              <a:gd name="connsiteX19" fmla="*/ 1286869 w 1549086"/>
                                                                              <a:gd name="connsiteY19" fmla="*/ 537883 h 1568100"/>
                                                                              <a:gd name="connsiteX20" fmla="*/ 1304798 w 1549086"/>
                                                                              <a:gd name="connsiteY20" fmla="*/ 578224 h 1568100"/>
                                                                              <a:gd name="connsiteX21" fmla="*/ 1360828 w 1549086"/>
                                                                              <a:gd name="connsiteY21" fmla="*/ 582706 h 1568100"/>
                                                                              <a:gd name="connsiteX22" fmla="*/ 1392204 w 1549086"/>
                                                                              <a:gd name="connsiteY22" fmla="*/ 640977 h 1568100"/>
                                                                              <a:gd name="connsiteX23" fmla="*/ 1448233 w 1549086"/>
                                                                              <a:gd name="connsiteY23" fmla="*/ 647700 h 1568100"/>
                                                                              <a:gd name="connsiteX24" fmla="*/ 1468404 w 1549086"/>
                                                                              <a:gd name="connsiteY24" fmla="*/ 663389 h 1568100"/>
                                                                              <a:gd name="connsiteX25" fmla="*/ 1454957 w 1549086"/>
                                                                              <a:gd name="connsiteY25" fmla="*/ 726142 h 1568100"/>
                                                                              <a:gd name="connsiteX26" fmla="*/ 1347381 w 1549086"/>
                                                                              <a:gd name="connsiteY26" fmla="*/ 723900 h 1568100"/>
                                                                              <a:gd name="connsiteX27" fmla="*/ 1284628 w 1549086"/>
                                                                              <a:gd name="connsiteY27" fmla="*/ 755277 h 1568100"/>
                                                                              <a:gd name="connsiteX28" fmla="*/ 1275663 w 1549086"/>
                                                                              <a:gd name="connsiteY28" fmla="*/ 762000 h 1568100"/>
                                                                              <a:gd name="connsiteX29" fmla="*/ 1313763 w 1549086"/>
                                                                              <a:gd name="connsiteY29" fmla="*/ 784412 h 1568100"/>
                                                                              <a:gd name="connsiteX30" fmla="*/ 1322728 w 1549086"/>
                                                                              <a:gd name="connsiteY30" fmla="*/ 820271 h 1568100"/>
                                                                              <a:gd name="connsiteX31" fmla="*/ 1316004 w 1549086"/>
                                                                              <a:gd name="connsiteY31" fmla="*/ 860612 h 1568100"/>
                                                                              <a:gd name="connsiteX32" fmla="*/ 1342898 w 1549086"/>
                                                                              <a:gd name="connsiteY32" fmla="*/ 905436 h 1568100"/>
                                                                              <a:gd name="connsiteX33" fmla="*/ 1320486 w 1549086"/>
                                                                              <a:gd name="connsiteY33" fmla="*/ 934571 h 1568100"/>
                                                                              <a:gd name="connsiteX34" fmla="*/ 1338416 w 1549086"/>
                                                                              <a:gd name="connsiteY34" fmla="*/ 983877 h 1568100"/>
                                                                              <a:gd name="connsiteX35" fmla="*/ 1383239 w 1549086"/>
                                                                              <a:gd name="connsiteY35" fmla="*/ 1042147 h 1568100"/>
                                                                              <a:gd name="connsiteX36" fmla="*/ 1407892 w 1549086"/>
                                                                              <a:gd name="connsiteY36" fmla="*/ 1075765 h 1568100"/>
                                                                              <a:gd name="connsiteX37" fmla="*/ 1470645 w 1549086"/>
                                                                              <a:gd name="connsiteY37" fmla="*/ 1118347 h 1568100"/>
                                                                              <a:gd name="connsiteX38" fmla="*/ 1490816 w 1549086"/>
                                                                              <a:gd name="connsiteY38" fmla="*/ 1199030 h 1568100"/>
                                                                              <a:gd name="connsiteX39" fmla="*/ 1537881 w 1549086"/>
                                                                              <a:gd name="connsiteY39" fmla="*/ 1248336 h 1568100"/>
                                                                              <a:gd name="connsiteX40" fmla="*/ 1549086 w 1549086"/>
                                                                              <a:gd name="connsiteY40" fmla="*/ 1333500 h 1568100"/>
                                                                              <a:gd name="connsiteX41" fmla="*/ 1517710 w 1549086"/>
                                                                              <a:gd name="connsiteY41" fmla="*/ 1358153 h 1568100"/>
                                                                              <a:gd name="connsiteX42" fmla="*/ 1443751 w 1549086"/>
                                                                              <a:gd name="connsiteY42" fmla="*/ 1367118 h 1568100"/>
                                                                              <a:gd name="connsiteX43" fmla="*/ 1356345 w 1549086"/>
                                                                              <a:gd name="connsiteY43" fmla="*/ 1394012 h 1568100"/>
                                                                              <a:gd name="connsiteX44" fmla="*/ 1293592 w 1549086"/>
                                                                              <a:gd name="connsiteY44" fmla="*/ 1447800 h 1568100"/>
                                                                              <a:gd name="connsiteX45" fmla="*/ 1251010 w 1549086"/>
                                                                              <a:gd name="connsiteY45" fmla="*/ 1465730 h 1568100"/>
                                                                              <a:gd name="connsiteX46" fmla="*/ 1201704 w 1549086"/>
                                                                              <a:gd name="connsiteY46" fmla="*/ 1467971 h 1568100"/>
                                                                              <a:gd name="connsiteX47" fmla="*/ 1062751 w 1549086"/>
                                                                              <a:gd name="connsiteY47" fmla="*/ 1463489 h 1568100"/>
                                                                              <a:gd name="connsiteX48" fmla="*/ 1047063 w 1549086"/>
                                                                              <a:gd name="connsiteY48" fmla="*/ 1492624 h 1568100"/>
                                                                              <a:gd name="connsiteX49" fmla="*/ 928281 w 1549086"/>
                                                                              <a:gd name="connsiteY49" fmla="*/ 1530724 h 1568100"/>
                                                                              <a:gd name="connsiteX50" fmla="*/ 697439 w 1549086"/>
                                                                              <a:gd name="connsiteY50" fmla="*/ 1519518 h 1568100"/>
                                                                              <a:gd name="connsiteX51" fmla="*/ 659339 w 1549086"/>
                                                                              <a:gd name="connsiteY51" fmla="*/ 1485900 h 1568100"/>
                                                                              <a:gd name="connsiteX52" fmla="*/ 616757 w 1549086"/>
                                                                              <a:gd name="connsiteY52" fmla="*/ 1568100 h 1568100"/>
                                                                              <a:gd name="connsiteX53" fmla="*/ 462839 w 1549086"/>
                                                                              <a:gd name="connsiteY53" fmla="*/ 1542508 h 1568100"/>
                                                                              <a:gd name="connsiteX54" fmla="*/ 388157 w 1549086"/>
                                                                              <a:gd name="connsiteY54" fmla="*/ 1528483 h 1568100"/>
                                                                              <a:gd name="connsiteX55" fmla="*/ 356781 w 1549086"/>
                                                                              <a:gd name="connsiteY55" fmla="*/ 1553136 h 1568100"/>
                                                                              <a:gd name="connsiteX56" fmla="*/ 233516 w 1549086"/>
                                                                              <a:gd name="connsiteY56" fmla="*/ 1519518 h 1568100"/>
                                                                              <a:gd name="connsiteX57" fmla="*/ 213345 w 1549086"/>
                                                                              <a:gd name="connsiteY57" fmla="*/ 1485900 h 1568100"/>
                                                                              <a:gd name="connsiteX58" fmla="*/ 22845 w 1549086"/>
                                                                              <a:gd name="connsiteY58" fmla="*/ 1467971 h 1568100"/>
                                                                              <a:gd name="connsiteX59" fmla="*/ 0 w 1549086"/>
                                                                              <a:gd name="connsiteY59" fmla="*/ 1475995 h 1568100"/>
                                                                              <a:gd name="connsiteX60" fmla="*/ 2675 w 1549086"/>
                                                                              <a:gd name="connsiteY60" fmla="*/ 1407459 h 1568100"/>
                                                                              <a:gd name="connsiteX61" fmla="*/ 67669 w 1549086"/>
                                                                              <a:gd name="connsiteY61" fmla="*/ 1337983 h 1568100"/>
                                                                              <a:gd name="connsiteX62" fmla="*/ 132663 w 1549086"/>
                                                                              <a:gd name="connsiteY62" fmla="*/ 1163171 h 1568100"/>
                                                                              <a:gd name="connsiteX63" fmla="*/ 197657 w 1549086"/>
                                                                              <a:gd name="connsiteY63" fmla="*/ 1116106 h 1568100"/>
                                                                              <a:gd name="connsiteX64" fmla="*/ 217828 w 1549086"/>
                                                                              <a:gd name="connsiteY64" fmla="*/ 1046630 h 1568100"/>
                                                                              <a:gd name="connsiteX65" fmla="*/ 356781 w 1549086"/>
                                                                              <a:gd name="connsiteY65" fmla="*/ 986118 h 1568100"/>
                                                                              <a:gd name="connsiteX66" fmla="*/ 379192 w 1549086"/>
                                                                              <a:gd name="connsiteY66" fmla="*/ 941294 h 1568100"/>
                                                                              <a:gd name="connsiteX67" fmla="*/ 412810 w 1549086"/>
                                                                              <a:gd name="connsiteY67" fmla="*/ 945777 h 1568100"/>
                                                                              <a:gd name="connsiteX68" fmla="*/ 453151 w 1549086"/>
                                                                              <a:gd name="connsiteY68" fmla="*/ 741830 h 1568100"/>
                                                                              <a:gd name="connsiteX69" fmla="*/ 453151 w 1549086"/>
                                                                              <a:gd name="connsiteY69" fmla="*/ 652183 h 1568100"/>
                                                                              <a:gd name="connsiteX70" fmla="*/ 397122 w 1549086"/>
                                                                              <a:gd name="connsiteY70" fmla="*/ 596153 h 1568100"/>
                                                                              <a:gd name="connsiteX71" fmla="*/ 397122 w 1549086"/>
                                                                              <a:gd name="connsiteY71" fmla="*/ 546847 h 1568100"/>
                                                                              <a:gd name="connsiteX72" fmla="*/ 506939 w 1549086"/>
                                                                              <a:gd name="connsiteY72" fmla="*/ 517712 h 1568100"/>
                                                                              <a:gd name="connsiteX73" fmla="*/ 515904 w 1549086"/>
                                                                              <a:gd name="connsiteY73" fmla="*/ 472889 h 1568100"/>
                                                                              <a:gd name="connsiteX74" fmla="*/ 560728 w 1549086"/>
                                                                              <a:gd name="connsiteY74" fmla="*/ 461683 h 1568100"/>
                                                                              <a:gd name="connsiteX75" fmla="*/ 643651 w 1549086"/>
                                                                              <a:gd name="connsiteY75" fmla="*/ 389965 h 1568100"/>
                                                                              <a:gd name="connsiteX76" fmla="*/ 639169 w 1549086"/>
                                                                              <a:gd name="connsiteY76" fmla="*/ 298077 h 1568100"/>
                                                                              <a:gd name="connsiteX77" fmla="*/ 598828 w 1549086"/>
                                                                              <a:gd name="connsiteY77" fmla="*/ 293594 h 1568100"/>
                                                                              <a:gd name="connsiteX78" fmla="*/ 601069 w 1549086"/>
                                                                              <a:gd name="connsiteY78" fmla="*/ 244289 h 1568100"/>
                                                                              <a:gd name="connsiteX79" fmla="*/ 522628 w 1549086"/>
                                                                              <a:gd name="connsiteY79" fmla="*/ 237565 h 1568100"/>
                                                                              <a:gd name="connsiteX80" fmla="*/ 504698 w 1549086"/>
                                                                              <a:gd name="connsiteY80" fmla="*/ 105336 h 1568100"/>
                                                                            </a:gdLst>
                                                                            <a:ahLst/>
                                                                            <a:cxnLst>
                                                                              <a:cxn ang="0">
                                                                                <a:pos x="connsiteX0" y="connsiteY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" y="connsiteY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" y="connsiteY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" y="connsiteY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" y="connsiteY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" y="connsiteY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" y="connsiteY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" y="connsiteY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" y="connsiteY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9" y="connsiteY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0" y="connsiteY1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1" y="connsiteY1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2" y="connsiteY1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3" y="connsiteY1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4" y="connsiteY1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5" y="connsiteY1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6" y="connsiteY1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7" y="connsiteY1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8" y="connsiteY1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9" y="connsiteY1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0" y="connsiteY2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1" y="connsiteY2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2" y="connsiteY2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3" y="connsiteY2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4" y="connsiteY2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5" y="connsiteY2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6" y="connsiteY2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7" y="connsiteY2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8" y="connsiteY2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9" y="connsiteY2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0" y="connsiteY3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1" y="connsiteY3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2" y="connsiteY3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3" y="connsiteY3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4" y="connsiteY3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5" y="connsiteY3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6" y="connsiteY3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7" y="connsiteY3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8" y="connsiteY3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9" y="connsiteY3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0" y="connsiteY4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1" y="connsiteY4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2" y="connsiteY4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3" y="connsiteY4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4" y="connsiteY4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5" y="connsiteY4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6" y="connsiteY4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7" y="connsiteY4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8" y="connsiteY4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9" y="connsiteY4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0" y="connsiteY5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1" y="connsiteY5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2" y="connsiteY5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3" y="connsiteY5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4" y="connsiteY5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5" y="connsiteY5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6" y="connsiteY5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7" y="connsiteY5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8" y="connsiteY5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9" y="connsiteY5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0" y="connsiteY6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1" y="connsiteY6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2" y="connsiteY6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3" y="connsiteY6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4" y="connsiteY6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5" y="connsiteY6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6" y="connsiteY6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7" y="connsiteY6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8" y="connsiteY6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9" y="connsiteY6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0" y="connsiteY7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1" y="connsiteY7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2" y="connsiteY7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3" y="connsiteY7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4" y="connsiteY7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5" y="connsiteY7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6" y="connsiteY7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7" y="connsiteY7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8" y="connsiteY7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9" y="connsiteY7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0" y="connsiteY80"/>
                                                                              </a:cxn>
                                                                            </a:cxnLst>
                                                                            <a:rect l="l" t="t" r="r" b="b"/>
                                                                            <a:pathLst>
                                                                              <a:path w="1549086" h="1568100">
                                                                                <a:moveTo>
                                                                                  <a:pt x="504698" y="105336"/>
                                                                                </a:moveTo>
                                                                                <a:lnTo>
                                                                                  <a:pt x="728816" y="71718"/>
                                                                                </a:lnTo>
                                                                                <a:lnTo>
                                                                                  <a:pt x="773639" y="80683"/>
                                                                                </a:lnTo>
                                                                                <a:lnTo>
                                                                                  <a:pt x="818463" y="76200"/>
                                                                                </a:lnTo>
                                                                                <a:lnTo>
                                                                                  <a:pt x="831910" y="17930"/>
                                                                                </a:lnTo>
                                                                                <a:lnTo>
                                                                                  <a:pt x="887939" y="0"/>
                                                                                </a:lnTo>
                                                                                <a:lnTo>
                                                                                  <a:pt x="910351" y="114300"/>
                                                                                </a:lnTo>
                                                                                <a:lnTo>
                                                                                  <a:pt x="961898" y="127747"/>
                                                                                </a:lnTo>
                                                                                <a:lnTo>
                                                                                  <a:pt x="979828" y="194983"/>
                                                                                </a:lnTo>
                                                                                <a:lnTo>
                                                                                  <a:pt x="1078439" y="170330"/>
                                                                                </a:lnTo>
                                                                                <a:lnTo>
                                                                                  <a:pt x="1134469" y="159124"/>
                                                                                </a:lnTo>
                                                                                <a:lnTo>
                                                                                  <a:pt x="1152398" y="58271"/>
                                                                                </a:lnTo>
                                                                                <a:lnTo>
                                                                                  <a:pt x="1217392" y="56030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100853"/>
                                                                                </a:lnTo>
                                                                                <a:lnTo>
                                                                                  <a:pt x="1224116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30255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448236"/>
                                                                                </a:lnTo>
                                                                                <a:lnTo>
                                                                                  <a:pt x="1230839" y="524436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544606"/>
                                                                                </a:lnTo>
                                                                                <a:lnTo>
                                                                                  <a:pt x="1286869" y="537883"/>
                                                                                </a:lnTo>
                                                                                <a:lnTo>
                                                                                  <a:pt x="1304798" y="578224"/>
                                                                                </a:lnTo>
                                                                                <a:lnTo>
                                                                                  <a:pt x="1360828" y="582706"/>
                                                                                </a:lnTo>
                                                                                <a:lnTo>
                                                                                  <a:pt x="1392204" y="640977"/>
                                                                                </a:lnTo>
                                                                                <a:lnTo>
                                                                                  <a:pt x="1448233" y="647700"/>
                                                                                </a:lnTo>
                                                                                <a:lnTo>
                                                                                  <a:pt x="1468404" y="663389"/>
                                                                                </a:lnTo>
                                                                                <a:lnTo>
                                                                                  <a:pt x="1454957" y="726142"/>
                                                                                </a:lnTo>
                                                                                <a:lnTo>
                                                                                  <a:pt x="1347381" y="723900"/>
                                                                                </a:lnTo>
                                                                                <a:lnTo>
                                                                                  <a:pt x="1284628" y="755277"/>
                                                                                </a:lnTo>
                                                                                <a:lnTo>
                                                                                  <a:pt x="1275663" y="762000"/>
                                                                                </a:lnTo>
                                                                                <a:lnTo>
                                                                                  <a:pt x="1313763" y="784412"/>
                                                                                </a:lnTo>
                                                                                <a:lnTo>
                                                                                  <a:pt x="1322728" y="820271"/>
                                                                                </a:lnTo>
                                                                                <a:lnTo>
                                                                                  <a:pt x="1316004" y="860612"/>
                                                                                </a:lnTo>
                                                                                <a:lnTo>
                                                                                  <a:pt x="1342898" y="905436"/>
                                                                                </a:lnTo>
                                                                                <a:lnTo>
                                                                                  <a:pt x="1320486" y="934571"/>
                                                                                </a:lnTo>
                                                                                <a:lnTo>
                                                                                  <a:pt x="1338416" y="983877"/>
                                                                                </a:lnTo>
                                                                                <a:lnTo>
                                                                                  <a:pt x="1383239" y="1042147"/>
                                                                                </a:lnTo>
                                                                                <a:lnTo>
                                                                                  <a:pt x="1407892" y="1075765"/>
                                                                                </a:lnTo>
                                                                                <a:lnTo>
                                                                                  <a:pt x="1470645" y="1118347"/>
                                                                                </a:lnTo>
                                                                                <a:lnTo>
                                                                                  <a:pt x="1490816" y="1199030"/>
                                                                                </a:lnTo>
                                                                                <a:lnTo>
                                                                                  <a:pt x="1537881" y="1248336"/>
                                                                                </a:lnTo>
                                                                                <a:lnTo>
                                                                                  <a:pt x="1549086" y="1333500"/>
                                                                                </a:lnTo>
                                                                                <a:lnTo>
                                                                                  <a:pt x="1517710" y="1358153"/>
                                                                                </a:lnTo>
                                                                                <a:lnTo>
                                                                                  <a:pt x="1443751" y="1367118"/>
                                                                                </a:lnTo>
                                                                                <a:lnTo>
                                                                                  <a:pt x="1356345" y="1394012"/>
                                                                                </a:lnTo>
                                                                                <a:lnTo>
                                                                                  <a:pt x="1293592" y="1447800"/>
                                                                                </a:lnTo>
                                                                                <a:lnTo>
                                                                                  <a:pt x="1251010" y="1465730"/>
                                                                                </a:lnTo>
                                                                                <a:lnTo>
                                                                                  <a:pt x="1201704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1062751" y="1463489"/>
                                                                                </a:lnTo>
                                                                                <a:lnTo>
                                                                                  <a:pt x="1047063" y="1492624"/>
                                                                                </a:lnTo>
                                                                                <a:lnTo>
                                                                                  <a:pt x="928281" y="1530724"/>
                                                                                </a:lnTo>
                                                                                <a:lnTo>
                                                                                  <a:pt x="697439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659339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616757" y="1568100"/>
                                                                                </a:lnTo>
                                                                                <a:lnTo>
                                                                                  <a:pt x="462839" y="1542508"/>
                                                                                </a:lnTo>
                                                                                <a:lnTo>
                                                                                  <a:pt x="388157" y="1528483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1553136"/>
                                                                                </a:lnTo>
                                                                                <a:lnTo>
                                                                                  <a:pt x="233516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213345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22845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0" y="1475995"/>
                                                                                </a:lnTo>
                                                                                <a:lnTo>
                                                                                  <a:pt x="2675" y="1407459"/>
                                                                                </a:lnTo>
                                                                                <a:lnTo>
                                                                                  <a:pt x="67669" y="1337983"/>
                                                                                </a:lnTo>
                                                                                <a:lnTo>
                                                                                  <a:pt x="132663" y="1163171"/>
                                                                                </a:lnTo>
                                                                                <a:lnTo>
                                                                                  <a:pt x="197657" y="1116106"/>
                                                                                </a:lnTo>
                                                                                <a:lnTo>
                                                                                  <a:pt x="217828" y="1046630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986118"/>
                                                                                </a:lnTo>
                                                                                <a:lnTo>
                                                                                  <a:pt x="379192" y="941294"/>
                                                                                </a:lnTo>
                                                                                <a:lnTo>
                                                                                  <a:pt x="412810" y="945777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741830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65218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9615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46847"/>
                                                                                </a:lnTo>
                                                                                <a:lnTo>
                                                                                  <a:pt x="506939" y="517712"/>
                                                                                </a:lnTo>
                                                                                <a:lnTo>
                                                                                  <a:pt x="515904" y="472889"/>
                                                                                </a:lnTo>
                                                                                <a:lnTo>
                                                                                  <a:pt x="560728" y="461683"/>
                                                                                </a:lnTo>
                                                                                <a:lnTo>
                                                                                  <a:pt x="643651" y="389965"/>
                                                                                </a:lnTo>
                                                                                <a:lnTo>
                                                                                  <a:pt x="639169" y="298077"/>
                                                                                </a:lnTo>
                                                                                <a:lnTo>
                                                                                  <a:pt x="598828" y="293594"/>
                                                                                </a:lnTo>
                                                                                <a:lnTo>
                                                                                  <a:pt x="601069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522628" y="237565"/>
                                                                                </a:lnTo>
                                                                                <a:lnTo>
                                                                                  <a:pt x="504698" y="105336"/>
                                                                                </a:lnTo>
                                                                                <a:close/>
                                                                              </a:path>
                                                                            </a:pathLst>
                                                                          </a:custGeom>
                                                                          <a:solidFill>
                                                                            <a:schemeClr val="accent3">
                                                                              <a:lumMod val="60000"/>
                                                                              <a:lumOff val="40000"/>
                                                                            </a:schemeClr>
                                                                          </a:solidFill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/>
                                                                            <a:r>
                                                                              <a:rPr lang="ru-RU" sz="1200" b="1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rPr>
                                                                              <a:t>Дергачи</a:t>
                                                                            </a:r>
                                                                            <a:endParaRPr lang="ru-RU" sz="1200" b="1" dirty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</p:grpSp>
                                                                    <p:sp>
                                                                      <p:nvSpPr>
                                                                        <p:cNvPr id="69" name="Полилиния 15"/>
                                                                        <p:cNvSpPr/>
                                                                        <p:nvPr/>
                                                                      </p:nvSpPr>
                                                                      <p:spPr>
                                                                        <a:xfrm>
                                                                          <a:off x="8415618" y="2075329"/>
                                                                          <a:ext cx="1571064" cy="1414182"/>
                                                                        </a:xfrm>
                                                                        <a:custGeom>
                                                                          <a:avLst/>
                                                                          <a:gdLst>
                                                                            <a:gd name="connsiteX0" fmla="*/ 177053 w 1571064"/>
                                                                            <a:gd name="connsiteY0" fmla="*/ 1398495 h 1398495"/>
                                                                            <a:gd name="connsiteX1" fmla="*/ 219635 w 1571064"/>
                                                                            <a:gd name="connsiteY1" fmla="*/ 1346947 h 1398495"/>
                                                                            <a:gd name="connsiteX2" fmla="*/ 226358 w 1571064"/>
                                                                            <a:gd name="connsiteY2" fmla="*/ 1261783 h 1398495"/>
                                                                            <a:gd name="connsiteX3" fmla="*/ 271182 w 1571064"/>
                                                                            <a:gd name="connsiteY3" fmla="*/ 1230406 h 1398495"/>
                                                                            <a:gd name="connsiteX4" fmla="*/ 284629 w 1571064"/>
                                                                            <a:gd name="connsiteY4" fmla="*/ 1185583 h 1398495"/>
                                                                            <a:gd name="connsiteX5" fmla="*/ 333935 w 1571064"/>
                                                                            <a:gd name="connsiteY5" fmla="*/ 1216959 h 1398495"/>
                                                                            <a:gd name="connsiteX6" fmla="*/ 430306 w 1571064"/>
                                                                            <a:gd name="connsiteY6" fmla="*/ 1185583 h 1398495"/>
                                                                            <a:gd name="connsiteX7" fmla="*/ 661147 w 1571064"/>
                                                                            <a:gd name="connsiteY7" fmla="*/ 1183342 h 1398495"/>
                                                                            <a:gd name="connsiteX8" fmla="*/ 712694 w 1571064"/>
                                                                            <a:gd name="connsiteY8" fmla="*/ 1160930 h 1398495"/>
                                                                            <a:gd name="connsiteX9" fmla="*/ 782170 w 1571064"/>
                                                                            <a:gd name="connsiteY9" fmla="*/ 1033183 h 1398495"/>
                                                                            <a:gd name="connsiteX10" fmla="*/ 905435 w 1571064"/>
                                                                            <a:gd name="connsiteY10" fmla="*/ 932330 h 1398495"/>
                                                                            <a:gd name="connsiteX11" fmla="*/ 1024217 w 1571064"/>
                                                                            <a:gd name="connsiteY11" fmla="*/ 865095 h 1398495"/>
                                                                            <a:gd name="connsiteX12" fmla="*/ 1185582 w 1571064"/>
                                                                            <a:gd name="connsiteY12" fmla="*/ 813547 h 1398495"/>
                                                                            <a:gd name="connsiteX13" fmla="*/ 1295400 w 1571064"/>
                                                                            <a:gd name="connsiteY13" fmla="*/ 770965 h 1398495"/>
                                                                            <a:gd name="connsiteX14" fmla="*/ 1362635 w 1571064"/>
                                                                            <a:gd name="connsiteY14" fmla="*/ 717177 h 1398495"/>
                                                                            <a:gd name="connsiteX15" fmla="*/ 1385047 w 1571064"/>
                                                                            <a:gd name="connsiteY15" fmla="*/ 690283 h 1398495"/>
                                                                            <a:gd name="connsiteX16" fmla="*/ 1378323 w 1571064"/>
                                                                            <a:gd name="connsiteY16" fmla="*/ 654424 h 1398495"/>
                                                                            <a:gd name="connsiteX17" fmla="*/ 1349188 w 1571064"/>
                                                                            <a:gd name="connsiteY17" fmla="*/ 623047 h 1398495"/>
                                                                            <a:gd name="connsiteX18" fmla="*/ 1362635 w 1571064"/>
                                                                            <a:gd name="connsiteY18" fmla="*/ 571500 h 1398495"/>
                                                                            <a:gd name="connsiteX19" fmla="*/ 1391770 w 1571064"/>
                                                                            <a:gd name="connsiteY19" fmla="*/ 555812 h 1398495"/>
                                                                            <a:gd name="connsiteX20" fmla="*/ 1389529 w 1571064"/>
                                                                            <a:gd name="connsiteY20" fmla="*/ 515471 h 1398495"/>
                                                                            <a:gd name="connsiteX21" fmla="*/ 1503829 w 1571064"/>
                                                                            <a:gd name="connsiteY21" fmla="*/ 481853 h 1398495"/>
                                                                            <a:gd name="connsiteX22" fmla="*/ 1515035 w 1571064"/>
                                                                            <a:gd name="connsiteY22" fmla="*/ 434789 h 1398495"/>
                                                                            <a:gd name="connsiteX23" fmla="*/ 1571064 w 1571064"/>
                                                                            <a:gd name="connsiteY23" fmla="*/ 394447 h 1398495"/>
                                                                            <a:gd name="connsiteX24" fmla="*/ 1566582 w 1571064"/>
                                                                            <a:gd name="connsiteY24" fmla="*/ 345142 h 1398495"/>
                                                                            <a:gd name="connsiteX25" fmla="*/ 1539688 w 1571064"/>
                                                                            <a:gd name="connsiteY25" fmla="*/ 295836 h 1398495"/>
                                                                            <a:gd name="connsiteX26" fmla="*/ 1544170 w 1571064"/>
                                                                            <a:gd name="connsiteY26" fmla="*/ 174812 h 1398495"/>
                                                                            <a:gd name="connsiteX27" fmla="*/ 1472453 w 1571064"/>
                                                                            <a:gd name="connsiteY27" fmla="*/ 136712 h 1398495"/>
                                                                            <a:gd name="connsiteX28" fmla="*/ 1452282 w 1571064"/>
                                                                            <a:gd name="connsiteY28" fmla="*/ 100853 h 1398495"/>
                                                                            <a:gd name="connsiteX29" fmla="*/ 1371600 w 1571064"/>
                                                                            <a:gd name="connsiteY29" fmla="*/ 94130 h 1398495"/>
                                                                            <a:gd name="connsiteX30" fmla="*/ 1335741 w 1571064"/>
                                                                            <a:gd name="connsiteY30" fmla="*/ 118783 h 1398495"/>
                                                                            <a:gd name="connsiteX31" fmla="*/ 1331258 w 1571064"/>
                                                                            <a:gd name="connsiteY31" fmla="*/ 154642 h 1398495"/>
                                                                            <a:gd name="connsiteX32" fmla="*/ 1290917 w 1571064"/>
                                                                            <a:gd name="connsiteY32" fmla="*/ 163606 h 1398495"/>
                                                                            <a:gd name="connsiteX33" fmla="*/ 1257300 w 1571064"/>
                                                                            <a:gd name="connsiteY33" fmla="*/ 186018 h 1398495"/>
                                                                            <a:gd name="connsiteX34" fmla="*/ 1140758 w 1571064"/>
                                                                            <a:gd name="connsiteY34" fmla="*/ 136712 h 1398495"/>
                                                                            <a:gd name="connsiteX35" fmla="*/ 1100417 w 1571064"/>
                                                                            <a:gd name="connsiteY35" fmla="*/ 156883 h 1398495"/>
                                                                            <a:gd name="connsiteX36" fmla="*/ 1116106 w 1571064"/>
                                                                            <a:gd name="connsiteY36" fmla="*/ 194983 h 1398495"/>
                                                                            <a:gd name="connsiteX37" fmla="*/ 1122829 w 1571064"/>
                                                                            <a:gd name="connsiteY37" fmla="*/ 237565 h 1398495"/>
                                                                            <a:gd name="connsiteX38" fmla="*/ 1013011 w 1571064"/>
                                                                            <a:gd name="connsiteY38" fmla="*/ 226359 h 1398495"/>
                                                                            <a:gd name="connsiteX39" fmla="*/ 965947 w 1571064"/>
                                                                            <a:gd name="connsiteY39" fmla="*/ 199465 h 1398495"/>
                                                                            <a:gd name="connsiteX40" fmla="*/ 941294 w 1571064"/>
                                                                            <a:gd name="connsiteY40" fmla="*/ 174812 h 1398495"/>
                                                                            <a:gd name="connsiteX41" fmla="*/ 887506 w 1571064"/>
                                                                            <a:gd name="connsiteY41" fmla="*/ 161365 h 1398495"/>
                                                                            <a:gd name="connsiteX42" fmla="*/ 880782 w 1571064"/>
                                                                            <a:gd name="connsiteY42" fmla="*/ 78442 h 1398495"/>
                                                                            <a:gd name="connsiteX43" fmla="*/ 806823 w 1571064"/>
                                                                            <a:gd name="connsiteY43" fmla="*/ 62753 h 1398495"/>
                                                                            <a:gd name="connsiteX44" fmla="*/ 759758 w 1571064"/>
                                                                            <a:gd name="connsiteY44" fmla="*/ 29136 h 1398495"/>
                                                                            <a:gd name="connsiteX45" fmla="*/ 744070 w 1571064"/>
                                                                            <a:gd name="connsiteY45" fmla="*/ 51547 h 1398495"/>
                                                                            <a:gd name="connsiteX46" fmla="*/ 753035 w 1571064"/>
                                                                            <a:gd name="connsiteY46" fmla="*/ 100853 h 1398495"/>
                                                                            <a:gd name="connsiteX47" fmla="*/ 714935 w 1571064"/>
                                                                            <a:gd name="connsiteY47" fmla="*/ 116542 h 1398495"/>
                                                                            <a:gd name="connsiteX48" fmla="*/ 697006 w 1571064"/>
                                                                            <a:gd name="connsiteY48" fmla="*/ 112059 h 1398495"/>
                                                                            <a:gd name="connsiteX49" fmla="*/ 681317 w 1571064"/>
                                                                            <a:gd name="connsiteY49" fmla="*/ 100853 h 1398495"/>
                                                                            <a:gd name="connsiteX50" fmla="*/ 674594 w 1571064"/>
                                                                            <a:gd name="connsiteY50" fmla="*/ 73959 h 1398495"/>
                                                                            <a:gd name="connsiteX51" fmla="*/ 640976 w 1571064"/>
                                                                            <a:gd name="connsiteY51" fmla="*/ 22412 h 1398495"/>
                                                                            <a:gd name="connsiteX52" fmla="*/ 605117 w 1571064"/>
                                                                            <a:gd name="connsiteY52" fmla="*/ 0 h 1398495"/>
                                                                            <a:gd name="connsiteX53" fmla="*/ 244288 w 1571064"/>
                                                                            <a:gd name="connsiteY53" fmla="*/ 13447 h 1398495"/>
                                                                            <a:gd name="connsiteX54" fmla="*/ 186017 w 1571064"/>
                                                                            <a:gd name="connsiteY54" fmla="*/ 103095 h 1398495"/>
                                                                            <a:gd name="connsiteX55" fmla="*/ 174811 w 1571064"/>
                                                                            <a:gd name="connsiteY55" fmla="*/ 134471 h 1398495"/>
                                                                            <a:gd name="connsiteX56" fmla="*/ 239806 w 1571064"/>
                                                                            <a:gd name="connsiteY56" fmla="*/ 150159 h 1398495"/>
                                                                            <a:gd name="connsiteX57" fmla="*/ 304800 w 1571064"/>
                                                                            <a:gd name="connsiteY57" fmla="*/ 132230 h 1398495"/>
                                                                            <a:gd name="connsiteX58" fmla="*/ 324970 w 1571064"/>
                                                                            <a:gd name="connsiteY58" fmla="*/ 161365 h 1398495"/>
                                                                            <a:gd name="connsiteX59" fmla="*/ 313764 w 1571064"/>
                                                                            <a:gd name="connsiteY59" fmla="*/ 188259 h 1398495"/>
                                                                            <a:gd name="connsiteX60" fmla="*/ 381000 w 1571064"/>
                                                                            <a:gd name="connsiteY60" fmla="*/ 262218 h 1398495"/>
                                                                            <a:gd name="connsiteX61" fmla="*/ 363070 w 1571064"/>
                                                                            <a:gd name="connsiteY61" fmla="*/ 300318 h 1398495"/>
                                                                            <a:gd name="connsiteX62" fmla="*/ 212911 w 1571064"/>
                                                                            <a:gd name="connsiteY62" fmla="*/ 342900 h 1398495"/>
                                                                            <a:gd name="connsiteX63" fmla="*/ 186017 w 1571064"/>
                                                                            <a:gd name="connsiteY63" fmla="*/ 360830 h 1398495"/>
                                                                            <a:gd name="connsiteX64" fmla="*/ 94129 w 1571064"/>
                                                                            <a:gd name="connsiteY64" fmla="*/ 351865 h 1398495"/>
                                                                            <a:gd name="connsiteX65" fmla="*/ 0 w 1571064"/>
                                                                            <a:gd name="connsiteY65" fmla="*/ 367553 h 1398495"/>
                                                                            <a:gd name="connsiteX66" fmla="*/ 2241 w 1571064"/>
                                                                            <a:gd name="connsiteY66" fmla="*/ 423583 h 1398495"/>
                                                                            <a:gd name="connsiteX67" fmla="*/ 26894 w 1571064"/>
                                                                            <a:gd name="connsiteY67" fmla="*/ 470647 h 1398495"/>
                                                                            <a:gd name="connsiteX68" fmla="*/ 0 w 1571064"/>
                                                                            <a:gd name="connsiteY68" fmla="*/ 609600 h 1398495"/>
                                                                            <a:gd name="connsiteX69" fmla="*/ 33617 w 1571064"/>
                                                                            <a:gd name="connsiteY69" fmla="*/ 661147 h 1398495"/>
                                                                            <a:gd name="connsiteX70" fmla="*/ 38100 w 1571064"/>
                                                                            <a:gd name="connsiteY70" fmla="*/ 818030 h 1398495"/>
                                                                            <a:gd name="connsiteX71" fmla="*/ 6723 w 1571064"/>
                                                                            <a:gd name="connsiteY71" fmla="*/ 891989 h 1398495"/>
                                                                            <a:gd name="connsiteX72" fmla="*/ 33617 w 1571064"/>
                                                                            <a:gd name="connsiteY72" fmla="*/ 912159 h 1398495"/>
                                                                            <a:gd name="connsiteX73" fmla="*/ 69476 w 1571064"/>
                                                                            <a:gd name="connsiteY73" fmla="*/ 907677 h 1398495"/>
                                                                            <a:gd name="connsiteX74" fmla="*/ 87406 w 1571064"/>
                                                                            <a:gd name="connsiteY74" fmla="*/ 950259 h 1398495"/>
                                                                            <a:gd name="connsiteX75" fmla="*/ 134470 w 1571064"/>
                                                                            <a:gd name="connsiteY75" fmla="*/ 950259 h 1398495"/>
                                                                            <a:gd name="connsiteX76" fmla="*/ 177053 w 1571064"/>
                                                                            <a:gd name="connsiteY76" fmla="*/ 1010771 h 1398495"/>
                                                                            <a:gd name="connsiteX77" fmla="*/ 244288 w 1571064"/>
                                                                            <a:gd name="connsiteY77" fmla="*/ 1026459 h 1398495"/>
                                                                            <a:gd name="connsiteX78" fmla="*/ 242047 w 1571064"/>
                                                                            <a:gd name="connsiteY78" fmla="*/ 1084730 h 1398495"/>
                                                                            <a:gd name="connsiteX79" fmla="*/ 129988 w 1571064"/>
                                                                            <a:gd name="connsiteY79" fmla="*/ 1089212 h 1398495"/>
                                                                            <a:gd name="connsiteX80" fmla="*/ 44823 w 1571064"/>
                                                                            <a:gd name="connsiteY80" fmla="*/ 1143000 h 1398495"/>
                                                                            <a:gd name="connsiteX81" fmla="*/ 96370 w 1571064"/>
                                                                            <a:gd name="connsiteY81" fmla="*/ 1156447 h 1398495"/>
                                                                            <a:gd name="connsiteX82" fmla="*/ 96370 w 1571064"/>
                                                                            <a:gd name="connsiteY82" fmla="*/ 1221442 h 1398495"/>
                                                                            <a:gd name="connsiteX83" fmla="*/ 118782 w 1571064"/>
                                                                            <a:gd name="connsiteY83" fmla="*/ 1277471 h 1398495"/>
                                                                            <a:gd name="connsiteX84" fmla="*/ 105335 w 1571064"/>
                                                                            <a:gd name="connsiteY84" fmla="*/ 1295400 h 1398495"/>
                                                                            <a:gd name="connsiteX85" fmla="*/ 177053 w 1571064"/>
                                                                            <a:gd name="connsiteY85" fmla="*/ 1398495 h 1398495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</a:gdLst>
                                                                          <a:ahLst/>
                                                                          <a:cxnLst>
                                                                            <a:cxn ang="0">
                                                                              <a:pos x="connsiteX0" y="connsiteY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" y="connsiteY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" y="connsiteY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" y="connsiteY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" y="connsiteY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" y="connsiteY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" y="connsiteY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" y="connsiteY7"/>
                                                                            </a:cxn>
                                                                            <a:cxn ang="0">
                                                                              <a:pos x="connsiteX8" y="connsiteY8"/>
                                                                            </a:cxn>
                                                                            <a:cxn ang="0">
                                                                              <a:pos x="connsiteX9" y="connsiteY9"/>
                                                                            </a:cxn>
                                                                            <a:cxn ang="0">
                                                                              <a:pos x="connsiteX10" y="connsiteY1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1" y="connsiteY11"/>
                                                                            </a:cxn>
                                                                            <a:cxn ang="0">
                                                                              <a:pos x="connsiteX12" y="connsiteY12"/>
                                                                            </a:cxn>
                                                                            <a:cxn ang="0">
                                                                              <a:pos x="connsiteX13" y="connsiteY13"/>
                                                                            </a:cxn>
                                                                            <a:cxn ang="0">
                                                                              <a:pos x="connsiteX14" y="connsiteY14"/>
                                                                            </a:cxn>
                                                                            <a:cxn ang="0">
                                                                              <a:pos x="connsiteX15" y="connsiteY15"/>
                                                                            </a:cxn>
                                                                            <a:cxn ang="0">
                                                                              <a:pos x="connsiteX16" y="connsiteY16"/>
                                                                            </a:cxn>
                                                                            <a:cxn ang="0">
                                                                              <a:pos x="connsiteX17" y="connsiteY17"/>
                                                                            </a:cxn>
                                                                            <a:cxn ang="0">
                                                                              <a:pos x="connsiteX18" y="connsiteY18"/>
                                                                            </a:cxn>
                                                                            <a:cxn ang="0">
                                                                              <a:pos x="connsiteX19" y="connsiteY19"/>
                                                                            </a:cxn>
                                                                            <a:cxn ang="0">
                                                                              <a:pos x="connsiteX20" y="connsiteY20"/>
                                                                            </a:cxn>
                                                                            <a:cxn ang="0">
                                                                              <a:pos x="connsiteX21" y="connsiteY2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2" y="connsiteY22"/>
                                                                            </a:cxn>
                                                                            <a:cxn ang="0">
                                                                              <a:pos x="connsiteX23" y="connsiteY23"/>
                                                                            </a:cxn>
                                                                            <a:cxn ang="0">
                                                                              <a:pos x="connsiteX24" y="connsiteY24"/>
                                                                            </a:cxn>
                                                                            <a:cxn ang="0">
                                                                              <a:pos x="connsiteX25" y="connsiteY25"/>
                                                                            </a:cxn>
                                                                            <a:cxn ang="0">
                                                                              <a:pos x="connsiteX26" y="connsiteY26"/>
                                                                            </a:cxn>
                                                                            <a:cxn ang="0">
                                                                              <a:pos x="connsiteX27" y="connsiteY27"/>
                                                                            </a:cxn>
                                                                            <a:cxn ang="0">
                                                                              <a:pos x="connsiteX28" y="connsiteY28"/>
                                                                            </a:cxn>
                                                                            <a:cxn ang="0">
                                                                              <a:pos x="connsiteX29" y="connsiteY29"/>
                                                                            </a:cxn>
                                                                            <a:cxn ang="0">
                                                                              <a:pos x="connsiteX30" y="connsiteY30"/>
                                                                            </a:cxn>
                                                                            <a:cxn ang="0">
                                                                              <a:pos x="connsiteX31" y="connsiteY31"/>
                                                                            </a:cxn>
                                                                            <a:cxn ang="0">
                                                                              <a:pos x="connsiteX32" y="connsiteY3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3" y="connsiteY33"/>
                                                                            </a:cxn>
                                                                            <a:cxn ang="0">
                                                                              <a:pos x="connsiteX34" y="connsiteY34"/>
                                                                            </a:cxn>
                                                                            <a:cxn ang="0">
                                                                              <a:pos x="connsiteX35" y="connsiteY35"/>
                                                                            </a:cxn>
                                                                            <a:cxn ang="0">
                                                                              <a:pos x="connsiteX36" y="connsiteY36"/>
                                                                            </a:cxn>
                                                                            <a:cxn ang="0">
                                                                              <a:pos x="connsiteX37" y="connsiteY37"/>
                                                                            </a:cxn>
                                                                            <a:cxn ang="0">
                                                                              <a:pos x="connsiteX38" y="connsiteY38"/>
                                                                            </a:cxn>
                                                                            <a:cxn ang="0">
                                                                              <a:pos x="connsiteX39" y="connsiteY39"/>
                                                                            </a:cxn>
                                                                            <a:cxn ang="0">
                                                                              <a:pos x="connsiteX40" y="connsiteY40"/>
                                                                            </a:cxn>
                                                                            <a:cxn ang="0">
                                                                              <a:pos x="connsiteX41" y="connsiteY41"/>
                                                                            </a:cxn>
                                                                            <a:cxn ang="0">
                                                                              <a:pos x="connsiteX42" y="connsiteY42"/>
                                                                            </a:cxn>
                                                                            <a:cxn ang="0">
                                                                              <a:pos x="connsiteX43" y="connsiteY4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4" y="connsiteY44"/>
                                                                            </a:cxn>
                                                                            <a:cxn ang="0">
                                                                              <a:pos x="connsiteX45" y="connsiteY45"/>
                                                                            </a:cxn>
                                                                            <a:cxn ang="0">
                                                                              <a:pos x="connsiteX46" y="connsiteY46"/>
                                                                            </a:cxn>
                                                                            <a:cxn ang="0">
                                                                              <a:pos x="connsiteX47" y="connsiteY47"/>
                                                                            </a:cxn>
                                                                            <a:cxn ang="0">
                                                                              <a:pos x="connsiteX48" y="connsiteY48"/>
                                                                            </a:cxn>
                                                                            <a:cxn ang="0">
                                                                              <a:pos x="connsiteX49" y="connsiteY49"/>
                                                                            </a:cxn>
                                                                            <a:cxn ang="0">
                                                                              <a:pos x="connsiteX50" y="connsiteY50"/>
                                                                            </a:cxn>
                                                                            <a:cxn ang="0">
                                                                              <a:pos x="connsiteX51" y="connsiteY51"/>
                                                                            </a:cxn>
                                                                            <a:cxn ang="0">
                                                                              <a:pos x="connsiteX52" y="connsiteY52"/>
                                                                            </a:cxn>
                                                                            <a:cxn ang="0">
                                                                              <a:pos x="connsiteX53" y="connsiteY53"/>
                                                                            </a:cxn>
                                                                            <a:cxn ang="0">
                                                                              <a:pos x="connsiteX54" y="connsiteY5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5" y="connsiteY55"/>
                                                                            </a:cxn>
                                                                            <a:cxn ang="0">
                                                                              <a:pos x="connsiteX56" y="connsiteY56"/>
                                                                            </a:cxn>
                                                                            <a:cxn ang="0">
                                                                              <a:pos x="connsiteX57" y="connsiteY57"/>
                                                                            </a:cxn>
                                                                            <a:cxn ang="0">
                                                                              <a:pos x="connsiteX58" y="connsiteY58"/>
                                                                            </a:cxn>
                                                                            <a:cxn ang="0">
                                                                              <a:pos x="connsiteX59" y="connsiteY59"/>
                                                                            </a:cxn>
                                                                            <a:cxn ang="0">
                                                                              <a:pos x="connsiteX60" y="connsiteY60"/>
                                                                            </a:cxn>
                                                                            <a:cxn ang="0">
                                                                              <a:pos x="connsiteX61" y="connsiteY61"/>
                                                                            </a:cxn>
                                                                            <a:cxn ang="0">
                                                                              <a:pos x="connsiteX62" y="connsiteY62"/>
                                                                            </a:cxn>
                                                                            <a:cxn ang="0">
                                                                              <a:pos x="connsiteX63" y="connsiteY63"/>
                                                                            </a:cxn>
                                                                            <a:cxn ang="0">
                                                                              <a:pos x="connsiteX64" y="connsiteY64"/>
                                                                            </a:cxn>
                                                                            <a:cxn ang="0">
                                                                              <a:pos x="connsiteX65" y="connsiteY6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6" y="connsiteY66"/>
                                                                            </a:cxn>
                                                                            <a:cxn ang="0">
                                                                              <a:pos x="connsiteX67" y="connsiteY67"/>
                                                                            </a:cxn>
                                                                            <a:cxn ang="0">
                                                                              <a:pos x="connsiteX68" y="connsiteY68"/>
                                                                            </a:cxn>
                                                                            <a:cxn ang="0">
                                                                              <a:pos x="connsiteX69" y="connsiteY69"/>
                                                                            </a:cxn>
                                                                            <a:cxn ang="0">
                                                                              <a:pos x="connsiteX70" y="connsiteY70"/>
                                                                            </a:cxn>
                                                                            <a:cxn ang="0">
                                                                              <a:pos x="connsiteX71" y="connsiteY71"/>
                                                                            </a:cxn>
                                                                            <a:cxn ang="0">
                                                                              <a:pos x="connsiteX72" y="connsiteY72"/>
                                                                            </a:cxn>
                                                                            <a:cxn ang="0">
                                                                              <a:pos x="connsiteX73" y="connsiteY73"/>
                                                                            </a:cxn>
                                                                            <a:cxn ang="0">
                                                                              <a:pos x="connsiteX74" y="connsiteY74"/>
                                                                            </a:cxn>
                                                                            <a:cxn ang="0">
                                                                              <a:pos x="connsiteX75" y="connsiteY75"/>
                                                                            </a:cxn>
                                                                            <a:cxn ang="0">
                                                                              <a:pos x="connsiteX76" y="connsiteY7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7" y="connsiteY77"/>
                                                                            </a:cxn>
                                                                            <a:cxn ang="0">
                                                                              <a:pos x="connsiteX78" y="connsiteY78"/>
                                                                            </a:cxn>
                                                                            <a:cxn ang="0">
                                                                              <a:pos x="connsiteX79" y="connsiteY79"/>
                                                                            </a:cxn>
                                                                            <a:cxn ang="0">
                                                                              <a:pos x="connsiteX80" y="connsiteY80"/>
                                                                            </a:cxn>
                                                                            <a:cxn ang="0">
                                                                              <a:pos x="connsiteX81" y="connsiteY81"/>
                                                                            </a:cxn>
                                                                            <a:cxn ang="0">
                                                                              <a:pos x="connsiteX82" y="connsiteY82"/>
                                                                            </a:cxn>
                                                                            <a:cxn ang="0">
                                                                              <a:pos x="connsiteX83" y="connsiteY83"/>
                                                                            </a:cxn>
                                                                            <a:cxn ang="0">
                                                                              <a:pos x="connsiteX84" y="connsiteY84"/>
                                                                            </a:cxn>
                                                                            <a:cxn ang="0">
                                                                              <a:pos x="connsiteX85" y="connsiteY85"/>
                                                                            </a:cxn>
                                                                          </a:cxnLst>
                                                                          <a:rect l="l" t="t" r="r" b="b"/>
                                                                          <a:pathLst>
                                                                            <a:path w="1571064" h="1414182">
                                                                              <a:moveTo>
                                                                                <a:pt x="161365" y="1414182"/>
                                                                              </a:moveTo>
                                                                              <a:lnTo>
                                                                                <a:pt x="219635" y="1346947"/>
                                                                              </a:lnTo>
                                                                              <a:lnTo>
                                                                                <a:pt x="226358" y="1261783"/>
                                                                              </a:lnTo>
                                                                              <a:lnTo>
                                                                                <a:pt x="271182" y="1230406"/>
                                                                              </a:lnTo>
                                                                              <a:lnTo>
                                                                                <a:pt x="284629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333935" y="1216959"/>
                                                                              </a:lnTo>
                                                                              <a:lnTo>
                                                                                <a:pt x="430306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661147" y="1183342"/>
                                                                              </a:lnTo>
                                                                              <a:lnTo>
                                                                                <a:pt x="712694" y="1160930"/>
                                                                              </a:lnTo>
                                                                              <a:lnTo>
                                                                                <a:pt x="782170" y="1033183"/>
                                                                              </a:lnTo>
                                                                              <a:lnTo>
                                                                                <a:pt x="905435" y="932330"/>
                                                                              </a:lnTo>
                                                                              <a:lnTo>
                                                                                <a:pt x="1024217" y="865095"/>
                                                                              </a:lnTo>
                                                                              <a:lnTo>
                                                                                <a:pt x="1185582" y="813547"/>
                                                                              </a:lnTo>
                                                                              <a:lnTo>
                                                                                <a:pt x="1295400" y="770965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717177"/>
                                                                              </a:lnTo>
                                                                              <a:lnTo>
                                                                                <a:pt x="1385047" y="690283"/>
                                                                              </a:lnTo>
                                                                              <a:lnTo>
                                                                                <a:pt x="1378323" y="654424"/>
                                                                              </a:lnTo>
                                                                              <a:lnTo>
                                                                                <a:pt x="1349188" y="623047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571500"/>
                                                                              </a:lnTo>
                                                                              <a:lnTo>
                                                                                <a:pt x="1391770" y="555812"/>
                                                                              </a:lnTo>
                                                                              <a:lnTo>
                                                                                <a:pt x="1389529" y="515471"/>
                                                                              </a:lnTo>
                                                                              <a:lnTo>
                                                                                <a:pt x="1503829" y="481853"/>
                                                                              </a:lnTo>
                                                                              <a:lnTo>
                                                                                <a:pt x="1515035" y="434789"/>
                                                                              </a:lnTo>
                                                                              <a:lnTo>
                                                                                <a:pt x="1571064" y="394447"/>
                                                                              </a:lnTo>
                                                                              <a:lnTo>
                                                                                <a:pt x="1566582" y="345142"/>
                                                                              </a:lnTo>
                                                                              <a:lnTo>
                                                                                <a:pt x="1539688" y="295836"/>
                                                                              </a:lnTo>
                                                                              <a:lnTo>
                                                                                <a:pt x="1544170" y="174812"/>
                                                                              </a:lnTo>
                                                                              <a:lnTo>
                                                                                <a:pt x="1472453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452282" y="100853"/>
                                                                              </a:lnTo>
                                                                              <a:lnTo>
                                                                                <a:pt x="1371600" y="94130"/>
                                                                              </a:lnTo>
                                                                              <a:lnTo>
                                                                                <a:pt x="1335741" y="118783"/>
                                                                              </a:lnTo>
                                                                              <a:lnTo>
                                                                                <a:pt x="1331258" y="154642"/>
                                                                              </a:lnTo>
                                                                              <a:lnTo>
                                                                                <a:pt x="1290917" y="163606"/>
                                                                              </a:lnTo>
                                                                              <a:lnTo>
                                                                                <a:pt x="1257300" y="186018"/>
                                                                              </a:lnTo>
                                                                              <a:lnTo>
                                                                                <a:pt x="1140758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100417" y="156883"/>
                                                                              </a:lnTo>
                                                                              <a:lnTo>
                                                                                <a:pt x="1116106" y="194983"/>
                                                                              </a:lnTo>
                                                                              <a:lnTo>
                                                                                <a:pt x="1122829" y="237565"/>
                                                                              </a:lnTo>
                                                                              <a:lnTo>
                                                                                <a:pt x="1013011" y="226359"/>
                                                                              </a:lnTo>
                                                                              <a:lnTo>
                                                                                <a:pt x="965947" y="199465"/>
                                                                              </a:lnTo>
                                                                              <a:lnTo>
                                                                                <a:pt x="941294" y="174812"/>
                                                                              </a:lnTo>
                                                                              <a:lnTo>
                                                                                <a:pt x="887506" y="161365"/>
                                                                              </a:lnTo>
                                                                              <a:lnTo>
                                                                                <a:pt x="880782" y="78442"/>
                                                                              </a:lnTo>
                                                                              <a:lnTo>
                                                                                <a:pt x="806823" y="62753"/>
                                                                              </a:lnTo>
                                                                              <a:lnTo>
                                                                                <a:pt x="759758" y="29136"/>
                                                                              </a:lnTo>
                                                                              <a:lnTo>
                                                                                <a:pt x="744070" y="51547"/>
                                                                              </a:lnTo>
                                                                              <a:lnTo>
                                                                                <a:pt x="753035" y="100853"/>
                                                                              </a:lnTo>
                                                                              <a:lnTo>
                                                                                <a:pt x="714935" y="116542"/>
                                                                              </a:lnTo>
                                                                              <a:lnTo>
                                                                                <a:pt x="697006" y="112059"/>
                                                                              </a:lnTo>
                                                                              <a:lnTo>
                                                                                <a:pt x="681317" y="100853"/>
                                                                              </a:lnTo>
                                                                              <a:lnTo>
                                                                                <a:pt x="674594" y="73959"/>
                                                                              </a:lnTo>
                                                                              <a:lnTo>
                                                                                <a:pt x="640976" y="22412"/>
                                                                              </a:lnTo>
                                                                              <a:lnTo>
                                                                                <a:pt x="605117" y="0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3447"/>
                                                                              </a:lnTo>
                                                                              <a:lnTo>
                                                                                <a:pt x="186017" y="103095"/>
                                                                              </a:lnTo>
                                                                              <a:lnTo>
                                                                                <a:pt x="174811" y="134471"/>
                                                                              </a:lnTo>
                                                                              <a:lnTo>
                                                                                <a:pt x="239806" y="150159"/>
                                                                              </a:lnTo>
                                                                              <a:lnTo>
                                                                                <a:pt x="304800" y="132230"/>
                                                                              </a:lnTo>
                                                                              <a:lnTo>
                                                                                <a:pt x="324970" y="161365"/>
                                                                              </a:lnTo>
                                                                              <a:lnTo>
                                                                                <a:pt x="313764" y="188259"/>
                                                                              </a:lnTo>
                                                                              <a:lnTo>
                                                                                <a:pt x="381000" y="262218"/>
                                                                              </a:lnTo>
                                                                              <a:lnTo>
                                                                                <a:pt x="363070" y="300318"/>
                                                                              </a:lnTo>
                                                                              <a:lnTo>
                                                                                <a:pt x="212911" y="342900"/>
                                                                              </a:lnTo>
                                                                              <a:lnTo>
                                                                                <a:pt x="186017" y="360830"/>
                                                                              </a:lnTo>
                                                                              <a:lnTo>
                                                                                <a:pt x="94129" y="351865"/>
                                                                              </a:lnTo>
                                                                              <a:lnTo>
                                                                                <a:pt x="0" y="367553"/>
                                                                              </a:lnTo>
                                                                              <a:lnTo>
                                                                                <a:pt x="2241" y="423583"/>
                                                                              </a:lnTo>
                                                                              <a:lnTo>
                                                                                <a:pt x="26894" y="470647"/>
                                                                              </a:lnTo>
                                                                              <a:lnTo>
                                                                                <a:pt x="0" y="609600"/>
                                                                              </a:lnTo>
                                                                              <a:lnTo>
                                                                                <a:pt x="33617" y="661147"/>
                                                                              </a:lnTo>
                                                                              <a:lnTo>
                                                                                <a:pt x="38100" y="818030"/>
                                                                              </a:lnTo>
                                                                              <a:lnTo>
                                                                                <a:pt x="6723" y="891989"/>
                                                                              </a:lnTo>
                                                                              <a:lnTo>
                                                                                <a:pt x="33617" y="912159"/>
                                                                              </a:lnTo>
                                                                              <a:lnTo>
                                                                                <a:pt x="69476" y="907677"/>
                                                                              </a:lnTo>
                                                                              <a:lnTo>
                                                                                <a:pt x="87406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34470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77053" y="1010771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026459"/>
                                                                              </a:lnTo>
                                                                              <a:lnTo>
                                                                                <a:pt x="242047" y="1084730"/>
                                                                              </a:lnTo>
                                                                              <a:lnTo>
                                                                                <a:pt x="129988" y="1089212"/>
                                                                              </a:lnTo>
                                                                              <a:lnTo>
                                                                                <a:pt x="44823" y="1143000"/>
                                                                              </a:lnTo>
                                                                              <a:lnTo>
                                                                                <a:pt x="96370" y="1156447"/>
                                                                              </a:lnTo>
                                                                              <a:lnTo>
                                                                                <a:pt x="96370" y="1221442"/>
                                                                              </a:lnTo>
                                                                              <a:lnTo>
                                                                                <a:pt x="118782" y="1277471"/>
                                                                              </a:lnTo>
                                                                              <a:lnTo>
                                                                                <a:pt x="105335" y="1295400"/>
                                                                              </a:lnTo>
                                                                              <a:cubicBezTo>
                                                                                <a:pt x="119529" y="1340224"/>
                                                                                <a:pt x="120278" y="1373840"/>
                                                                                <a:pt x="161365" y="1414182"/>
                                                                              </a:cubicBezTo>
                                                                              <a:close/>
                                                                            </a:path>
                                                                          </a:pathLst>
                                                                        </a:custGeom>
                                                                        <a:solidFill>
                                                                          <a:schemeClr val="accent3">
                                                                            <a:lumMod val="60000"/>
                                                                            <a:lumOff val="40000"/>
                                                                          </a:schemeClr>
                                                                        </a:solidFill>
                                                                      </p:spPr>
                                                                      <p:style>
                                                                        <a:lnRef idx="2">
                                                                          <a:schemeClr val="accent1">
                                                                            <a:shade val="50000"/>
                                                                          </a:schemeClr>
                                                                        </a:lnRef>
                                                                        <a:fillRef idx="1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lt1"/>
                                                                        </a:fontRef>
                                                                      </p:style>
                                                                      <p:txBody>
                                                                        <a:bodyPr rtlCol="0" anchor="ctr"/>
                                                                        <a:lstStyle/>
                                                                        <a:p>
                                                                          <a:pPr algn="ctr"/>
                                                                          <a:r>
                                                                            <a:rPr lang="ru-RU" sz="1200" b="1" dirty="0" smtClean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rPr>
                                                                            <a:t>Озинки</a:t>
                                                                          </a:r>
                                                                          <a:endParaRPr lang="ru-RU" sz="1200" b="1" dirty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endParaRPr>
                                                                        </a:p>
                                                                      </p:txBody>
                                                                    </p:sp>
                                                                  </p:grpSp>
                                                                  <p:sp>
                                                                    <p:nvSpPr>
                                                                      <p:cNvPr id="67" name="Полилиния 66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5147187" y="3252019"/>
                                                                        <a:ext cx="1179871" cy="1339646"/>
                                                                      </a:xfrm>
                                                                      <a:custGeom>
                                                                        <a:avLst/>
                                                                        <a:gdLst>
                                                                          <a:gd name="connsiteX0" fmla="*/ 494071 w 1179871"/>
                                                                          <a:gd name="connsiteY0" fmla="*/ 1339646 h 1339646"/>
                                                                          <a:gd name="connsiteX1" fmla="*/ 457200 w 1179871"/>
                                                                          <a:gd name="connsiteY1" fmla="*/ 1310149 h 1339646"/>
                                                                          <a:gd name="connsiteX2" fmla="*/ 439994 w 1179871"/>
                                                                          <a:gd name="connsiteY2" fmla="*/ 1241323 h 1339646"/>
                                                                          <a:gd name="connsiteX3" fmla="*/ 358878 w 1179871"/>
                                                                          <a:gd name="connsiteY3" fmla="*/ 1192162 h 1339646"/>
                                                                          <a:gd name="connsiteX4" fmla="*/ 363794 w 1179871"/>
                                                                          <a:gd name="connsiteY4" fmla="*/ 1162665 h 1339646"/>
                                                                          <a:gd name="connsiteX5" fmla="*/ 410497 w 1179871"/>
                                                                          <a:gd name="connsiteY5" fmla="*/ 1128252 h 1339646"/>
                                                                          <a:gd name="connsiteX6" fmla="*/ 405581 w 1179871"/>
                                                                          <a:gd name="connsiteY6" fmla="*/ 1101213 h 1339646"/>
                                                                          <a:gd name="connsiteX7" fmla="*/ 344129 w 1179871"/>
                                                                          <a:gd name="connsiteY7" fmla="*/ 1091381 h 1339646"/>
                                                                          <a:gd name="connsiteX8" fmla="*/ 304800 w 1179871"/>
                                                                          <a:gd name="connsiteY8" fmla="*/ 1093839 h 1339646"/>
                                                                          <a:gd name="connsiteX9" fmla="*/ 248265 w 1179871"/>
                                                                          <a:gd name="connsiteY9" fmla="*/ 990600 h 1339646"/>
                                                                          <a:gd name="connsiteX10" fmla="*/ 149942 w 1179871"/>
                                                                          <a:gd name="connsiteY10" fmla="*/ 1007807 h 1339646"/>
                                                                          <a:gd name="connsiteX11" fmla="*/ 120445 w 1179871"/>
                                                                          <a:gd name="connsiteY11" fmla="*/ 1007807 h 1339646"/>
                                                                          <a:gd name="connsiteX12" fmla="*/ 73742 w 1179871"/>
                                                                          <a:gd name="connsiteY12" fmla="*/ 872613 h 1339646"/>
                                                                          <a:gd name="connsiteX13" fmla="*/ 98323 w 1179871"/>
                                                                          <a:gd name="connsiteY13" fmla="*/ 801329 h 1339646"/>
                                                                          <a:gd name="connsiteX14" fmla="*/ 162232 w 1179871"/>
                                                                          <a:gd name="connsiteY14" fmla="*/ 766916 h 1339646"/>
                                                                          <a:gd name="connsiteX15" fmla="*/ 61452 w 1179871"/>
                                                                          <a:gd name="connsiteY15" fmla="*/ 476865 h 1339646"/>
                                                                          <a:gd name="connsiteX16" fmla="*/ 68826 w 1179871"/>
                                                                          <a:gd name="connsiteY16" fmla="*/ 427704 h 1339646"/>
                                                                          <a:gd name="connsiteX17" fmla="*/ 71284 w 1179871"/>
                                                                          <a:gd name="connsiteY17" fmla="*/ 378542 h 1339646"/>
                                                                          <a:gd name="connsiteX18" fmla="*/ 0 w 1179871"/>
                                                                          <a:gd name="connsiteY18" fmla="*/ 194187 h 1339646"/>
                                                                          <a:gd name="connsiteX19" fmla="*/ 103239 w 1179871"/>
                                                                          <a:gd name="connsiteY19" fmla="*/ 135194 h 1339646"/>
                                                                          <a:gd name="connsiteX20" fmla="*/ 169607 w 1179871"/>
                                                                          <a:gd name="connsiteY20" fmla="*/ 117987 h 1339646"/>
                                                                          <a:gd name="connsiteX21" fmla="*/ 216310 w 1179871"/>
                                                                          <a:gd name="connsiteY21" fmla="*/ 127820 h 1339646"/>
                                                                          <a:gd name="connsiteX22" fmla="*/ 285136 w 1179871"/>
                                                                          <a:gd name="connsiteY22" fmla="*/ 125362 h 1339646"/>
                                                                          <a:gd name="connsiteX23" fmla="*/ 307258 w 1179871"/>
                                                                          <a:gd name="connsiteY23" fmla="*/ 213852 h 1339646"/>
                                                                          <a:gd name="connsiteX24" fmla="*/ 304800 w 1179871"/>
                                                                          <a:gd name="connsiteY24" fmla="*/ 275304 h 1339646"/>
                                                                          <a:gd name="connsiteX25" fmla="*/ 405581 w 1179871"/>
                                                                          <a:gd name="connsiteY25" fmla="*/ 211394 h 1339646"/>
                                                                          <a:gd name="connsiteX26" fmla="*/ 442452 w 1179871"/>
                                                                          <a:gd name="connsiteY26" fmla="*/ 206478 h 1339646"/>
                                                                          <a:gd name="connsiteX27" fmla="*/ 516194 w 1179871"/>
                                                                          <a:gd name="connsiteY27" fmla="*/ 263013 h 1339646"/>
                                                                          <a:gd name="connsiteX28" fmla="*/ 580103 w 1179871"/>
                                                                          <a:gd name="connsiteY28" fmla="*/ 194187 h 1339646"/>
                                                                          <a:gd name="connsiteX29" fmla="*/ 550607 w 1179871"/>
                                                                          <a:gd name="connsiteY29" fmla="*/ 125362 h 1339646"/>
                                                                          <a:gd name="connsiteX30" fmla="*/ 609600 w 1179871"/>
                                                                          <a:gd name="connsiteY30" fmla="*/ 95865 h 1339646"/>
                                                                          <a:gd name="connsiteX31" fmla="*/ 703007 w 1179871"/>
                                                                          <a:gd name="connsiteY31" fmla="*/ 51620 h 1339646"/>
                                                                          <a:gd name="connsiteX32" fmla="*/ 808703 w 1179871"/>
                                                                          <a:gd name="connsiteY32" fmla="*/ 0 h 1339646"/>
                                                                          <a:gd name="connsiteX33" fmla="*/ 1000432 w 1179871"/>
                                                                          <a:gd name="connsiteY33" fmla="*/ 83575 h 1339646"/>
                                                                          <a:gd name="connsiteX34" fmla="*/ 1076632 w 1179871"/>
                                                                          <a:gd name="connsiteY34" fmla="*/ 172065 h 1339646"/>
                                                                          <a:gd name="connsiteX35" fmla="*/ 1061884 w 1179871"/>
                                                                          <a:gd name="connsiteY35" fmla="*/ 282678 h 1339646"/>
                                                                          <a:gd name="connsiteX36" fmla="*/ 1054510 w 1179871"/>
                                                                          <a:gd name="connsiteY36" fmla="*/ 351504 h 1339646"/>
                                                                          <a:gd name="connsiteX37" fmla="*/ 1123336 w 1179871"/>
                                                                          <a:gd name="connsiteY37" fmla="*/ 449826 h 1339646"/>
                                                                          <a:gd name="connsiteX38" fmla="*/ 1098755 w 1179871"/>
                                                                          <a:gd name="connsiteY38" fmla="*/ 523568 h 1339646"/>
                                                                          <a:gd name="connsiteX39" fmla="*/ 1179871 w 1179871"/>
                                                                          <a:gd name="connsiteY39" fmla="*/ 609600 h 1339646"/>
                                                                          <a:gd name="connsiteX40" fmla="*/ 1172497 w 1179871"/>
                                                                          <a:gd name="connsiteY40" fmla="*/ 636639 h 1339646"/>
                                                                          <a:gd name="connsiteX41" fmla="*/ 1093839 w 1179871"/>
                                                                          <a:gd name="connsiteY41" fmla="*/ 626807 h 1339646"/>
                                                                          <a:gd name="connsiteX42" fmla="*/ 1066800 w 1179871"/>
                                                                          <a:gd name="connsiteY42" fmla="*/ 678426 h 1339646"/>
                                                                          <a:gd name="connsiteX43" fmla="*/ 877529 w 1179871"/>
                                                                          <a:gd name="connsiteY43" fmla="*/ 710381 h 1339646"/>
                                                                          <a:gd name="connsiteX44" fmla="*/ 870155 w 1179871"/>
                                                                          <a:gd name="connsiteY44" fmla="*/ 882446 h 1339646"/>
                                                                          <a:gd name="connsiteX45" fmla="*/ 830826 w 1179871"/>
                                                                          <a:gd name="connsiteY45" fmla="*/ 897194 h 1339646"/>
                                                                          <a:gd name="connsiteX46" fmla="*/ 774290 w 1179871"/>
                                                                          <a:gd name="connsiteY46" fmla="*/ 1179871 h 1339646"/>
                                                                          <a:gd name="connsiteX47" fmla="*/ 624348 w 1179871"/>
                                                                          <a:gd name="connsiteY47" fmla="*/ 1204452 h 1339646"/>
                                                                          <a:gd name="connsiteX48" fmla="*/ 609600 w 1179871"/>
                                                                          <a:gd name="connsiteY48" fmla="*/ 1189704 h 1339646"/>
                                                                          <a:gd name="connsiteX49" fmla="*/ 521110 w 1179871"/>
                                                                          <a:gd name="connsiteY49" fmla="*/ 1209368 h 1339646"/>
                                                                          <a:gd name="connsiteX50" fmla="*/ 501445 w 1179871"/>
                                                                          <a:gd name="connsiteY50" fmla="*/ 1280652 h 1339646"/>
                                                                          <a:gd name="connsiteX51" fmla="*/ 494071 w 1179871"/>
                                                                          <a:gd name="connsiteY51" fmla="*/ 1339646 h 1339646"/>
                                                                        </a:gdLst>
                                                                        <a:ahLst/>
                                                                        <a:cxnLst>
                                                                          <a:cxn ang="0">
                                                                            <a:pos x="connsiteX0" y="connsiteY0"/>
                                                                          </a:cxn>
                                                                          <a:cxn ang="0">
                                                                            <a:pos x="connsiteX1" y="connsiteY1"/>
                                                                          </a:cxn>
                                                                          <a:cxn ang="0">
                                                                            <a:pos x="connsiteX2" y="connsiteY2"/>
                                                                          </a:cxn>
                                                                          <a:cxn ang="0">
                                                                            <a:pos x="connsiteX3" y="connsiteY3"/>
                                                                          </a:cxn>
                                                                          <a:cxn ang="0">
                                                                            <a:pos x="connsiteX4" y="connsiteY4"/>
                                                                          </a:cxn>
                                                                          <a:cxn ang="0">
                                                                            <a:pos x="connsiteX5" y="connsiteY5"/>
                                                                          </a:cxn>
                                                                          <a:cxn ang="0">
                                                                            <a:pos x="connsiteX6" y="connsiteY6"/>
                                                                          </a:cxn>
                                                                          <a:cxn ang="0">
                                                                            <a:pos x="connsiteX7" y="connsiteY7"/>
                                                                          </a:cxn>
                                                                          <a:cxn ang="0">
                                                                            <a:pos x="connsiteX8" y="connsiteY8"/>
                                                                          </a:cxn>
                                                                          <a:cxn ang="0">
                                                                            <a:pos x="connsiteX9" y="connsiteY9"/>
                                                                          </a:cxn>
                                                                          <a:cxn ang="0">
                                                                            <a:pos x="connsiteX10" y="connsiteY10"/>
                                                                          </a:cxn>
                                                                          <a:cxn ang="0">
                                                                            <a:pos x="connsiteX11" y="connsiteY11"/>
                                                                          </a:cxn>
                                                                          <a:cxn ang="0">
                                                                            <a:pos x="connsiteX12" y="connsiteY12"/>
                                                                          </a:cxn>
                                                                          <a:cxn ang="0">
                                                                            <a:pos x="connsiteX13" y="connsiteY13"/>
                                                                          </a:cxn>
                                                                          <a:cxn ang="0">
                                                                            <a:pos x="connsiteX14" y="connsiteY14"/>
                                                                          </a:cxn>
                                                                          <a:cxn ang="0">
                                                                            <a:pos x="connsiteX15" y="connsiteY15"/>
                                                                          </a:cxn>
                                                                          <a:cxn ang="0">
                                                                            <a:pos x="connsiteX16" y="connsiteY16"/>
                                                                          </a:cxn>
                                                                          <a:cxn ang="0">
                                                                            <a:pos x="connsiteX17" y="connsiteY17"/>
                                                                          </a:cxn>
                                                                          <a:cxn ang="0">
                                                                            <a:pos x="connsiteX18" y="connsiteY18"/>
                                                                          </a:cxn>
                                                                          <a:cxn ang="0">
                                                                            <a:pos x="connsiteX19" y="connsiteY19"/>
                                                                          </a:cxn>
                                                                          <a:cxn ang="0">
                                                                            <a:pos x="connsiteX20" y="connsiteY20"/>
                                                                          </a:cxn>
                                                                          <a:cxn ang="0">
                                                                            <a:pos x="connsiteX21" y="connsiteY21"/>
                                                                          </a:cxn>
                                                                          <a:cxn ang="0">
                                                                            <a:pos x="connsiteX22" y="connsiteY22"/>
                                                                          </a:cxn>
                                                                          <a:cxn ang="0">
                                                                            <a:pos x="connsiteX23" y="connsiteY23"/>
                                                                          </a:cxn>
                                                                          <a:cxn ang="0">
                                                                            <a:pos x="connsiteX24" y="connsiteY24"/>
                                                                          </a:cxn>
                                                                          <a:cxn ang="0">
                                                                            <a:pos x="connsiteX25" y="connsiteY25"/>
                                                                          </a:cxn>
                                                                          <a:cxn ang="0">
                                                                            <a:pos x="connsiteX26" y="connsiteY26"/>
                                                                          </a:cxn>
                                                                          <a:cxn ang="0">
                                                                            <a:pos x="connsiteX27" y="connsiteY27"/>
                                                                          </a:cxn>
                                                                          <a:cxn ang="0">
                                                                            <a:pos x="connsiteX28" y="connsiteY28"/>
                                                                          </a:cxn>
                                                                          <a:cxn ang="0">
                                                                            <a:pos x="connsiteX29" y="connsiteY29"/>
                                                                          </a:cxn>
                                                                          <a:cxn ang="0">
                                                                            <a:pos x="connsiteX30" y="connsiteY30"/>
                                                                          </a:cxn>
                                                                          <a:cxn ang="0">
                                                                            <a:pos x="connsiteX31" y="connsiteY31"/>
                                                                          </a:cxn>
                                                                          <a:cxn ang="0">
                                                                            <a:pos x="connsiteX32" y="connsiteY32"/>
                                                                          </a:cxn>
                                                                          <a:cxn ang="0">
                                                                            <a:pos x="connsiteX33" y="connsiteY33"/>
                                                                          </a:cxn>
                                                                          <a:cxn ang="0">
                                                                            <a:pos x="connsiteX34" y="connsiteY34"/>
                                                                          </a:cxn>
                                                                          <a:cxn ang="0">
                                                                            <a:pos x="connsiteX35" y="connsiteY35"/>
                                                                          </a:cxn>
                                                                          <a:cxn ang="0">
                                                                            <a:pos x="connsiteX36" y="connsiteY36"/>
                                                                          </a:cxn>
                                                                          <a:cxn ang="0">
                                                                            <a:pos x="connsiteX37" y="connsiteY37"/>
                                                                          </a:cxn>
                                                                          <a:cxn ang="0">
                                                                            <a:pos x="connsiteX38" y="connsiteY38"/>
                                                                          </a:cxn>
                                                                          <a:cxn ang="0">
                                                                            <a:pos x="connsiteX39" y="connsiteY39"/>
                                                                          </a:cxn>
                                                                          <a:cxn ang="0">
                                                                            <a:pos x="connsiteX40" y="connsiteY40"/>
                                                                          </a:cxn>
                                                                          <a:cxn ang="0">
                                                                            <a:pos x="connsiteX41" y="connsiteY41"/>
                                                                          </a:cxn>
                                                                          <a:cxn ang="0">
                                                                            <a:pos x="connsiteX42" y="connsiteY42"/>
                                                                          </a:cxn>
                                                                          <a:cxn ang="0">
                                                                            <a:pos x="connsiteX43" y="connsiteY43"/>
                                                                          </a:cxn>
                                                                          <a:cxn ang="0">
                                                                            <a:pos x="connsiteX44" y="connsiteY44"/>
                                                                          </a:cxn>
                                                                          <a:cxn ang="0">
                                                                            <a:pos x="connsiteX45" y="connsiteY45"/>
                                                                          </a:cxn>
                                                                          <a:cxn ang="0">
                                                                            <a:pos x="connsiteX46" y="connsiteY46"/>
                                                                          </a:cxn>
                                                                          <a:cxn ang="0">
                                                                            <a:pos x="connsiteX47" y="connsiteY47"/>
                                                                          </a:cxn>
                                                                          <a:cxn ang="0">
                                                                            <a:pos x="connsiteX48" y="connsiteY48"/>
                                                                          </a:cxn>
                                                                          <a:cxn ang="0">
                                                                            <a:pos x="connsiteX49" y="connsiteY49"/>
                                                                          </a:cxn>
                                                                          <a:cxn ang="0">
                                                                            <a:pos x="connsiteX50" y="connsiteY50"/>
                                                                          </a:cxn>
                                                                          <a:cxn ang="0">
                                                                            <a:pos x="connsiteX51" y="connsiteY51"/>
                                                                          </a:cxn>
                                                                        </a:cxnLst>
                                                                        <a:rect l="l" t="t" r="r" b="b"/>
                                                                        <a:pathLst>
                                                                          <a:path w="1179871" h="1339646">
                                                                            <a:moveTo>
                                                                              <a:pt x="494071" y="1339646"/>
                                                                            </a:moveTo>
                                                                            <a:lnTo>
                                                                              <a:pt x="457200" y="1310149"/>
                                                                            </a:lnTo>
                                                                            <a:lnTo>
                                                                              <a:pt x="439994" y="1241323"/>
                                                                            </a:lnTo>
                                                                            <a:lnTo>
                                                                              <a:pt x="358878" y="1192162"/>
                                                                            </a:lnTo>
                                                                            <a:lnTo>
                                                                              <a:pt x="363794" y="1162665"/>
                                                                            </a:lnTo>
                                                                            <a:lnTo>
                                                                              <a:pt x="410497" y="1128252"/>
                                                                            </a:lnTo>
                                                                            <a:lnTo>
                                                                              <a:pt x="405581" y="1101213"/>
                                                                            </a:lnTo>
                                                                            <a:lnTo>
                                                                              <a:pt x="344129" y="1091381"/>
                                                                            </a:lnTo>
                                                                            <a:lnTo>
                                                                              <a:pt x="304800" y="1093839"/>
                                                                            </a:lnTo>
                                                                            <a:lnTo>
                                                                              <a:pt x="248265" y="990600"/>
                                                                            </a:lnTo>
                                                                            <a:lnTo>
                                                                              <a:pt x="149942" y="1007807"/>
                                                                            </a:lnTo>
                                                                            <a:lnTo>
                                                                              <a:pt x="120445" y="1007807"/>
                                                                            </a:lnTo>
                                                                            <a:lnTo>
                                                                              <a:pt x="73742" y="872613"/>
                                                                            </a:lnTo>
                                                                            <a:lnTo>
                                                                              <a:pt x="98323" y="801329"/>
                                                                            </a:lnTo>
                                                                            <a:lnTo>
                                                                              <a:pt x="162232" y="766916"/>
                                                                            </a:lnTo>
                                                                            <a:lnTo>
                                                                              <a:pt x="61452" y="476865"/>
                                                                            </a:lnTo>
                                                                            <a:lnTo>
                                                                              <a:pt x="68826" y="427704"/>
                                                                            </a:lnTo>
                                                                            <a:lnTo>
                                                                              <a:pt x="71284" y="378542"/>
                                                                            </a:lnTo>
                                                                            <a:lnTo>
                                                                              <a:pt x="0" y="194187"/>
                                                                            </a:lnTo>
                                                                            <a:lnTo>
                                                                              <a:pt x="103239" y="135194"/>
                                                                            </a:lnTo>
                                                                            <a:lnTo>
                                                                              <a:pt x="169607" y="117987"/>
                                                                            </a:lnTo>
                                                                            <a:lnTo>
                                                                              <a:pt x="216310" y="127820"/>
                                                                            </a:lnTo>
                                                                            <a:lnTo>
                                                                              <a:pt x="285136" y="125362"/>
                                                                            </a:lnTo>
                                                                            <a:lnTo>
                                                                              <a:pt x="307258" y="213852"/>
                                                                            </a:lnTo>
                                                                            <a:cubicBezTo>
                                                                              <a:pt x="306439" y="234336"/>
                                                                              <a:pt x="305619" y="254820"/>
                                                                              <a:pt x="304800" y="275304"/>
                                                                            </a:cubicBezTo>
                                                                            <a:lnTo>
                                                                              <a:pt x="405581" y="211394"/>
                                                                            </a:lnTo>
                                                                            <a:lnTo>
                                                                              <a:pt x="442452" y="206478"/>
                                                                            </a:lnTo>
                                                                            <a:lnTo>
                                                                              <a:pt x="516194" y="263013"/>
                                                                            </a:lnTo>
                                                                            <a:lnTo>
                                                                              <a:pt x="580103" y="194187"/>
                                                                            </a:lnTo>
                                                                            <a:lnTo>
                                                                              <a:pt x="550607" y="125362"/>
                                                                            </a:lnTo>
                                                                            <a:lnTo>
                                                                              <a:pt x="609600" y="95865"/>
                                                                            </a:lnTo>
                                                                            <a:lnTo>
                                                                              <a:pt x="703007" y="51620"/>
                                                                            </a:lnTo>
                                                                            <a:lnTo>
                                                                              <a:pt x="808703" y="0"/>
                                                                            </a:lnTo>
                                                                            <a:lnTo>
                                                                              <a:pt x="1000432" y="83575"/>
                                                                            </a:lnTo>
                                                                            <a:lnTo>
                                                                              <a:pt x="1076632" y="172065"/>
                                                                            </a:lnTo>
                                                                            <a:lnTo>
                                                                              <a:pt x="1061884" y="282678"/>
                                                                            </a:lnTo>
                                                                            <a:lnTo>
                                                                              <a:pt x="1054510" y="351504"/>
                                                                            </a:lnTo>
                                                                            <a:lnTo>
                                                                              <a:pt x="1123336" y="449826"/>
                                                                            </a:lnTo>
                                                                            <a:lnTo>
                                                                              <a:pt x="1098755" y="523568"/>
                                                                            </a:lnTo>
                                                                            <a:lnTo>
                                                                              <a:pt x="1179871" y="609600"/>
                                                                            </a:lnTo>
                                                                            <a:lnTo>
                                                                              <a:pt x="1172497" y="636639"/>
                                                                            </a:lnTo>
                                                                            <a:lnTo>
                                                                              <a:pt x="1093839" y="626807"/>
                                                                            </a:lnTo>
                                                                            <a:lnTo>
                                                                              <a:pt x="1066800" y="678426"/>
                                                                            </a:lnTo>
                                                                            <a:lnTo>
                                                                              <a:pt x="877529" y="710381"/>
                                                                            </a:lnTo>
                                                                            <a:lnTo>
                                                                              <a:pt x="870155" y="882446"/>
                                                                            </a:lnTo>
                                                                            <a:lnTo>
                                                                              <a:pt x="830826" y="897194"/>
                                                                            </a:lnTo>
                                                                            <a:lnTo>
                                                                              <a:pt x="774290" y="1179871"/>
                                                                            </a:lnTo>
                                                                            <a:lnTo>
                                                                              <a:pt x="624348" y="1204452"/>
                                                                            </a:lnTo>
                                                                            <a:lnTo>
                                                                              <a:pt x="609600" y="1189704"/>
                                                                            </a:lnTo>
                                                                            <a:lnTo>
                                                                              <a:pt x="521110" y="1209368"/>
                                                                            </a:lnTo>
                                                                            <a:lnTo>
                                                                              <a:pt x="501445" y="1280652"/>
                                                                            </a:lnTo>
                                                                            <a:lnTo>
                                                                              <a:pt x="494071" y="1339646"/>
                                                                            </a:lnTo>
                                                                            <a:close/>
                                                                          </a:path>
                                                                        </a:pathLst>
                                                                      </a:custGeom>
                                                                      <a:solidFill>
                                                                        <a:srgbClr val="E7C949"/>
                                                                      </a:solidFill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tlCol="0" anchor="ctr"/>
                                                                      <a:lstStyle/>
                                                                      <a:p>
                                                                        <a:pPr algn="ctr"/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Красный</a:t>
                                                                        </a:r>
                                                                        <a:r>
                                                                          <a:rPr lang="ru-RU" sz="1200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Кут</a:t>
                                                                        </a:r>
                                                                        <a:endParaRPr lang="ru-RU" sz="1200" b="1" dirty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endParaRP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</p:grpSp>
                                                                <p:sp>
                                                                  <p:nvSpPr>
                                                                    <p:cNvPr id="65" name="Полилиния 19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4313903" y="3374923"/>
                                                                      <a:ext cx="997974" cy="1214283"/>
                                                                    </a:xfrm>
                                                                    <a:custGeom>
                                                                      <a:avLst/>
                                                                      <a:gdLst>
                                                                        <a:gd name="connsiteX0" fmla="*/ 941439 w 997974"/>
                                                                        <a:gd name="connsiteY0" fmla="*/ 843116 h 1214283"/>
                                                                        <a:gd name="connsiteX1" fmla="*/ 899652 w 997974"/>
                                                                        <a:gd name="connsiteY1" fmla="*/ 897193 h 1214283"/>
                                                                        <a:gd name="connsiteX2" fmla="*/ 907026 w 997974"/>
                                                                        <a:gd name="connsiteY2" fmla="*/ 1015180 h 1214283"/>
                                                                        <a:gd name="connsiteX3" fmla="*/ 882445 w 997974"/>
                                                                        <a:gd name="connsiteY3" fmla="*/ 1025012 h 1214283"/>
                                                                        <a:gd name="connsiteX4" fmla="*/ 852949 w 997974"/>
                                                                        <a:gd name="connsiteY4" fmla="*/ 970935 h 1214283"/>
                                                                        <a:gd name="connsiteX5" fmla="*/ 828368 w 997974"/>
                                                                        <a:gd name="connsiteY5" fmla="*/ 1005348 h 1214283"/>
                                                                        <a:gd name="connsiteX6" fmla="*/ 796413 w 997974"/>
                                                                        <a:gd name="connsiteY6" fmla="*/ 1034845 h 1214283"/>
                                                                        <a:gd name="connsiteX7" fmla="*/ 789039 w 997974"/>
                                                                        <a:gd name="connsiteY7" fmla="*/ 1015180 h 1214283"/>
                                                                        <a:gd name="connsiteX8" fmla="*/ 762000 w 997974"/>
                                                                        <a:gd name="connsiteY8" fmla="*/ 1111045 h 1214283"/>
                                                                        <a:gd name="connsiteX9" fmla="*/ 816078 w 997974"/>
                                                                        <a:gd name="connsiteY9" fmla="*/ 1172496 h 1214283"/>
                                                                        <a:gd name="connsiteX10" fmla="*/ 673510 w 997974"/>
                                                                        <a:gd name="connsiteY10" fmla="*/ 1152832 h 1214283"/>
                                                                        <a:gd name="connsiteX11" fmla="*/ 612058 w 997974"/>
                                                                        <a:gd name="connsiteY11" fmla="*/ 1113503 h 1214283"/>
                                                                        <a:gd name="connsiteX12" fmla="*/ 567813 w 997974"/>
                                                                        <a:gd name="connsiteY12" fmla="*/ 1113503 h 1214283"/>
                                                                        <a:gd name="connsiteX13" fmla="*/ 550607 w 997974"/>
                                                                        <a:gd name="connsiteY13" fmla="*/ 1140542 h 1214283"/>
                                                                        <a:gd name="connsiteX14" fmla="*/ 530942 w 997974"/>
                                                                        <a:gd name="connsiteY14" fmla="*/ 1209367 h 1214283"/>
                                                                        <a:gd name="connsiteX15" fmla="*/ 299884 w 997974"/>
                                                                        <a:gd name="connsiteY15" fmla="*/ 1214283 h 1214283"/>
                                                                        <a:gd name="connsiteX16" fmla="*/ 267929 w 997974"/>
                                                                        <a:gd name="connsiteY16" fmla="*/ 1108587 h 1214283"/>
                                                                        <a:gd name="connsiteX17" fmla="*/ 307258 w 997974"/>
                                                                        <a:gd name="connsiteY17" fmla="*/ 1020096 h 1214283"/>
                                                                        <a:gd name="connsiteX18" fmla="*/ 307258 w 997974"/>
                                                                        <a:gd name="connsiteY18" fmla="*/ 956187 h 1214283"/>
                                                                        <a:gd name="connsiteX19" fmla="*/ 277762 w 997974"/>
                                                                        <a:gd name="connsiteY19" fmla="*/ 936522 h 1214283"/>
                                                                        <a:gd name="connsiteX20" fmla="*/ 238432 w 997974"/>
                                                                        <a:gd name="connsiteY20" fmla="*/ 931606 h 1214283"/>
                                                                        <a:gd name="connsiteX21" fmla="*/ 223684 w 997974"/>
                                                                        <a:gd name="connsiteY21" fmla="*/ 907025 h 1214283"/>
                                                                        <a:gd name="connsiteX22" fmla="*/ 179439 w 997974"/>
                                                                        <a:gd name="connsiteY22" fmla="*/ 899651 h 1214283"/>
                                                                        <a:gd name="connsiteX23" fmla="*/ 71284 w 997974"/>
                                                                        <a:gd name="connsiteY23" fmla="*/ 798871 h 1214283"/>
                                                                        <a:gd name="connsiteX24" fmla="*/ 0 w 997974"/>
                                                                        <a:gd name="connsiteY24" fmla="*/ 781664 h 1214283"/>
                                                                        <a:gd name="connsiteX25" fmla="*/ 27039 w 997974"/>
                                                                        <a:gd name="connsiteY25" fmla="*/ 742335 h 1214283"/>
                                                                        <a:gd name="connsiteX26" fmla="*/ 152400 w 997974"/>
                                                                        <a:gd name="connsiteY26" fmla="*/ 698090 h 1214283"/>
                                                                        <a:gd name="connsiteX27" fmla="*/ 270387 w 997974"/>
                                                                        <a:gd name="connsiteY27" fmla="*/ 619432 h 1214283"/>
                                                                        <a:gd name="connsiteX28" fmla="*/ 285136 w 997974"/>
                                                                        <a:gd name="connsiteY28" fmla="*/ 567812 h 1214283"/>
                                                                        <a:gd name="connsiteX29" fmla="*/ 277762 w 997974"/>
                                                                        <a:gd name="connsiteY29" fmla="*/ 479322 h 1214283"/>
                                                                        <a:gd name="connsiteX30" fmla="*/ 189271 w 997974"/>
                                                                        <a:gd name="connsiteY30" fmla="*/ 255638 h 1214283"/>
                                                                        <a:gd name="connsiteX31" fmla="*/ 90949 w 997974"/>
                                                                        <a:gd name="connsiteY31" fmla="*/ 115529 h 1214283"/>
                                                                        <a:gd name="connsiteX32" fmla="*/ 196645 w 997974"/>
                                                                        <a:gd name="connsiteY32" fmla="*/ 86032 h 1214283"/>
                                                                        <a:gd name="connsiteX33" fmla="*/ 331839 w 997974"/>
                                                                        <a:gd name="connsiteY33" fmla="*/ 66367 h 1214283"/>
                                                                        <a:gd name="connsiteX34" fmla="*/ 366252 w 997974"/>
                                                                        <a:gd name="connsiteY34" fmla="*/ 68825 h 1214283"/>
                                                                        <a:gd name="connsiteX35" fmla="*/ 467032 w 997974"/>
                                                                        <a:gd name="connsiteY35" fmla="*/ 0 h 1214283"/>
                                                                        <a:gd name="connsiteX36" fmla="*/ 491613 w 997974"/>
                                                                        <a:gd name="connsiteY36" fmla="*/ 22122 h 1214283"/>
                                                                        <a:gd name="connsiteX37" fmla="*/ 491613 w 997974"/>
                                                                        <a:gd name="connsiteY37" fmla="*/ 83574 h 1214283"/>
                                                                        <a:gd name="connsiteX38" fmla="*/ 565355 w 997974"/>
                                                                        <a:gd name="connsiteY38" fmla="*/ 95864 h 1214283"/>
                                                                        <a:gd name="connsiteX39" fmla="*/ 555523 w 997974"/>
                                                                        <a:gd name="connsiteY39" fmla="*/ 159774 h 1214283"/>
                                                                        <a:gd name="connsiteX40" fmla="*/ 526026 w 997974"/>
                                                                        <a:gd name="connsiteY40" fmla="*/ 204019 h 1214283"/>
                                                                        <a:gd name="connsiteX41" fmla="*/ 518652 w 997974"/>
                                                                        <a:gd name="connsiteY41" fmla="*/ 235974 h 1214283"/>
                                                                        <a:gd name="connsiteX42" fmla="*/ 555523 w 997974"/>
                                                                        <a:gd name="connsiteY42" fmla="*/ 270387 h 1214283"/>
                                                                        <a:gd name="connsiteX43" fmla="*/ 557981 w 997974"/>
                                                                        <a:gd name="connsiteY43" fmla="*/ 331838 h 1214283"/>
                                                                        <a:gd name="connsiteX44" fmla="*/ 592394 w 997974"/>
                                                                        <a:gd name="connsiteY44" fmla="*/ 373625 h 1214283"/>
                                                                        <a:gd name="connsiteX45" fmla="*/ 636639 w 997974"/>
                                                                        <a:gd name="connsiteY45" fmla="*/ 373625 h 1214283"/>
                                                                        <a:gd name="connsiteX46" fmla="*/ 712839 w 997974"/>
                                                                        <a:gd name="connsiteY46" fmla="*/ 366251 h 1214283"/>
                                                                        <a:gd name="connsiteX47" fmla="*/ 776749 w 997974"/>
                                                                        <a:gd name="connsiteY47" fmla="*/ 381000 h 1214283"/>
                                                                        <a:gd name="connsiteX48" fmla="*/ 889820 w 997974"/>
                                                                        <a:gd name="connsiteY48" fmla="*/ 346587 h 1214283"/>
                                                                        <a:gd name="connsiteX49" fmla="*/ 997974 w 997974"/>
                                                                        <a:gd name="connsiteY49" fmla="*/ 651387 h 1214283"/>
                                                                        <a:gd name="connsiteX50" fmla="*/ 926691 w 997974"/>
                                                                        <a:gd name="connsiteY50" fmla="*/ 678425 h 1214283"/>
                                                                        <a:gd name="connsiteX51" fmla="*/ 894736 w 997974"/>
                                                                        <a:gd name="connsiteY51" fmla="*/ 737419 h 1214283"/>
                                                                        <a:gd name="connsiteX52" fmla="*/ 941439 w 997974"/>
                                                                        <a:gd name="connsiteY52" fmla="*/ 843116 h 1214283"/>
                                                                      </a:gdLst>
                                                                      <a:ahLst/>
                                                                      <a:cxnLst>
                                                                        <a:cxn ang="0">
                                                                          <a:pos x="connsiteX0" y="connsiteY0"/>
                                                                        </a:cxn>
                                                                        <a:cxn ang="0">
                                                                          <a:pos x="connsiteX1" y="connsiteY1"/>
                                                                        </a:cxn>
                                                                        <a:cxn ang="0">
                                                                          <a:pos x="connsiteX2" y="connsiteY2"/>
                                                                        </a:cxn>
                                                                        <a:cxn ang="0">
                                                                          <a:pos x="connsiteX3" y="connsiteY3"/>
                                                                        </a:cxn>
                                                                        <a:cxn ang="0">
                                                                          <a:pos x="connsiteX4" y="connsiteY4"/>
                                                                        </a:cxn>
                                                                        <a:cxn ang="0">
                                                                          <a:pos x="connsiteX5" y="connsiteY5"/>
                                                                        </a:cxn>
                                                                        <a:cxn ang="0">
                                                                          <a:pos x="connsiteX6" y="connsiteY6"/>
                                                                        </a:cxn>
                                                                        <a:cxn ang="0">
                                                                          <a:pos x="connsiteX7" y="connsiteY7"/>
                                                                        </a:cxn>
                                                                        <a:cxn ang="0">
                                                                          <a:pos x="connsiteX8" y="connsiteY8"/>
                                                                        </a:cxn>
                                                                        <a:cxn ang="0">
                                                                          <a:pos x="connsiteX9" y="connsiteY9"/>
                                                                        </a:cxn>
                                                                        <a:cxn ang="0">
                                                                          <a:pos x="connsiteX10" y="connsiteY10"/>
                                                                        </a:cxn>
                                                                        <a:cxn ang="0">
                                                                          <a:pos x="connsiteX11" y="connsiteY11"/>
                                                                        </a:cxn>
                                                                        <a:cxn ang="0">
                                                                          <a:pos x="connsiteX12" y="connsiteY12"/>
                                                                        </a:cxn>
                                                                        <a:cxn ang="0">
                                                                          <a:pos x="connsiteX13" y="connsiteY13"/>
                                                                        </a:cxn>
                                                                        <a:cxn ang="0">
                                                                          <a:pos x="connsiteX14" y="connsiteY14"/>
                                                                        </a:cxn>
                                                                        <a:cxn ang="0">
                                                                          <a:pos x="connsiteX15" y="connsiteY15"/>
                                                                        </a:cxn>
                                                                        <a:cxn ang="0">
                                                                          <a:pos x="connsiteX16" y="connsiteY16"/>
                                                                        </a:cxn>
                                                                        <a:cxn ang="0">
                                                                          <a:pos x="connsiteX17" y="connsiteY17"/>
                                                                        </a:cxn>
                                                                        <a:cxn ang="0">
                                                                          <a:pos x="connsiteX18" y="connsiteY18"/>
                                                                        </a:cxn>
                                                                        <a:cxn ang="0">
                                                                          <a:pos x="connsiteX19" y="connsiteY19"/>
                                                                        </a:cxn>
                                                                        <a:cxn ang="0">
                                                                          <a:pos x="connsiteX20" y="connsiteY20"/>
                                                                        </a:cxn>
                                                                        <a:cxn ang="0">
                                                                          <a:pos x="connsiteX21" y="connsiteY21"/>
                                                                        </a:cxn>
                                                                        <a:cxn ang="0">
                                                                          <a:pos x="connsiteX22" y="connsiteY22"/>
                                                                        </a:cxn>
                                                                        <a:cxn ang="0">
                                                                          <a:pos x="connsiteX23" y="connsiteY23"/>
                                                                        </a:cxn>
                                                                        <a:cxn ang="0">
                                                                          <a:pos x="connsiteX24" y="connsiteY24"/>
                                                                        </a:cxn>
                                                                        <a:cxn ang="0">
                                                                          <a:pos x="connsiteX25" y="connsiteY25"/>
                                                                        </a:cxn>
                                                                        <a:cxn ang="0">
                                                                          <a:pos x="connsiteX26" y="connsiteY26"/>
                                                                        </a:cxn>
                                                                        <a:cxn ang="0">
                                                                          <a:pos x="connsiteX27" y="connsiteY27"/>
                                                                        </a:cxn>
                                                                        <a:cxn ang="0">
                                                                          <a:pos x="connsiteX28" y="connsiteY28"/>
                                                                        </a:cxn>
                                                                        <a:cxn ang="0">
                                                                          <a:pos x="connsiteX29" y="connsiteY29"/>
                                                                        </a:cxn>
                                                                        <a:cxn ang="0">
                                                                          <a:pos x="connsiteX30" y="connsiteY30"/>
                                                                        </a:cxn>
                                                                        <a:cxn ang="0">
                                                                          <a:pos x="connsiteX31" y="connsiteY31"/>
                                                                        </a:cxn>
                                                                        <a:cxn ang="0">
                                                                          <a:pos x="connsiteX32" y="connsiteY32"/>
                                                                        </a:cxn>
                                                                        <a:cxn ang="0">
                                                                          <a:pos x="connsiteX33" y="connsiteY33"/>
                                                                        </a:cxn>
                                                                        <a:cxn ang="0">
                                                                          <a:pos x="connsiteX34" y="connsiteY34"/>
                                                                        </a:cxn>
                                                                        <a:cxn ang="0">
                                                                          <a:pos x="connsiteX35" y="connsiteY35"/>
                                                                        </a:cxn>
                                                                        <a:cxn ang="0">
                                                                          <a:pos x="connsiteX36" y="connsiteY36"/>
                                                                        </a:cxn>
                                                                        <a:cxn ang="0">
                                                                          <a:pos x="connsiteX37" y="connsiteY37"/>
                                                                        </a:cxn>
                                                                        <a:cxn ang="0">
                                                                          <a:pos x="connsiteX38" y="connsiteY38"/>
                                                                        </a:cxn>
                                                                        <a:cxn ang="0">
                                                                          <a:pos x="connsiteX39" y="connsiteY39"/>
                                                                        </a:cxn>
                                                                        <a:cxn ang="0">
                                                                          <a:pos x="connsiteX40" y="connsiteY40"/>
                                                                        </a:cxn>
                                                                        <a:cxn ang="0">
                                                                          <a:pos x="connsiteX41" y="connsiteY41"/>
                                                                        </a:cxn>
                                                                        <a:cxn ang="0">
                                                                          <a:pos x="connsiteX42" y="connsiteY42"/>
                                                                        </a:cxn>
                                                                        <a:cxn ang="0">
                                                                          <a:pos x="connsiteX43" y="connsiteY43"/>
                                                                        </a:cxn>
                                                                        <a:cxn ang="0">
                                                                          <a:pos x="connsiteX44" y="connsiteY44"/>
                                                                        </a:cxn>
                                                                        <a:cxn ang="0">
                                                                          <a:pos x="connsiteX45" y="connsiteY45"/>
                                                                        </a:cxn>
                                                                        <a:cxn ang="0">
                                                                          <a:pos x="connsiteX46" y="connsiteY46"/>
                                                                        </a:cxn>
                                                                        <a:cxn ang="0">
                                                                          <a:pos x="connsiteX47" y="connsiteY47"/>
                                                                        </a:cxn>
                                                                        <a:cxn ang="0">
                                                                          <a:pos x="connsiteX48" y="connsiteY48"/>
                                                                        </a:cxn>
                                                                        <a:cxn ang="0">
                                                                          <a:pos x="connsiteX49" y="connsiteY49"/>
                                                                        </a:cxn>
                                                                        <a:cxn ang="0">
                                                                          <a:pos x="connsiteX50" y="connsiteY50"/>
                                                                        </a:cxn>
                                                                        <a:cxn ang="0">
                                                                          <a:pos x="connsiteX51" y="connsiteY51"/>
                                                                        </a:cxn>
                                                                        <a:cxn ang="0">
                                                                          <a:pos x="connsiteX52" y="connsiteY52"/>
                                                                        </a:cxn>
                                                                      </a:cxnLst>
                                                                      <a:rect l="l" t="t" r="r" b="b"/>
                                                                      <a:pathLst>
                                                                        <a:path w="997974" h="1214283">
                                                                          <a:moveTo>
                                                                            <a:pt x="941439" y="843116"/>
                                                                          </a:moveTo>
                                                                          <a:lnTo>
                                                                            <a:pt x="899652" y="897193"/>
                                                                          </a:lnTo>
                                                                          <a:lnTo>
                                                                            <a:pt x="907026" y="1015180"/>
                                                                          </a:lnTo>
                                                                          <a:lnTo>
                                                                            <a:pt x="882445" y="1025012"/>
                                                                          </a:lnTo>
                                                                          <a:lnTo>
                                                                            <a:pt x="852949" y="970935"/>
                                                                          </a:lnTo>
                                                                          <a:lnTo>
                                                                            <a:pt x="828368" y="1005348"/>
                                                                          </a:lnTo>
                                                                          <a:lnTo>
                                                                            <a:pt x="796413" y="1034845"/>
                                                                          </a:lnTo>
                                                                          <a:lnTo>
                                                                            <a:pt x="789039" y="1015180"/>
                                                                          </a:lnTo>
                                                                          <a:lnTo>
                                                                            <a:pt x="762000" y="1111045"/>
                                                                          </a:lnTo>
                                                                          <a:lnTo>
                                                                            <a:pt x="816078" y="1172496"/>
                                                                          </a:lnTo>
                                                                          <a:lnTo>
                                                                            <a:pt x="673510" y="1152832"/>
                                                                          </a:lnTo>
                                                                          <a:lnTo>
                                                                            <a:pt x="612058" y="1113503"/>
                                                                          </a:lnTo>
                                                                          <a:lnTo>
                                                                            <a:pt x="567813" y="1113503"/>
                                                                          </a:lnTo>
                                                                          <a:lnTo>
                                                                            <a:pt x="550607" y="1140542"/>
                                                                          </a:lnTo>
                                                                          <a:lnTo>
                                                                            <a:pt x="530942" y="1209367"/>
                                                                          </a:lnTo>
                                                                          <a:lnTo>
                                                                            <a:pt x="299884" y="1214283"/>
                                                                          </a:lnTo>
                                                                          <a:lnTo>
                                                                            <a:pt x="267929" y="1108587"/>
                                                                          </a:lnTo>
                                                                          <a:lnTo>
                                                                            <a:pt x="307258" y="1020096"/>
                                                                          </a:lnTo>
                                                                          <a:lnTo>
                                                                            <a:pt x="307258" y="956187"/>
                                                                          </a:lnTo>
                                                                          <a:lnTo>
                                                                            <a:pt x="277762" y="936522"/>
                                                                          </a:lnTo>
                                                                          <a:lnTo>
                                                                            <a:pt x="238432" y="931606"/>
                                                                          </a:lnTo>
                                                                          <a:lnTo>
                                                                            <a:pt x="223684" y="907025"/>
                                                                          </a:lnTo>
                                                                          <a:lnTo>
                                                                            <a:pt x="179439" y="899651"/>
                                                                          </a:lnTo>
                                                                          <a:lnTo>
                                                                            <a:pt x="71284" y="798871"/>
                                                                          </a:lnTo>
                                                                          <a:lnTo>
                                                                            <a:pt x="0" y="781664"/>
                                                                          </a:lnTo>
                                                                          <a:lnTo>
                                                                            <a:pt x="27039" y="742335"/>
                                                                          </a:lnTo>
                                                                          <a:lnTo>
                                                                            <a:pt x="152400" y="698090"/>
                                                                          </a:lnTo>
                                                                          <a:lnTo>
                                                                            <a:pt x="270387" y="619432"/>
                                                                          </a:lnTo>
                                                                          <a:lnTo>
                                                                            <a:pt x="285136" y="567812"/>
                                                                          </a:lnTo>
                                                                          <a:lnTo>
                                                                            <a:pt x="277762" y="479322"/>
                                                                          </a:lnTo>
                                                                          <a:lnTo>
                                                                            <a:pt x="189271" y="255638"/>
                                                                          </a:lnTo>
                                                                          <a:lnTo>
                                                                            <a:pt x="90949" y="115529"/>
                                                                          </a:lnTo>
                                                                          <a:lnTo>
                                                                            <a:pt x="196645" y="86032"/>
                                                                          </a:lnTo>
                                                                          <a:lnTo>
                                                                            <a:pt x="331839" y="66367"/>
                                                                          </a:lnTo>
                                                                          <a:lnTo>
                                                                            <a:pt x="366252" y="68825"/>
                                                                          </a:lnTo>
                                                                          <a:lnTo>
                                                                            <a:pt x="467032" y="0"/>
                                                                          </a:lnTo>
                                                                          <a:lnTo>
                                                                            <a:pt x="491613" y="22122"/>
                                                                          </a:lnTo>
                                                                          <a:lnTo>
                                                                            <a:pt x="491613" y="83574"/>
                                                                          </a:lnTo>
                                                                          <a:lnTo>
                                                                            <a:pt x="565355" y="95864"/>
                                                                          </a:lnTo>
                                                                          <a:lnTo>
                                                                            <a:pt x="555523" y="159774"/>
                                                                          </a:lnTo>
                                                                          <a:lnTo>
                                                                            <a:pt x="526026" y="204019"/>
                                                                          </a:lnTo>
                                                                          <a:lnTo>
                                                                            <a:pt x="518652" y="235974"/>
                                                                          </a:lnTo>
                                                                          <a:lnTo>
                                                                            <a:pt x="555523" y="270387"/>
                                                                          </a:lnTo>
                                                                          <a:cubicBezTo>
                                                                            <a:pt x="556342" y="290871"/>
                                                                            <a:pt x="557162" y="311354"/>
                                                                            <a:pt x="557981" y="331838"/>
                                                                          </a:cubicBezTo>
                                                                          <a:lnTo>
                                                                            <a:pt x="592394" y="373625"/>
                                                                          </a:lnTo>
                                                                          <a:lnTo>
                                                                            <a:pt x="636639" y="373625"/>
                                                                          </a:lnTo>
                                                                          <a:lnTo>
                                                                            <a:pt x="712839" y="366251"/>
                                                                          </a:lnTo>
                                                                          <a:lnTo>
                                                                            <a:pt x="776749" y="381000"/>
                                                                          </a:lnTo>
                                                                          <a:lnTo>
                                                                            <a:pt x="889820" y="346587"/>
                                                                          </a:lnTo>
                                                                          <a:lnTo>
                                                                            <a:pt x="997974" y="651387"/>
                                                                          </a:lnTo>
                                                                          <a:lnTo>
                                                                            <a:pt x="926691" y="678425"/>
                                                                          </a:lnTo>
                                                                          <a:lnTo>
                                                                            <a:pt x="894736" y="737419"/>
                                                                          </a:lnTo>
                                                                          <a:lnTo>
                                                                            <a:pt x="941439" y="843116"/>
                                                                          </a:lnTo>
                                                                          <a:close/>
                                                                        </a:path>
                                                                      </a:pathLst>
                                                                    </a:custGeom>
                                                                    <a:solidFill>
                                                                      <a:srgbClr val="FBFE94"/>
                                                                    </a:solidFill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tlCol="0" anchor="ctr"/>
                                                                    <a:lstStyle/>
                                                                    <a:p>
                                                                      <a:pPr algn="ctr"/>
                                                                      <a:r>
                                                                        <a:rPr lang="ru-RU" sz="1200" b="1" dirty="0" smtClean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rPr>
                                                                        <a:t>     Ровное</a:t>
                                                                      </a:r>
                                                                      <a:endParaRPr lang="ru-RU" sz="1200" b="1" dirty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endParaRPr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</p:grpSp>
                                                              <p:sp>
                                                                <p:nvSpPr>
                                                                  <p:cNvPr id="63" name="Полилиния 62"/>
                                                                  <p:cNvSpPr/>
                                                                  <p:nvPr/>
                                                                </p:nvSpPr>
                                                                <p:spPr>
                                                                  <a:xfrm>
                                                                    <a:off x="3389671" y="3215148"/>
                                                                    <a:ext cx="1216742" cy="1349478"/>
                                                                  </a:xfrm>
                                                                  <a:custGeom>
                                                                    <a:avLst/>
                                                                    <a:gdLst>
                                                                      <a:gd name="connsiteX0" fmla="*/ 924232 w 1216742"/>
                                                                      <a:gd name="connsiteY0" fmla="*/ 936523 h 1349478"/>
                                                                      <a:gd name="connsiteX1" fmla="*/ 752168 w 1216742"/>
                                                                      <a:gd name="connsiteY1" fmla="*/ 1020097 h 1349478"/>
                                                                      <a:gd name="connsiteX2" fmla="*/ 727587 w 1216742"/>
                                                                      <a:gd name="connsiteY2" fmla="*/ 1096297 h 1349478"/>
                                                                      <a:gd name="connsiteX3" fmla="*/ 727587 w 1216742"/>
                                                                      <a:gd name="connsiteY3" fmla="*/ 1170039 h 1349478"/>
                                                                      <a:gd name="connsiteX4" fmla="*/ 762000 w 1216742"/>
                                                                      <a:gd name="connsiteY4" fmla="*/ 1263446 h 1349478"/>
                                                                      <a:gd name="connsiteX5" fmla="*/ 744794 w 1216742"/>
                                                                      <a:gd name="connsiteY5" fmla="*/ 1292942 h 1349478"/>
                                                                      <a:gd name="connsiteX6" fmla="*/ 715297 w 1216742"/>
                                                                      <a:gd name="connsiteY6" fmla="*/ 1315065 h 1349478"/>
                                                                      <a:gd name="connsiteX7" fmla="*/ 589935 w 1216742"/>
                                                                      <a:gd name="connsiteY7" fmla="*/ 1253613 h 1349478"/>
                                                                      <a:gd name="connsiteX8" fmla="*/ 577645 w 1216742"/>
                                                                      <a:gd name="connsiteY8" fmla="*/ 1295400 h 1349478"/>
                                                                      <a:gd name="connsiteX9" fmla="*/ 545690 w 1216742"/>
                                                                      <a:gd name="connsiteY9" fmla="*/ 1349478 h 1349478"/>
                                                                      <a:gd name="connsiteX10" fmla="*/ 474406 w 1216742"/>
                                                                      <a:gd name="connsiteY10" fmla="*/ 1238865 h 1349478"/>
                                                                      <a:gd name="connsiteX11" fmla="*/ 381000 w 1216742"/>
                                                                      <a:gd name="connsiteY11" fmla="*/ 1226575 h 1349478"/>
                                                                      <a:gd name="connsiteX12" fmla="*/ 356419 w 1216742"/>
                                                                      <a:gd name="connsiteY12" fmla="*/ 1265904 h 1349478"/>
                                                                      <a:gd name="connsiteX13" fmla="*/ 95864 w 1216742"/>
                                                                      <a:gd name="connsiteY13" fmla="*/ 1280652 h 1349478"/>
                                                                      <a:gd name="connsiteX14" fmla="*/ 154858 w 1216742"/>
                                                                      <a:gd name="connsiteY14" fmla="*/ 1093839 h 1349478"/>
                                                                      <a:gd name="connsiteX15" fmla="*/ 105697 w 1216742"/>
                                                                      <a:gd name="connsiteY15" fmla="*/ 1037304 h 1349478"/>
                                                                      <a:gd name="connsiteX16" fmla="*/ 159774 w 1216742"/>
                                                                      <a:gd name="connsiteY16" fmla="*/ 1052052 h 1349478"/>
                                                                      <a:gd name="connsiteX17" fmla="*/ 216310 w 1216742"/>
                                                                      <a:gd name="connsiteY17" fmla="*/ 1012723 h 1349478"/>
                                                                      <a:gd name="connsiteX18" fmla="*/ 218768 w 1216742"/>
                                                                      <a:gd name="connsiteY18" fmla="*/ 938981 h 1349478"/>
                                                                      <a:gd name="connsiteX19" fmla="*/ 267929 w 1216742"/>
                                                                      <a:gd name="connsiteY19" fmla="*/ 781665 h 1349478"/>
                                                                      <a:gd name="connsiteX20" fmla="*/ 248264 w 1216742"/>
                                                                      <a:gd name="connsiteY20" fmla="*/ 639097 h 1349478"/>
                                                                      <a:gd name="connsiteX21" fmla="*/ 211394 w 1216742"/>
                                                                      <a:gd name="connsiteY21" fmla="*/ 614517 h 1349478"/>
                                                                      <a:gd name="connsiteX22" fmla="*/ 167148 w 1216742"/>
                                                                      <a:gd name="connsiteY22" fmla="*/ 619433 h 1349478"/>
                                                                      <a:gd name="connsiteX23" fmla="*/ 157316 w 1216742"/>
                                                                      <a:gd name="connsiteY23" fmla="*/ 602226 h 1349478"/>
                                                                      <a:gd name="connsiteX24" fmla="*/ 169606 w 1216742"/>
                                                                      <a:gd name="connsiteY24" fmla="*/ 572729 h 1349478"/>
                                                                      <a:gd name="connsiteX25" fmla="*/ 132735 w 1216742"/>
                                                                      <a:gd name="connsiteY25" fmla="*/ 548149 h 1349478"/>
                                                                      <a:gd name="connsiteX26" fmla="*/ 130277 w 1216742"/>
                                                                      <a:gd name="connsiteY26" fmla="*/ 521110 h 1349478"/>
                                                                      <a:gd name="connsiteX27" fmla="*/ 117987 w 1216742"/>
                                                                      <a:gd name="connsiteY27" fmla="*/ 435078 h 1349478"/>
                                                                      <a:gd name="connsiteX28" fmla="*/ 145026 w 1216742"/>
                                                                      <a:gd name="connsiteY28" fmla="*/ 398207 h 1349478"/>
                                                                      <a:gd name="connsiteX29" fmla="*/ 0 w 1216742"/>
                                                                      <a:gd name="connsiteY29" fmla="*/ 334297 h 1349478"/>
                                                                      <a:gd name="connsiteX30" fmla="*/ 68826 w 1216742"/>
                                                                      <a:gd name="connsiteY30" fmla="*/ 216310 h 1349478"/>
                                                                      <a:gd name="connsiteX31" fmla="*/ 63910 w 1216742"/>
                                                                      <a:gd name="connsiteY31" fmla="*/ 113071 h 1349478"/>
                                                                      <a:gd name="connsiteX32" fmla="*/ 105697 w 1216742"/>
                                                                      <a:gd name="connsiteY32" fmla="*/ 149942 h 1349478"/>
                                                                      <a:gd name="connsiteX33" fmla="*/ 172064 w 1216742"/>
                                                                      <a:gd name="connsiteY33" fmla="*/ 81117 h 1349478"/>
                                                                      <a:gd name="connsiteX34" fmla="*/ 297426 w 1216742"/>
                                                                      <a:gd name="connsiteY34" fmla="*/ 0 h 1349478"/>
                                                                      <a:gd name="connsiteX35" fmla="*/ 398206 w 1216742"/>
                                                                      <a:gd name="connsiteY35" fmla="*/ 19665 h 1349478"/>
                                                                      <a:gd name="connsiteX36" fmla="*/ 400664 w 1216742"/>
                                                                      <a:gd name="connsiteY36" fmla="*/ 78658 h 1349478"/>
                                                                      <a:gd name="connsiteX37" fmla="*/ 462116 w 1216742"/>
                                                                      <a:gd name="connsiteY37" fmla="*/ 58994 h 1349478"/>
                                                                      <a:gd name="connsiteX38" fmla="*/ 498987 w 1216742"/>
                                                                      <a:gd name="connsiteY38" fmla="*/ 7375 h 1349478"/>
                                                                      <a:gd name="connsiteX39" fmla="*/ 683342 w 1216742"/>
                                                                      <a:gd name="connsiteY39" fmla="*/ 95865 h 1349478"/>
                                                                      <a:gd name="connsiteX40" fmla="*/ 801329 w 1216742"/>
                                                                      <a:gd name="connsiteY40" fmla="*/ 54078 h 1349478"/>
                                                                      <a:gd name="connsiteX41" fmla="*/ 894735 w 1216742"/>
                                                                      <a:gd name="connsiteY41" fmla="*/ 34413 h 1349478"/>
                                                                      <a:gd name="connsiteX42" fmla="*/ 1039761 w 1216742"/>
                                                                      <a:gd name="connsiteY42" fmla="*/ 312175 h 1349478"/>
                                                                      <a:gd name="connsiteX43" fmla="*/ 1150374 w 1216742"/>
                                                                      <a:gd name="connsiteY43" fmla="*/ 506362 h 1349478"/>
                                                                      <a:gd name="connsiteX44" fmla="*/ 1216742 w 1216742"/>
                                                                      <a:gd name="connsiteY44" fmla="*/ 653846 h 1349478"/>
                                                                      <a:gd name="connsiteX45" fmla="*/ 1216742 w 1216742"/>
                                                                      <a:gd name="connsiteY45" fmla="*/ 739878 h 1349478"/>
                                                                      <a:gd name="connsiteX46" fmla="*/ 1174955 w 1216742"/>
                                                                      <a:gd name="connsiteY46" fmla="*/ 798871 h 1349478"/>
                                                                      <a:gd name="connsiteX47" fmla="*/ 978310 w 1216742"/>
                                                                      <a:gd name="connsiteY47" fmla="*/ 892278 h 1349478"/>
                                                                      <a:gd name="connsiteX48" fmla="*/ 924232 w 1216742"/>
                                                                      <a:gd name="connsiteY48" fmla="*/ 936523 h 1349478"/>
                                                                    </a:gdLst>
                                                                    <a:ahLst/>
                                                                    <a:cxnLst>
                                                                      <a:cxn ang="0">
                                                                        <a:pos x="connsiteX0" y="connsiteY0"/>
                                                                      </a:cxn>
                                                                      <a:cxn ang="0">
                                                                        <a:pos x="connsiteX1" y="connsiteY1"/>
                                                                      </a:cxn>
                                                                      <a:cxn ang="0">
                                                                        <a:pos x="connsiteX2" y="connsiteY2"/>
                                                                      </a:cxn>
                                                                      <a:cxn ang="0">
                                                                        <a:pos x="connsiteX3" y="connsiteY3"/>
                                                                      </a:cxn>
                                                                      <a:cxn ang="0">
                                                                        <a:pos x="connsiteX4" y="connsiteY4"/>
                                                                      </a:cxn>
                                                                      <a:cxn ang="0">
                                                                        <a:pos x="connsiteX5" y="connsiteY5"/>
                                                                      </a:cxn>
                                                                      <a:cxn ang="0">
                                                                        <a:pos x="connsiteX6" y="connsiteY6"/>
                                                                      </a:cxn>
                                                                      <a:cxn ang="0">
                                                                        <a:pos x="connsiteX7" y="connsiteY7"/>
                                                                      </a:cxn>
                                                                      <a:cxn ang="0">
                                                                        <a:pos x="connsiteX8" y="connsiteY8"/>
                                                                      </a:cxn>
                                                                      <a:cxn ang="0">
                                                                        <a:pos x="connsiteX9" y="connsiteY9"/>
                                                                      </a:cxn>
                                                                      <a:cxn ang="0">
                                                                        <a:pos x="connsiteX10" y="connsiteY10"/>
                                                                      </a:cxn>
                                                                      <a:cxn ang="0">
                                                                        <a:pos x="connsiteX11" y="connsiteY11"/>
                                                                      </a:cxn>
                                                                      <a:cxn ang="0">
                                                                        <a:pos x="connsiteX12" y="connsiteY12"/>
                                                                      </a:cxn>
                                                                      <a:cxn ang="0">
                                                                        <a:pos x="connsiteX13" y="connsiteY13"/>
                                                                      </a:cxn>
                                                                      <a:cxn ang="0">
                                                                        <a:pos x="connsiteX14" y="connsiteY14"/>
                                                                      </a:cxn>
                                                                      <a:cxn ang="0">
                                                                        <a:pos x="connsiteX15" y="connsiteY15"/>
                                                                      </a:cxn>
                                                                      <a:cxn ang="0">
                                                                        <a:pos x="connsiteX16" y="connsiteY16"/>
                                                                      </a:cxn>
                                                                      <a:cxn ang="0">
                                                                        <a:pos x="connsiteX17" y="connsiteY17"/>
                                                                      </a:cxn>
                                                                      <a:cxn ang="0">
                                                                        <a:pos x="connsiteX18" y="connsiteY18"/>
                                                                      </a:cxn>
                                                                      <a:cxn ang="0">
                                                                        <a:pos x="connsiteX19" y="connsiteY19"/>
                                                                      </a:cxn>
                                                                      <a:cxn ang="0">
                                                                        <a:pos x="connsiteX20" y="connsiteY20"/>
                                                                      </a:cxn>
                                                                      <a:cxn ang="0">
                                                                        <a:pos x="connsiteX21" y="connsiteY21"/>
                                                                      </a:cxn>
                                                                      <a:cxn ang="0">
                                                                        <a:pos x="connsiteX22" y="connsiteY22"/>
                                                                      </a:cxn>
                                                                      <a:cxn ang="0">
                                                                        <a:pos x="connsiteX23" y="connsiteY23"/>
                                                                      </a:cxn>
                                                                      <a:cxn ang="0">
                                                                        <a:pos x="connsiteX24" y="connsiteY24"/>
                                                                      </a:cxn>
                                                                      <a:cxn ang="0">
                                                                        <a:pos x="connsiteX25" y="connsiteY25"/>
                                                                      </a:cxn>
                                                                      <a:cxn ang="0">
                                                                        <a:pos x="connsiteX26" y="connsiteY26"/>
                                                                      </a:cxn>
                                                                      <a:cxn ang="0">
                                                                        <a:pos x="connsiteX27" y="connsiteY27"/>
                                                                      </a:cxn>
                                                                      <a:cxn ang="0">
                                                                        <a:pos x="connsiteX28" y="connsiteY28"/>
                                                                      </a:cxn>
                                                                      <a:cxn ang="0">
                                                                        <a:pos x="connsiteX29" y="connsiteY29"/>
                                                                      </a:cxn>
                                                                      <a:cxn ang="0">
                                                                        <a:pos x="connsiteX30" y="connsiteY30"/>
                                                                      </a:cxn>
                                                                      <a:cxn ang="0">
                                                                        <a:pos x="connsiteX31" y="connsiteY31"/>
                                                                      </a:cxn>
                                                                      <a:cxn ang="0">
                                                                        <a:pos x="connsiteX32" y="connsiteY32"/>
                                                                      </a:cxn>
                                                                      <a:cxn ang="0">
                                                                        <a:pos x="connsiteX33" y="connsiteY33"/>
                                                                      </a:cxn>
                                                                      <a:cxn ang="0">
                                                                        <a:pos x="connsiteX34" y="connsiteY34"/>
                                                                      </a:cxn>
                                                                      <a:cxn ang="0">
                                                                        <a:pos x="connsiteX35" y="connsiteY35"/>
                                                                      </a:cxn>
                                                                      <a:cxn ang="0">
                                                                        <a:pos x="connsiteX36" y="connsiteY36"/>
                                                                      </a:cxn>
                                                                      <a:cxn ang="0">
                                                                        <a:pos x="connsiteX37" y="connsiteY37"/>
                                                                      </a:cxn>
                                                                      <a:cxn ang="0">
                                                                        <a:pos x="connsiteX38" y="connsiteY38"/>
                                                                      </a:cxn>
                                                                      <a:cxn ang="0">
                                                                        <a:pos x="connsiteX39" y="connsiteY39"/>
                                                                      </a:cxn>
                                                                      <a:cxn ang="0">
                                                                        <a:pos x="connsiteX40" y="connsiteY40"/>
                                                                      </a:cxn>
                                                                      <a:cxn ang="0">
                                                                        <a:pos x="connsiteX41" y="connsiteY41"/>
                                                                      </a:cxn>
                                                                      <a:cxn ang="0">
                                                                        <a:pos x="connsiteX42" y="connsiteY42"/>
                                                                      </a:cxn>
                                                                      <a:cxn ang="0">
                                                                        <a:pos x="connsiteX43" y="connsiteY43"/>
                                                                      </a:cxn>
                                                                      <a:cxn ang="0">
                                                                        <a:pos x="connsiteX44" y="connsiteY44"/>
                                                                      </a:cxn>
                                                                      <a:cxn ang="0">
                                                                        <a:pos x="connsiteX45" y="connsiteY45"/>
                                                                      </a:cxn>
                                                                      <a:cxn ang="0">
                                                                        <a:pos x="connsiteX46" y="connsiteY46"/>
                                                                      </a:cxn>
                                                                      <a:cxn ang="0">
                                                                        <a:pos x="connsiteX47" y="connsiteY47"/>
                                                                      </a:cxn>
                                                                      <a:cxn ang="0">
                                                                        <a:pos x="connsiteX48" y="connsiteY48"/>
                                                                      </a:cxn>
                                                                    </a:cxnLst>
                                                                    <a:rect l="l" t="t" r="r" b="b"/>
                                                                    <a:pathLst>
                                                                      <a:path w="1216742" h="1349478">
                                                                        <a:moveTo>
                                                                          <a:pt x="924232" y="936523"/>
                                                                        </a:moveTo>
                                                                        <a:lnTo>
                                                                          <a:pt x="752168" y="1020097"/>
                                                                        </a:lnTo>
                                                                        <a:lnTo>
                                                                          <a:pt x="727587" y="1096297"/>
                                                                        </a:lnTo>
                                                                        <a:lnTo>
                                                                          <a:pt x="727587" y="1170039"/>
                                                                        </a:lnTo>
                                                                        <a:lnTo>
                                                                          <a:pt x="762000" y="1263446"/>
                                                                        </a:lnTo>
                                                                        <a:lnTo>
                                                                          <a:pt x="744794" y="1292942"/>
                                                                        </a:lnTo>
                                                                        <a:lnTo>
                                                                          <a:pt x="715297" y="1315065"/>
                                                                        </a:lnTo>
                                                                        <a:lnTo>
                                                                          <a:pt x="589935" y="1253613"/>
                                                                        </a:lnTo>
                                                                        <a:lnTo>
                                                                          <a:pt x="577645" y="1295400"/>
                                                                        </a:lnTo>
                                                                        <a:lnTo>
                                                                          <a:pt x="545690" y="1349478"/>
                                                                        </a:lnTo>
                                                                        <a:lnTo>
                                                                          <a:pt x="474406" y="1238865"/>
                                                                        </a:lnTo>
                                                                        <a:lnTo>
                                                                          <a:pt x="381000" y="1226575"/>
                                                                        </a:lnTo>
                                                                        <a:lnTo>
                                                                          <a:pt x="356419" y="1265904"/>
                                                                        </a:lnTo>
                                                                        <a:lnTo>
                                                                          <a:pt x="95864" y="1280652"/>
                                                                        </a:lnTo>
                                                                        <a:lnTo>
                                                                          <a:pt x="154858" y="1093839"/>
                                                                        </a:lnTo>
                                                                        <a:lnTo>
                                                                          <a:pt x="105697" y="1037304"/>
                                                                        </a:lnTo>
                                                                        <a:lnTo>
                                                                          <a:pt x="159774" y="1052052"/>
                                                                        </a:lnTo>
                                                                        <a:lnTo>
                                                                          <a:pt x="216310" y="1012723"/>
                                                                        </a:lnTo>
                                                                        <a:cubicBezTo>
                                                                          <a:pt x="217129" y="988142"/>
                                                                          <a:pt x="217949" y="963562"/>
                                                                          <a:pt x="218768" y="938981"/>
                                                                        </a:cubicBezTo>
                                                                        <a:lnTo>
                                                                          <a:pt x="267929" y="781665"/>
                                                                        </a:lnTo>
                                                                        <a:lnTo>
                                                                          <a:pt x="248264" y="639097"/>
                                                                        </a:lnTo>
                                                                        <a:lnTo>
                                                                          <a:pt x="211394" y="614517"/>
                                                                        </a:lnTo>
                                                                        <a:lnTo>
                                                                          <a:pt x="167148" y="619433"/>
                                                                        </a:lnTo>
                                                                        <a:lnTo>
                                                                          <a:pt x="157316" y="602226"/>
                                                                        </a:lnTo>
                                                                        <a:lnTo>
                                                                          <a:pt x="169606" y="572729"/>
                                                                        </a:lnTo>
                                                                        <a:lnTo>
                                                                          <a:pt x="132735" y="548149"/>
                                                                        </a:lnTo>
                                                                        <a:lnTo>
                                                                          <a:pt x="130277" y="521110"/>
                                                                        </a:lnTo>
                                                                        <a:lnTo>
                                                                          <a:pt x="117987" y="435078"/>
                                                                        </a:lnTo>
                                                                        <a:lnTo>
                                                                          <a:pt x="145026" y="398207"/>
                                                                        </a:lnTo>
                                                                        <a:lnTo>
                                                                          <a:pt x="0" y="334297"/>
                                                                        </a:lnTo>
                                                                        <a:lnTo>
                                                                          <a:pt x="68826" y="216310"/>
                                                                        </a:lnTo>
                                                                        <a:lnTo>
                                                                          <a:pt x="63910" y="113071"/>
                                                                        </a:lnTo>
                                                                        <a:lnTo>
                                                                          <a:pt x="105697" y="149942"/>
                                                                        </a:lnTo>
                                                                        <a:lnTo>
                                                                          <a:pt x="172064" y="81117"/>
                                                                        </a:lnTo>
                                                                        <a:lnTo>
                                                                          <a:pt x="297426" y="0"/>
                                                                        </a:lnTo>
                                                                        <a:lnTo>
                                                                          <a:pt x="398206" y="19665"/>
                                                                        </a:lnTo>
                                                                        <a:lnTo>
                                                                          <a:pt x="400664" y="78658"/>
                                                                        </a:lnTo>
                                                                        <a:lnTo>
                                                                          <a:pt x="462116" y="58994"/>
                                                                        </a:lnTo>
                                                                        <a:lnTo>
                                                                          <a:pt x="498987" y="7375"/>
                                                                        </a:lnTo>
                                                                        <a:lnTo>
                                                                          <a:pt x="683342" y="95865"/>
                                                                        </a:lnTo>
                                                                        <a:lnTo>
                                                                          <a:pt x="801329" y="54078"/>
                                                                        </a:lnTo>
                                                                        <a:lnTo>
                                                                          <a:pt x="894735" y="34413"/>
                                                                        </a:lnTo>
                                                                        <a:lnTo>
                                                                          <a:pt x="1039761" y="312175"/>
                                                                        </a:lnTo>
                                                                        <a:lnTo>
                                                                          <a:pt x="1150374" y="506362"/>
                                                                        </a:lnTo>
                                                                        <a:lnTo>
                                                                          <a:pt x="1216742" y="653846"/>
                                                                        </a:lnTo>
                                                                        <a:lnTo>
                                                                          <a:pt x="1216742" y="739878"/>
                                                                        </a:lnTo>
                                                                        <a:lnTo>
                                                                          <a:pt x="1174955" y="798871"/>
                                                                        </a:lnTo>
                                                                        <a:lnTo>
                                                                          <a:pt x="978310" y="892278"/>
                                                                        </a:lnTo>
                                                                        <a:lnTo>
                                                                          <a:pt x="924232" y="936523"/>
                                                                        </a:lnTo>
                                                                        <a:close/>
                                                                      </a:path>
                                                                    </a:pathLst>
                                                                  </a:custGeom>
                                                                  <a:solidFill>
                                                                    <a:srgbClr val="FBFE94"/>
                                                                  </a:solidFill>
                                                                </p:spPr>
                                                                <p:style>
                                                                  <a:lnRef idx="2">
                                                                    <a:schemeClr val="accent1">
                                                                      <a:shade val="50000"/>
                                                                    </a:schemeClr>
                                                                  </a:lnRef>
                                                                  <a:fillRef idx="1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lt1"/>
                                                                  </a:fontRef>
                                                                </p:style>
                                                                <p:txBody>
                                                                  <a:bodyPr rtlCol="0" anchor="ctr"/>
                                                                  <a:lstStyle/>
                                                                  <a:p>
                                                                    <a:pPr algn="ctr"/>
                                                                    <a:r>
                                                                      <a:rPr lang="ru-RU" sz="1200" b="1" dirty="0" smtClean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rPr>
                                                                      <a:t>Красноармейск</a:t>
                                                                    </a:r>
                                                                    <a:endParaRPr lang="ru-RU" sz="1200" b="1" dirty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endParaRP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</p:grpSp>
                                                            <p:sp>
                                                              <p:nvSpPr>
                                                                <p:cNvPr id="61" name="Полилиния 60"/>
                                                                <p:cNvSpPr/>
                                                                <p:nvPr/>
                                                              </p:nvSpPr>
                                                              <p:spPr>
                                                                <a:xfrm>
                                                                  <a:off x="4289323" y="2170471"/>
                                                                  <a:ext cx="1135625" cy="1582994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connsiteX0" fmla="*/ 0 w 1135625"/>
                                                                    <a:gd name="connsiteY0" fmla="*/ 1074174 h 1582994"/>
                                                                    <a:gd name="connsiteX1" fmla="*/ 120445 w 1135625"/>
                                                                    <a:gd name="connsiteY1" fmla="*/ 1312606 h 1582994"/>
                                                                    <a:gd name="connsiteX2" fmla="*/ 378542 w 1135625"/>
                                                                    <a:gd name="connsiteY2" fmla="*/ 1273277 h 1582994"/>
                                                                    <a:gd name="connsiteX3" fmla="*/ 491612 w 1135625"/>
                                                                    <a:gd name="connsiteY3" fmla="*/ 1216742 h 1582994"/>
                                                                    <a:gd name="connsiteX4" fmla="*/ 513735 w 1135625"/>
                                                                    <a:gd name="connsiteY4" fmla="*/ 1231490 h 1582994"/>
                                                                    <a:gd name="connsiteX5" fmla="*/ 518651 w 1135625"/>
                                                                    <a:gd name="connsiteY5" fmla="*/ 1285568 h 1582994"/>
                                                                    <a:gd name="connsiteX6" fmla="*/ 597309 w 1135625"/>
                                                                    <a:gd name="connsiteY6" fmla="*/ 1310148 h 1582994"/>
                                                                    <a:gd name="connsiteX7" fmla="*/ 572729 w 1135625"/>
                                                                    <a:gd name="connsiteY7" fmla="*/ 1369142 h 1582994"/>
                                                                    <a:gd name="connsiteX8" fmla="*/ 545690 w 1135625"/>
                                                                    <a:gd name="connsiteY8" fmla="*/ 1425677 h 1582994"/>
                                                                    <a:gd name="connsiteX9" fmla="*/ 557980 w 1135625"/>
                                                                    <a:gd name="connsiteY9" fmla="*/ 1457632 h 1582994"/>
                                                                    <a:gd name="connsiteX10" fmla="*/ 585019 w 1135625"/>
                                                                    <a:gd name="connsiteY10" fmla="*/ 1494503 h 1582994"/>
                                                                    <a:gd name="connsiteX11" fmla="*/ 582561 w 1135625"/>
                                                                    <a:gd name="connsiteY11" fmla="*/ 1533832 h 1582994"/>
                                                                    <a:gd name="connsiteX12" fmla="*/ 629264 w 1135625"/>
                                                                    <a:gd name="connsiteY12" fmla="*/ 1578077 h 1582994"/>
                                                                    <a:gd name="connsiteX13" fmla="*/ 725129 w 1135625"/>
                                                                    <a:gd name="connsiteY13" fmla="*/ 1570703 h 1582994"/>
                                                                    <a:gd name="connsiteX14" fmla="*/ 803787 w 1135625"/>
                                                                    <a:gd name="connsiteY14" fmla="*/ 1582994 h 1582994"/>
                                                                    <a:gd name="connsiteX15" fmla="*/ 919316 w 1135625"/>
                                                                    <a:gd name="connsiteY15" fmla="*/ 1551039 h 1582994"/>
                                                                    <a:gd name="connsiteX16" fmla="*/ 938980 w 1135625"/>
                                                                    <a:gd name="connsiteY16" fmla="*/ 1457632 h 1582994"/>
                                                                    <a:gd name="connsiteX17" fmla="*/ 857864 w 1135625"/>
                                                                    <a:gd name="connsiteY17" fmla="*/ 1278194 h 1582994"/>
                                                                    <a:gd name="connsiteX18" fmla="*/ 1022554 w 1135625"/>
                                                                    <a:gd name="connsiteY18" fmla="*/ 1194619 h 1582994"/>
                                                                    <a:gd name="connsiteX19" fmla="*/ 1135625 w 1135625"/>
                                                                    <a:gd name="connsiteY19" fmla="*/ 1204452 h 1582994"/>
                                                                    <a:gd name="connsiteX20" fmla="*/ 1123335 w 1135625"/>
                                                                    <a:gd name="connsiteY20" fmla="*/ 1106129 h 1582994"/>
                                                                    <a:gd name="connsiteX21" fmla="*/ 1098754 w 1135625"/>
                                                                    <a:gd name="connsiteY21" fmla="*/ 1042219 h 1582994"/>
                                                                    <a:gd name="connsiteX22" fmla="*/ 1037303 w 1135625"/>
                                                                    <a:gd name="connsiteY22" fmla="*/ 1061884 h 1582994"/>
                                                                    <a:gd name="connsiteX23" fmla="*/ 985683 w 1135625"/>
                                                                    <a:gd name="connsiteY23" fmla="*/ 1064342 h 1582994"/>
                                                                    <a:gd name="connsiteX24" fmla="*/ 1002890 w 1135625"/>
                                                                    <a:gd name="connsiteY24" fmla="*/ 995516 h 1582994"/>
                                                                    <a:gd name="connsiteX25" fmla="*/ 997974 w 1135625"/>
                                                                    <a:gd name="connsiteY25" fmla="*/ 956187 h 1582994"/>
                                                                    <a:gd name="connsiteX26" fmla="*/ 980767 w 1135625"/>
                                                                    <a:gd name="connsiteY26" fmla="*/ 941439 h 1582994"/>
                                                                    <a:gd name="connsiteX27" fmla="*/ 997974 w 1135625"/>
                                                                    <a:gd name="connsiteY27" fmla="*/ 911942 h 1582994"/>
                                                                    <a:gd name="connsiteX28" fmla="*/ 1000432 w 1135625"/>
                                                                    <a:gd name="connsiteY28" fmla="*/ 887361 h 1582994"/>
                                                                    <a:gd name="connsiteX29" fmla="*/ 988142 w 1135625"/>
                                                                    <a:gd name="connsiteY29" fmla="*/ 862781 h 1582994"/>
                                                                    <a:gd name="connsiteX30" fmla="*/ 958645 w 1135625"/>
                                                                    <a:gd name="connsiteY30" fmla="*/ 845574 h 1582994"/>
                                                                    <a:gd name="connsiteX31" fmla="*/ 956187 w 1135625"/>
                                                                    <a:gd name="connsiteY31" fmla="*/ 813619 h 1582994"/>
                                                                    <a:gd name="connsiteX32" fmla="*/ 946354 w 1135625"/>
                                                                    <a:gd name="connsiteY32" fmla="*/ 796413 h 1582994"/>
                                                                    <a:gd name="connsiteX33" fmla="*/ 948812 w 1135625"/>
                                                                    <a:gd name="connsiteY33" fmla="*/ 766916 h 1582994"/>
                                                                    <a:gd name="connsiteX34" fmla="*/ 1015180 w 1135625"/>
                                                                    <a:gd name="connsiteY34" fmla="*/ 732503 h 1582994"/>
                                                                    <a:gd name="connsiteX35" fmla="*/ 963561 w 1135625"/>
                                                                    <a:gd name="connsiteY35" fmla="*/ 535858 h 1582994"/>
                                                                    <a:gd name="connsiteX36" fmla="*/ 946354 w 1135625"/>
                                                                    <a:gd name="connsiteY36" fmla="*/ 476864 h 1582994"/>
                                                                    <a:gd name="connsiteX37" fmla="*/ 840658 w 1135625"/>
                                                                    <a:gd name="connsiteY37" fmla="*/ 398206 h 1582994"/>
                                                                    <a:gd name="connsiteX38" fmla="*/ 793954 w 1135625"/>
                                                                    <a:gd name="connsiteY38" fmla="*/ 390832 h 1582994"/>
                                                                    <a:gd name="connsiteX39" fmla="*/ 779206 w 1135625"/>
                                                                    <a:gd name="connsiteY39" fmla="*/ 282677 h 1582994"/>
                                                                    <a:gd name="connsiteX40" fmla="*/ 951271 w 1135625"/>
                                                                    <a:gd name="connsiteY40" fmla="*/ 216310 h 1582994"/>
                                                                    <a:gd name="connsiteX41" fmla="*/ 929148 w 1135625"/>
                                                                    <a:gd name="connsiteY41" fmla="*/ 213852 h 1582994"/>
                                                                    <a:gd name="connsiteX42" fmla="*/ 921774 w 1135625"/>
                                                                    <a:gd name="connsiteY42" fmla="*/ 211394 h 1582994"/>
                                                                    <a:gd name="connsiteX43" fmla="*/ 911942 w 1135625"/>
                                                                    <a:gd name="connsiteY43" fmla="*/ 213852 h 1582994"/>
                                                                    <a:gd name="connsiteX44" fmla="*/ 897193 w 1135625"/>
                                                                    <a:gd name="connsiteY44" fmla="*/ 223684 h 1582994"/>
                                                                    <a:gd name="connsiteX45" fmla="*/ 882445 w 1135625"/>
                                                                    <a:gd name="connsiteY45" fmla="*/ 189271 h 1582994"/>
                                                                    <a:gd name="connsiteX46" fmla="*/ 909483 w 1135625"/>
                                                                    <a:gd name="connsiteY46" fmla="*/ 117987 h 1582994"/>
                                                                    <a:gd name="connsiteX47" fmla="*/ 862780 w 1135625"/>
                                                                    <a:gd name="connsiteY47" fmla="*/ 90948 h 1582994"/>
                                                                    <a:gd name="connsiteX48" fmla="*/ 737419 w 1135625"/>
                                                                    <a:gd name="connsiteY48" fmla="*/ 63910 h 1582994"/>
                                                                    <a:gd name="connsiteX49" fmla="*/ 678425 w 1135625"/>
                                                                    <a:gd name="connsiteY49" fmla="*/ 73742 h 1582994"/>
                                                                    <a:gd name="connsiteX50" fmla="*/ 619432 w 1135625"/>
                                                                    <a:gd name="connsiteY50" fmla="*/ 4916 h 1582994"/>
                                                                    <a:gd name="connsiteX51" fmla="*/ 577645 w 1135625"/>
                                                                    <a:gd name="connsiteY51" fmla="*/ 0 h 1582994"/>
                                                                    <a:gd name="connsiteX52" fmla="*/ 459658 w 1135625"/>
                                                                    <a:gd name="connsiteY52" fmla="*/ 294968 h 1582994"/>
                                                                    <a:gd name="connsiteX53" fmla="*/ 430161 w 1135625"/>
                                                                    <a:gd name="connsiteY53" fmla="*/ 449826 h 1582994"/>
                                                                    <a:gd name="connsiteX54" fmla="*/ 383458 w 1135625"/>
                                                                    <a:gd name="connsiteY54" fmla="*/ 476864 h 1582994"/>
                                                                    <a:gd name="connsiteX55" fmla="*/ 221225 w 1135625"/>
                                                                    <a:gd name="connsiteY55" fmla="*/ 523568 h 1582994"/>
                                                                    <a:gd name="connsiteX56" fmla="*/ 181896 w 1135625"/>
                                                                    <a:gd name="connsiteY56" fmla="*/ 631723 h 1582994"/>
                                                                    <a:gd name="connsiteX57" fmla="*/ 149942 w 1135625"/>
                                                                    <a:gd name="connsiteY57" fmla="*/ 789039 h 1582994"/>
                                                                    <a:gd name="connsiteX58" fmla="*/ 68825 w 1135625"/>
                                                                    <a:gd name="connsiteY58" fmla="*/ 838200 h 1582994"/>
                                                                    <a:gd name="connsiteX59" fmla="*/ 19664 w 1135625"/>
                                                                    <a:gd name="connsiteY59" fmla="*/ 951271 h 1582994"/>
                                                                    <a:gd name="connsiteX60" fmla="*/ 0 w 1135625"/>
                                                                    <a:gd name="connsiteY60" fmla="*/ 1074174 h 1582994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0">
                                                                      <a:pos x="connsiteX0" y="connsiteY0"/>
                                                                    </a:cxn>
                                                                    <a:cxn ang="0">
                                                                      <a:pos x="connsiteX1" y="connsiteY1"/>
                                                                    </a:cxn>
                                                                    <a:cxn ang="0">
                                                                      <a:pos x="connsiteX2" y="connsiteY2"/>
                                                                    </a:cxn>
                                                                    <a:cxn ang="0">
                                                                      <a:pos x="connsiteX3" y="connsiteY3"/>
                                                                    </a:cxn>
                                                                    <a:cxn ang="0">
                                                                      <a:pos x="connsiteX4" y="connsiteY4"/>
                                                                    </a:cxn>
                                                                    <a:cxn ang="0">
                                                                      <a:pos x="connsiteX5" y="connsiteY5"/>
                                                                    </a:cxn>
                                                                    <a:cxn ang="0">
                                                                      <a:pos x="connsiteX6" y="connsiteY6"/>
                                                                    </a:cxn>
                                                                    <a:cxn ang="0">
                                                                      <a:pos x="connsiteX7" y="connsiteY7"/>
                                                                    </a:cxn>
                                                                    <a:cxn ang="0">
                                                                      <a:pos x="connsiteX8" y="connsiteY8"/>
                                                                    </a:cxn>
                                                                    <a:cxn ang="0">
                                                                      <a:pos x="connsiteX9" y="connsiteY9"/>
                                                                    </a:cxn>
                                                                    <a:cxn ang="0">
                                                                      <a:pos x="connsiteX10" y="connsiteY10"/>
                                                                    </a:cxn>
                                                                    <a:cxn ang="0">
                                                                      <a:pos x="connsiteX11" y="connsiteY11"/>
                                                                    </a:cxn>
                                                                    <a:cxn ang="0">
                                                                      <a:pos x="connsiteX12" y="connsiteY12"/>
                                                                    </a:cxn>
                                                                    <a:cxn ang="0">
                                                                      <a:pos x="connsiteX13" y="connsiteY13"/>
                                                                    </a:cxn>
                                                                    <a:cxn ang="0">
                                                                      <a:pos x="connsiteX14" y="connsiteY14"/>
                                                                    </a:cxn>
                                                                    <a:cxn ang="0">
                                                                      <a:pos x="connsiteX15" y="connsiteY15"/>
                                                                    </a:cxn>
                                                                    <a:cxn ang="0">
                                                                      <a:pos x="connsiteX16" y="connsiteY16"/>
                                                                    </a:cxn>
                                                                    <a:cxn ang="0">
                                                                      <a:pos x="connsiteX17" y="connsiteY17"/>
                                                                    </a:cxn>
                                                                    <a:cxn ang="0">
                                                                      <a:pos x="connsiteX18" y="connsiteY18"/>
                                                                    </a:cxn>
                                                                    <a:cxn ang="0">
                                                                      <a:pos x="connsiteX19" y="connsiteY19"/>
                                                                    </a:cxn>
                                                                    <a:cxn ang="0">
                                                                      <a:pos x="connsiteX20" y="connsiteY20"/>
                                                                    </a:cxn>
                                                                    <a:cxn ang="0">
                                                                      <a:pos x="connsiteX21" y="connsiteY21"/>
                                                                    </a:cxn>
                                                                    <a:cxn ang="0">
                                                                      <a:pos x="connsiteX22" y="connsiteY22"/>
                                                                    </a:cxn>
                                                                    <a:cxn ang="0">
                                                                      <a:pos x="connsiteX23" y="connsiteY23"/>
                                                                    </a:cxn>
                                                                    <a:cxn ang="0">
                                                                      <a:pos x="connsiteX24" y="connsiteY24"/>
                                                                    </a:cxn>
                                                                    <a:cxn ang="0">
                                                                      <a:pos x="connsiteX25" y="connsiteY25"/>
                                                                    </a:cxn>
                                                                    <a:cxn ang="0">
                                                                      <a:pos x="connsiteX26" y="connsiteY26"/>
                                                                    </a:cxn>
                                                                    <a:cxn ang="0">
                                                                      <a:pos x="connsiteX27" y="connsiteY27"/>
                                                                    </a:cxn>
                                                                    <a:cxn ang="0">
                                                                      <a:pos x="connsiteX28" y="connsiteY28"/>
                                                                    </a:cxn>
                                                                    <a:cxn ang="0">
                                                                      <a:pos x="connsiteX29" y="connsiteY29"/>
                                                                    </a:cxn>
                                                                    <a:cxn ang="0">
                                                                      <a:pos x="connsiteX30" y="connsiteY30"/>
                                                                    </a:cxn>
                                                                    <a:cxn ang="0">
                                                                      <a:pos x="connsiteX31" y="connsiteY31"/>
                                                                    </a:cxn>
                                                                    <a:cxn ang="0">
                                                                      <a:pos x="connsiteX32" y="connsiteY32"/>
                                                                    </a:cxn>
                                                                    <a:cxn ang="0">
                                                                      <a:pos x="connsiteX33" y="connsiteY33"/>
                                                                    </a:cxn>
                                                                    <a:cxn ang="0">
                                                                      <a:pos x="connsiteX34" y="connsiteY34"/>
                                                                    </a:cxn>
                                                                    <a:cxn ang="0">
                                                                      <a:pos x="connsiteX35" y="connsiteY35"/>
                                                                    </a:cxn>
                                                                    <a:cxn ang="0">
                                                                      <a:pos x="connsiteX36" y="connsiteY36"/>
                                                                    </a:cxn>
                                                                    <a:cxn ang="0">
                                                                      <a:pos x="connsiteX37" y="connsiteY37"/>
                                                                    </a:cxn>
                                                                    <a:cxn ang="0">
                                                                      <a:pos x="connsiteX38" y="connsiteY38"/>
                                                                    </a:cxn>
                                                                    <a:cxn ang="0">
                                                                      <a:pos x="connsiteX39" y="connsiteY39"/>
                                                                    </a:cxn>
                                                                    <a:cxn ang="0">
                                                                      <a:pos x="connsiteX40" y="connsiteY40"/>
                                                                    </a:cxn>
                                                                    <a:cxn ang="0">
                                                                      <a:pos x="connsiteX41" y="connsiteY41"/>
                                                                    </a:cxn>
                                                                    <a:cxn ang="0">
                                                                      <a:pos x="connsiteX42" y="connsiteY42"/>
                                                                    </a:cxn>
                                                                    <a:cxn ang="0">
                                                                      <a:pos x="connsiteX43" y="connsiteY43"/>
                                                                    </a:cxn>
                                                                    <a:cxn ang="0">
                                                                      <a:pos x="connsiteX44" y="connsiteY44"/>
                                                                    </a:cxn>
                                                                    <a:cxn ang="0">
                                                                      <a:pos x="connsiteX45" y="connsiteY45"/>
                                                                    </a:cxn>
                                                                    <a:cxn ang="0">
                                                                      <a:pos x="connsiteX46" y="connsiteY46"/>
                                                                    </a:cxn>
                                                                    <a:cxn ang="0">
                                                                      <a:pos x="connsiteX47" y="connsiteY47"/>
                                                                    </a:cxn>
                                                                    <a:cxn ang="0">
                                                                      <a:pos x="connsiteX48" y="connsiteY48"/>
                                                                    </a:cxn>
                                                                    <a:cxn ang="0">
                                                                      <a:pos x="connsiteX49" y="connsiteY49"/>
                                                                    </a:cxn>
                                                                    <a:cxn ang="0">
                                                                      <a:pos x="connsiteX50" y="connsiteY50"/>
                                                                    </a:cxn>
                                                                    <a:cxn ang="0">
                                                                      <a:pos x="connsiteX51" y="connsiteY51"/>
                                                                    </a:cxn>
                                                                    <a:cxn ang="0">
                                                                      <a:pos x="connsiteX52" y="connsiteY52"/>
                                                                    </a:cxn>
                                                                    <a:cxn ang="0">
                                                                      <a:pos x="connsiteX53" y="connsiteY53"/>
                                                                    </a:cxn>
                                                                    <a:cxn ang="0">
                                                                      <a:pos x="connsiteX54" y="connsiteY54"/>
                                                                    </a:cxn>
                                                                    <a:cxn ang="0">
                                                                      <a:pos x="connsiteX55" y="connsiteY55"/>
                                                                    </a:cxn>
                                                                    <a:cxn ang="0">
                                                                      <a:pos x="connsiteX56" y="connsiteY56"/>
                                                                    </a:cxn>
                                                                    <a:cxn ang="0">
                                                                      <a:pos x="connsiteX57" y="connsiteY57"/>
                                                                    </a:cxn>
                                                                    <a:cxn ang="0">
                                                                      <a:pos x="connsiteX58" y="connsiteY58"/>
                                                                    </a:cxn>
                                                                    <a:cxn ang="0">
                                                                      <a:pos x="connsiteX59" y="connsiteY59"/>
                                                                    </a:cxn>
                                                                    <a:cxn ang="0">
                                                                      <a:pos x="connsiteX60" y="connsiteY60"/>
                                                                    </a:cxn>
                                                                  </a:cxnLst>
                                                                  <a:rect l="l" t="t" r="r" b="b"/>
                                                                  <a:pathLst>
                                                                    <a:path w="1135625" h="1582994">
                                                                      <a:moveTo>
                                                                        <a:pt x="0" y="1074174"/>
                                                                      </a:moveTo>
                                                                      <a:lnTo>
                                                                        <a:pt x="120445" y="1312606"/>
                                                                      </a:lnTo>
                                                                      <a:lnTo>
                                                                        <a:pt x="378542" y="1273277"/>
                                                                      </a:lnTo>
                                                                      <a:lnTo>
                                                                        <a:pt x="491612" y="1216742"/>
                                                                      </a:lnTo>
                                                                      <a:lnTo>
                                                                        <a:pt x="513735" y="1231490"/>
                                                                      </a:lnTo>
                                                                      <a:lnTo>
                                                                        <a:pt x="518651" y="1285568"/>
                                                                      </a:lnTo>
                                                                      <a:lnTo>
                                                                        <a:pt x="597309" y="1310148"/>
                                                                      </a:lnTo>
                                                                      <a:lnTo>
                                                                        <a:pt x="572729" y="1369142"/>
                                                                      </a:lnTo>
                                                                      <a:lnTo>
                                                                        <a:pt x="545690" y="1425677"/>
                                                                      </a:lnTo>
                                                                      <a:lnTo>
                                                                        <a:pt x="557980" y="1457632"/>
                                                                      </a:lnTo>
                                                                      <a:lnTo>
                                                                        <a:pt x="585019" y="1494503"/>
                                                                      </a:lnTo>
                                                                      <a:lnTo>
                                                                        <a:pt x="582561" y="1533832"/>
                                                                      </a:lnTo>
                                                                      <a:lnTo>
                                                                        <a:pt x="629264" y="1578077"/>
                                                                      </a:lnTo>
                                                                      <a:lnTo>
                                                                        <a:pt x="725129" y="1570703"/>
                                                                      </a:lnTo>
                                                                      <a:lnTo>
                                                                        <a:pt x="803787" y="1582994"/>
                                                                      </a:lnTo>
                                                                      <a:lnTo>
                                                                        <a:pt x="919316" y="1551039"/>
                                                                      </a:lnTo>
                                                                      <a:lnTo>
                                                                        <a:pt x="938980" y="1457632"/>
                                                                      </a:lnTo>
                                                                      <a:lnTo>
                                                                        <a:pt x="857864" y="1278194"/>
                                                                      </a:lnTo>
                                                                      <a:lnTo>
                                                                        <a:pt x="1022554" y="1194619"/>
                                                                      </a:lnTo>
                                                                      <a:lnTo>
                                                                        <a:pt x="1135625" y="1204452"/>
                                                                      </a:lnTo>
                                                                      <a:lnTo>
                                                                        <a:pt x="1123335" y="1106129"/>
                                                                      </a:lnTo>
                                                                      <a:lnTo>
                                                                        <a:pt x="1098754" y="1042219"/>
                                                                      </a:lnTo>
                                                                      <a:lnTo>
                                                                        <a:pt x="1037303" y="1061884"/>
                                                                      </a:lnTo>
                                                                      <a:lnTo>
                                                                        <a:pt x="985683" y="1064342"/>
                                                                      </a:lnTo>
                                                                      <a:lnTo>
                                                                        <a:pt x="1002890" y="995516"/>
                                                                      </a:lnTo>
                                                                      <a:lnTo>
                                                                        <a:pt x="997974" y="956187"/>
                                                                      </a:lnTo>
                                                                      <a:lnTo>
                                                                        <a:pt x="980767" y="941439"/>
                                                                      </a:lnTo>
                                                                      <a:lnTo>
                                                                        <a:pt x="997974" y="911942"/>
                                                                      </a:lnTo>
                                                                      <a:lnTo>
                                                                        <a:pt x="1000432" y="887361"/>
                                                                      </a:lnTo>
                                                                      <a:lnTo>
                                                                        <a:pt x="988142" y="862781"/>
                                                                      </a:lnTo>
                                                                      <a:lnTo>
                                                                        <a:pt x="958645" y="845574"/>
                                                                      </a:lnTo>
                                                                      <a:lnTo>
                                                                        <a:pt x="956187" y="813619"/>
                                                                      </a:lnTo>
                                                                      <a:lnTo>
                                                                        <a:pt x="946354" y="796413"/>
                                                                      </a:lnTo>
                                                                      <a:lnTo>
                                                                        <a:pt x="948812" y="766916"/>
                                                                      </a:lnTo>
                                                                      <a:lnTo>
                                                                        <a:pt x="1015180" y="732503"/>
                                                                      </a:lnTo>
                                                                      <a:lnTo>
                                                                        <a:pt x="963561" y="535858"/>
                                                                      </a:lnTo>
                                                                      <a:lnTo>
                                                                        <a:pt x="946354" y="476864"/>
                                                                      </a:lnTo>
                                                                      <a:lnTo>
                                                                        <a:pt x="840658" y="398206"/>
                                                                      </a:lnTo>
                                                                      <a:lnTo>
                                                                        <a:pt x="793954" y="390832"/>
                                                                      </a:lnTo>
                                                                      <a:lnTo>
                                                                        <a:pt x="779206" y="282677"/>
                                                                      </a:lnTo>
                                                                      <a:lnTo>
                                                                        <a:pt x="951271" y="216310"/>
                                                                      </a:lnTo>
                                                                      <a:cubicBezTo>
                                                                        <a:pt x="943897" y="215491"/>
                                                                        <a:pt x="936467" y="215072"/>
                                                                        <a:pt x="929148" y="213852"/>
                                                                      </a:cubicBezTo>
                                                                      <a:cubicBezTo>
                                                                        <a:pt x="926592" y="213426"/>
                                                                        <a:pt x="924365" y="211394"/>
                                                                        <a:pt x="921774" y="211394"/>
                                                                      </a:cubicBezTo>
                                                                      <a:cubicBezTo>
                                                                        <a:pt x="918396" y="211394"/>
                                                                        <a:pt x="915219" y="213033"/>
                                                                        <a:pt x="911942" y="213852"/>
                                                                      </a:cubicBezTo>
                                                                      <a:lnTo>
                                                                        <a:pt x="897193" y="223684"/>
                                                                      </a:lnTo>
                                                                      <a:lnTo>
                                                                        <a:pt x="882445" y="189271"/>
                                                                      </a:lnTo>
                                                                      <a:lnTo>
                                                                        <a:pt x="909483" y="117987"/>
                                                                      </a:lnTo>
                                                                      <a:lnTo>
                                                                        <a:pt x="862780" y="90948"/>
                                                                      </a:lnTo>
                                                                      <a:lnTo>
                                                                        <a:pt x="737419" y="63910"/>
                                                                      </a:lnTo>
                                                                      <a:lnTo>
                                                                        <a:pt x="678425" y="73742"/>
                                                                      </a:lnTo>
                                                                      <a:lnTo>
                                                                        <a:pt x="619432" y="4916"/>
                                                                      </a:lnTo>
                                                                      <a:lnTo>
                                                                        <a:pt x="577645" y="0"/>
                                                                      </a:lnTo>
                                                                      <a:lnTo>
                                                                        <a:pt x="459658" y="294968"/>
                                                                      </a:lnTo>
                                                                      <a:lnTo>
                                                                        <a:pt x="430161" y="449826"/>
                                                                      </a:lnTo>
                                                                      <a:lnTo>
                                                                        <a:pt x="383458" y="476864"/>
                                                                      </a:lnTo>
                                                                      <a:lnTo>
                                                                        <a:pt x="221225" y="523568"/>
                                                                      </a:lnTo>
                                                                      <a:lnTo>
                                                                        <a:pt x="181896" y="631723"/>
                                                                      </a:lnTo>
                                                                      <a:lnTo>
                                                                        <a:pt x="149942" y="789039"/>
                                                                      </a:lnTo>
                                                                      <a:lnTo>
                                                                        <a:pt x="68825" y="838200"/>
                                                                      </a:lnTo>
                                                                      <a:lnTo>
                                                                        <a:pt x="19664" y="951271"/>
                                                                      </a:lnTo>
                                                                      <a:lnTo>
                                                                        <a:pt x="0" y="1074174"/>
                                                                      </a:lnTo>
                                                                      <a:close/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solidFill>
                                                                  <a:schemeClr val="accent3">
                                                                    <a:lumMod val="60000"/>
                                                                    <a:lumOff val="40000"/>
                                                                  </a:schemeClr>
                                                                </a:solidFill>
                                                              </p:spPr>
                                                              <p:style>
                                                                <a:lnRef idx="2">
                                                                  <a:schemeClr val="accent1">
                                                                    <a:shade val="50000"/>
                                                                  </a:schemeClr>
                                                                </a:lnRef>
                                                                <a:fillRef idx="1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lt1"/>
                                                                </a:fontRef>
                                                              </p:style>
                                                              <p:txBody>
                                                                <a:bodyPr rtlCol="0" anchor="ctr"/>
                                                                <a:lstStyle/>
                                                                <a:p>
                                                                  <a:pPr algn="ctr"/>
                                                                  <a:r>
                                                                    <a:rPr lang="ru-RU" sz="1400" b="1" dirty="0" smtClean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rPr>
                                                                    <a:t>Энгельс</a:t>
                                                                  </a:r>
                                                                  <a:endParaRPr lang="ru-RU" sz="1400" b="1" dirty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endParaRPr>
                                                                </a:p>
                                                              </p:txBody>
                                                            </p:sp>
                                                          </p:grpSp>
                                                          <p:sp>
                                                            <p:nvSpPr>
                                                              <p:cNvPr id="59" name="Полилиния 25"/>
                                                              <p:cNvSpPr/>
                                                              <p:nvPr/>
                                                            </p:nvSpPr>
                                                            <p:spPr>
                                                              <a:xfrm>
                                                                <a:off x="3630561" y="1895168"/>
                                                                <a:ext cx="1231491" cy="1408471"/>
                                                              </a:xfrm>
                                                              <a:custGeom>
                                                                <a:avLst/>
                                                                <a:gdLst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84007 w 1231491"/>
                                                                  <a:gd name="connsiteY42" fmla="*/ 707922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25361 w 1231491"/>
                                                                  <a:gd name="connsiteY13" fmla="*/ 1140542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</a:gdLst>
                                                                <a:ahLst/>
                                                                <a:cxnLst>
                                                                  <a:cxn ang="0">
                                                                    <a:pos x="connsiteX0" y="connsiteY0"/>
                                                                  </a:cxn>
                                                                  <a:cxn ang="0">
                                                                    <a:pos x="connsiteX1" y="connsiteY1"/>
                                                                  </a:cxn>
                                                                  <a:cxn ang="0">
                                                                    <a:pos x="connsiteX2" y="connsiteY2"/>
                                                                  </a:cxn>
                                                                  <a:cxn ang="0">
                                                                    <a:pos x="connsiteX3" y="connsiteY3"/>
                                                                  </a:cxn>
                                                                  <a:cxn ang="0">
                                                                    <a:pos x="connsiteX4" y="connsiteY4"/>
                                                                  </a:cxn>
                                                                  <a:cxn ang="0">
                                                                    <a:pos x="connsiteX5" y="connsiteY5"/>
                                                                  </a:cxn>
                                                                  <a:cxn ang="0">
                                                                    <a:pos x="connsiteX6" y="connsiteY6"/>
                                                                  </a:cxn>
                                                                  <a:cxn ang="0">
                                                                    <a:pos x="connsiteX7" y="connsiteY7"/>
                                                                  </a:cxn>
                                                                  <a:cxn ang="0">
                                                                    <a:pos x="connsiteX8" y="connsiteY8"/>
                                                                  </a:cxn>
                                                                  <a:cxn ang="0">
                                                                    <a:pos x="connsiteX9" y="connsiteY9"/>
                                                                  </a:cxn>
                                                                  <a:cxn ang="0">
                                                                    <a:pos x="connsiteX10" y="connsiteY10"/>
                                                                  </a:cxn>
                                                                  <a:cxn ang="0">
                                                                    <a:pos x="connsiteX11" y="connsiteY11"/>
                                                                  </a:cxn>
                                                                  <a:cxn ang="0">
                                                                    <a:pos x="connsiteX12" y="connsiteY12"/>
                                                                  </a:cxn>
                                                                  <a:cxn ang="0">
                                                                    <a:pos x="connsiteX13" y="connsiteY13"/>
                                                                  </a:cxn>
                                                                  <a:cxn ang="0">
                                                                    <a:pos x="connsiteX14" y="connsiteY14"/>
                                                                  </a:cxn>
                                                                  <a:cxn ang="0">
                                                                    <a:pos x="connsiteX15" y="connsiteY15"/>
                                                                  </a:cxn>
                                                                  <a:cxn ang="0">
                                                                    <a:pos x="connsiteX16" y="connsiteY16"/>
                                                                  </a:cxn>
                                                                  <a:cxn ang="0">
                                                                    <a:pos x="connsiteX17" y="connsiteY17"/>
                                                                  </a:cxn>
                                                                  <a:cxn ang="0">
                                                                    <a:pos x="connsiteX18" y="connsiteY18"/>
                                                                  </a:cxn>
                                                                  <a:cxn ang="0">
                                                                    <a:pos x="connsiteX19" y="connsiteY19"/>
                                                                  </a:cxn>
                                                                  <a:cxn ang="0">
                                                                    <a:pos x="connsiteX20" y="connsiteY20"/>
                                                                  </a:cxn>
                                                                  <a:cxn ang="0">
                                                                    <a:pos x="connsiteX21" y="connsiteY21"/>
                                                                  </a:cxn>
                                                                  <a:cxn ang="0">
                                                                    <a:pos x="connsiteX22" y="connsiteY22"/>
                                                                  </a:cxn>
                                                                  <a:cxn ang="0">
                                                                    <a:pos x="connsiteX23" y="connsiteY23"/>
                                                                  </a:cxn>
                                                                  <a:cxn ang="0">
                                                                    <a:pos x="connsiteX24" y="connsiteY24"/>
                                                                  </a:cxn>
                                                                  <a:cxn ang="0">
                                                                    <a:pos x="connsiteX25" y="connsiteY25"/>
                                                                  </a:cxn>
                                                                  <a:cxn ang="0">
                                                                    <a:pos x="connsiteX26" y="connsiteY26"/>
                                                                  </a:cxn>
                                                                  <a:cxn ang="0">
                                                                    <a:pos x="connsiteX27" y="connsiteY27"/>
                                                                  </a:cxn>
                                                                  <a:cxn ang="0">
                                                                    <a:pos x="connsiteX28" y="connsiteY28"/>
                                                                  </a:cxn>
                                                                  <a:cxn ang="0">
                                                                    <a:pos x="connsiteX29" y="connsiteY29"/>
                                                                  </a:cxn>
                                                                  <a:cxn ang="0">
                                                                    <a:pos x="connsiteX30" y="connsiteY30"/>
                                                                  </a:cxn>
                                                                  <a:cxn ang="0">
                                                                    <a:pos x="connsiteX31" y="connsiteY31"/>
                                                                  </a:cxn>
                                                                  <a:cxn ang="0">
                                                                    <a:pos x="connsiteX32" y="connsiteY32"/>
                                                                  </a:cxn>
                                                                  <a:cxn ang="0">
                                                                    <a:pos x="connsiteX33" y="connsiteY33"/>
                                                                  </a:cxn>
                                                                  <a:cxn ang="0">
                                                                    <a:pos x="connsiteX34" y="connsiteY34"/>
                                                                  </a:cxn>
                                                                  <a:cxn ang="0">
                                                                    <a:pos x="connsiteX35" y="connsiteY35"/>
                                                                  </a:cxn>
                                                                  <a:cxn ang="0">
                                                                    <a:pos x="connsiteX36" y="connsiteY36"/>
                                                                  </a:cxn>
                                                                  <a:cxn ang="0">
                                                                    <a:pos x="connsiteX37" y="connsiteY37"/>
                                                                  </a:cxn>
                                                                  <a:cxn ang="0">
                                                                    <a:pos x="connsiteX38" y="connsiteY38"/>
                                                                  </a:cxn>
                                                                  <a:cxn ang="0">
                                                                    <a:pos x="connsiteX39" y="connsiteY39"/>
                                                                  </a:cxn>
                                                                  <a:cxn ang="0">
                                                                    <a:pos x="connsiteX40" y="connsiteY40"/>
                                                                  </a:cxn>
                                                                  <a:cxn ang="0">
                                                                    <a:pos x="connsiteX41" y="connsiteY41"/>
                                                                  </a:cxn>
                                                                  <a:cxn ang="0">
                                                                    <a:pos x="connsiteX42" y="connsiteY42"/>
                                                                  </a:cxn>
                                                                  <a:cxn ang="0">
                                                                    <a:pos x="connsiteX43" y="connsiteY43"/>
                                                                  </a:cxn>
                                                                  <a:cxn ang="0">
                                                                    <a:pos x="connsiteX44" y="connsiteY44"/>
                                                                  </a:cxn>
                                                                  <a:cxn ang="0">
                                                                    <a:pos x="connsiteX45" y="connsiteY45"/>
                                                                  </a:cxn>
                                                                  <a:cxn ang="0">
                                                                    <a:pos x="connsiteX46" y="connsiteY46"/>
                                                                  </a:cxn>
                                                                </a:cxnLst>
                                                                <a:rect l="l" t="t" r="r" b="b"/>
                                                                <a:pathLst>
                                                                  <a:path w="1231491" h="1408471">
                                                                    <a:moveTo>
                                                                      <a:pt x="725129" y="1118419"/>
                                                                    </a:moveTo>
                                                                    <a:lnTo>
                                                                      <a:pt x="680884" y="1199535"/>
                                                                    </a:lnTo>
                                                                    <a:lnTo>
                                                                      <a:pt x="646471" y="1356851"/>
                                                                    </a:lnTo>
                                                                    <a:lnTo>
                                                                      <a:pt x="543233" y="1369142"/>
                                                                    </a:lnTo>
                                                                    <a:lnTo>
                                                                      <a:pt x="449826" y="1408471"/>
                                                                    </a:lnTo>
                                                                    <a:lnTo>
                                                                      <a:pt x="248265" y="1319980"/>
                                                                    </a:lnTo>
                                                                    <a:lnTo>
                                                                      <a:pt x="223684" y="1376516"/>
                                                                    </a:lnTo>
                                                                    <a:lnTo>
                                                                      <a:pt x="169607" y="1408471"/>
                                                                    </a:lnTo>
                                                                    <a:lnTo>
                                                                      <a:pt x="164691" y="1334729"/>
                                                                    </a:lnTo>
                                                                    <a:lnTo>
                                                                      <a:pt x="73742" y="1315064"/>
                                                                    </a:lnTo>
                                                                    <a:lnTo>
                                                                      <a:pt x="44245" y="1307690"/>
                                                                    </a:lnTo>
                                                                    <a:lnTo>
                                                                      <a:pt x="88491" y="1258529"/>
                                                                    </a:lnTo>
                                                                    <a:lnTo>
                                                                      <a:pt x="98323" y="1194619"/>
                                                                    </a:lnTo>
                                                                    <a:lnTo>
                                                                      <a:pt x="125361" y="1140542"/>
                                                                    </a:lnTo>
                                                                    <a:lnTo>
                                                                      <a:pt x="169607" y="1101213"/>
                                                                    </a:lnTo>
                                                                    <a:lnTo>
                                                                      <a:pt x="162233" y="975851"/>
                                                                    </a:lnTo>
                                                                    <a:lnTo>
                                                                      <a:pt x="88491" y="953729"/>
                                                                    </a:lnTo>
                                                                    <a:lnTo>
                                                                      <a:pt x="17207" y="897193"/>
                                                                    </a:lnTo>
                                                                    <a:lnTo>
                                                                      <a:pt x="0" y="855406"/>
                                                                    </a:lnTo>
                                                                    <a:lnTo>
                                                                      <a:pt x="34413" y="806245"/>
                                                                    </a:lnTo>
                                                                    <a:lnTo>
                                                                      <a:pt x="147484" y="823451"/>
                                                                    </a:lnTo>
                                                                    <a:lnTo>
                                                                      <a:pt x="243349" y="803787"/>
                                                                    </a:lnTo>
                                                                    <a:lnTo>
                                                                      <a:pt x="275304" y="798871"/>
                                                                    </a:lnTo>
                                                                    <a:lnTo>
                                                                      <a:pt x="353962" y="811161"/>
                                                                    </a:lnTo>
                                                                    <a:lnTo>
                                                                      <a:pt x="474407" y="712838"/>
                                                                    </a:lnTo>
                                                                    <a:lnTo>
                                                                      <a:pt x="486697" y="634180"/>
                                                                    </a:lnTo>
                                                                    <a:lnTo>
                                                                      <a:pt x="612058" y="577645"/>
                                                                    </a:lnTo>
                                                                    <a:lnTo>
                                                                      <a:pt x="629265" y="503903"/>
                                                                    </a:lnTo>
                                                                    <a:lnTo>
                                                                      <a:pt x="690716" y="491613"/>
                                                                    </a:lnTo>
                                                                    <a:lnTo>
                                                                      <a:pt x="818536" y="381000"/>
                                                                    </a:lnTo>
                                                                    <a:lnTo>
                                                                      <a:pt x="747252" y="290051"/>
                                                                    </a:lnTo>
                                                                    <a:lnTo>
                                                                      <a:pt x="737420" y="145026"/>
                                                                    </a:lnTo>
                                                                    <a:lnTo>
                                                                      <a:pt x="771833" y="73742"/>
                                                                    </a:lnTo>
                                                                    <a:lnTo>
                                                                      <a:pt x="803787" y="86032"/>
                                                                    </a:lnTo>
                                                                    <a:lnTo>
                                                                      <a:pt x="848033" y="0"/>
                                                                    </a:lnTo>
                                                                    <a:lnTo>
                                                                      <a:pt x="921774" y="108155"/>
                                                                    </a:lnTo>
                                                                    <a:lnTo>
                                                                      <a:pt x="951271" y="154858"/>
                                                                    </a:lnTo>
                                                                    <a:lnTo>
                                                                      <a:pt x="963562" y="189271"/>
                                                                    </a:lnTo>
                                                                    <a:lnTo>
                                                                      <a:pt x="1044678" y="194187"/>
                                                                    </a:lnTo>
                                                                    <a:lnTo>
                                                                      <a:pt x="1128252" y="255638"/>
                                                                    </a:lnTo>
                                                                    <a:lnTo>
                                                                      <a:pt x="1231491" y="302342"/>
                                                                    </a:lnTo>
                                                                    <a:lnTo>
                                                                      <a:pt x="1118420" y="550606"/>
                                                                    </a:lnTo>
                                                                    <a:lnTo>
                                                                      <a:pt x="1074175" y="739877"/>
                                                                    </a:lnTo>
                                                                    <a:lnTo>
                                                                      <a:pt x="872613" y="798871"/>
                                                                    </a:lnTo>
                                                                    <a:lnTo>
                                                                      <a:pt x="833284" y="953729"/>
                                                                    </a:lnTo>
                                                                    <a:lnTo>
                                                                      <a:pt x="796413" y="1066800"/>
                                                                    </a:lnTo>
                                                                    <a:lnTo>
                                                                      <a:pt x="725129" y="1118419"/>
                                                                    </a:lnTo>
                                                                    <a:close/>
                                                                  </a:path>
                                                                </a:pathLst>
                                                              </a:custGeom>
                                                              <a:gradFill flip="none" rotWithShape="1">
                                                                <a:gsLst>
                                                                  <a:gs pos="0">
                                                                    <a:schemeClr val="accent1">
                                                                      <a:tint val="660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50000">
                                                                    <a:schemeClr val="accent1">
                                                                      <a:tint val="44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100000">
                                                                    <a:schemeClr val="accent1">
                                                                      <a:tint val="23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</a:gsLst>
                                                                <a:lin ang="16200000" scaled="1"/>
                                                                <a:tileRect/>
                                                              </a:gradFill>
                                                            </p:spPr>
                                                            <p:style>
                                                              <a:lnRef idx="2">
                                                                <a:schemeClr val="accent1">
                                                                  <a:shade val="50000"/>
                                                                </a:schemeClr>
                                                              </a:lnRef>
                                                              <a:fillRef idx="1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lt1"/>
                                                              </a:fontRef>
                                                            </p:style>
                                                            <p:txBody>
                                                              <a:bodyPr rtlCol="0" anchor="ctr"/>
                                                              <a:lstStyle/>
                                                              <a:p>
                                                                <a:pPr algn="ctr"/>
                                                                <a:r>
                                                                  <a:rPr lang="ru-RU" sz="1600" b="1" dirty="0" smtClean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rPr>
                                                                  <a:t>Саратов</a:t>
                                                                </a:r>
                                                                <a:endParaRPr lang="ru-RU" sz="1600" b="1" dirty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endParaRPr>
                                                              </a:p>
                                                            </p:txBody>
                                                          </p:sp>
                                                        </p:grpSp>
                                                        <p:sp>
                                                          <p:nvSpPr>
                                                            <p:cNvPr id="57" name="Полилиния 56"/>
                                                            <p:cNvSpPr/>
                                                            <p:nvPr/>
                                                          </p:nvSpPr>
                                                          <p:spPr>
                                                            <a:xfrm>
                                                              <a:off x="2689123" y="2283542"/>
                                                              <a:ext cx="1206909" cy="1258529"/>
                                                            </a:xfrm>
                                                            <a:custGeom>
                                                              <a:avLst/>
                                                              <a:gdLst>
                                                                <a:gd name="connsiteX0" fmla="*/ 678425 w 1206909"/>
                                                                <a:gd name="connsiteY0" fmla="*/ 1258529 h 1258529"/>
                                                                <a:gd name="connsiteX1" fmla="*/ 661219 w 1206909"/>
                                                                <a:gd name="connsiteY1" fmla="*/ 1143000 h 1258529"/>
                                                                <a:gd name="connsiteX2" fmla="*/ 614516 w 1206909"/>
                                                                <a:gd name="connsiteY2" fmla="*/ 1145458 h 1258529"/>
                                                                <a:gd name="connsiteX3" fmla="*/ 575187 w 1206909"/>
                                                                <a:gd name="connsiteY3" fmla="*/ 1106129 h 1258529"/>
                                                                <a:gd name="connsiteX4" fmla="*/ 538316 w 1206909"/>
                                                                <a:gd name="connsiteY4" fmla="*/ 1160206 h 1258529"/>
                                                                <a:gd name="connsiteX5" fmla="*/ 481780 w 1206909"/>
                                                                <a:gd name="connsiteY5" fmla="*/ 1194619 h 1258529"/>
                                                                <a:gd name="connsiteX6" fmla="*/ 462116 w 1206909"/>
                                                                <a:gd name="connsiteY6" fmla="*/ 1174955 h 1258529"/>
                                                                <a:gd name="connsiteX7" fmla="*/ 395748 w 1206909"/>
                                                                <a:gd name="connsiteY7" fmla="*/ 1056968 h 1258529"/>
                                                                <a:gd name="connsiteX8" fmla="*/ 287593 w 1206909"/>
                                                                <a:gd name="connsiteY8" fmla="*/ 983226 h 1258529"/>
                                                                <a:gd name="connsiteX9" fmla="*/ 233516 w 1206909"/>
                                                                <a:gd name="connsiteY9" fmla="*/ 931606 h 1258529"/>
                                                                <a:gd name="connsiteX10" fmla="*/ 238432 w 1206909"/>
                                                                <a:gd name="connsiteY10" fmla="*/ 899652 h 1258529"/>
                                                                <a:gd name="connsiteX11" fmla="*/ 292509 w 1206909"/>
                                                                <a:gd name="connsiteY11" fmla="*/ 823452 h 1258529"/>
                                                                <a:gd name="connsiteX12" fmla="*/ 297425 w 1206909"/>
                                                                <a:gd name="connsiteY12" fmla="*/ 752168 h 1258529"/>
                                                                <a:gd name="connsiteX13" fmla="*/ 255638 w 1206909"/>
                                                                <a:gd name="connsiteY13" fmla="*/ 700548 h 1258529"/>
                                                                <a:gd name="connsiteX14" fmla="*/ 270387 w 1206909"/>
                                                                <a:gd name="connsiteY14" fmla="*/ 656303 h 1258529"/>
                                                                <a:gd name="connsiteX15" fmla="*/ 213851 w 1206909"/>
                                                                <a:gd name="connsiteY15" fmla="*/ 624348 h 1258529"/>
                                                                <a:gd name="connsiteX16" fmla="*/ 235974 w 1206909"/>
                                                                <a:gd name="connsiteY16" fmla="*/ 575187 h 1258529"/>
                                                                <a:gd name="connsiteX17" fmla="*/ 194187 w 1206909"/>
                                                                <a:gd name="connsiteY17" fmla="*/ 454742 h 1258529"/>
                                                                <a:gd name="connsiteX18" fmla="*/ 164690 w 1206909"/>
                                                                <a:gd name="connsiteY18" fmla="*/ 420329 h 1258529"/>
                                                                <a:gd name="connsiteX19" fmla="*/ 152400 w 1206909"/>
                                                                <a:gd name="connsiteY19" fmla="*/ 329381 h 1258529"/>
                                                                <a:gd name="connsiteX20" fmla="*/ 110612 w 1206909"/>
                                                                <a:gd name="connsiteY20" fmla="*/ 297426 h 1258529"/>
                                                                <a:gd name="connsiteX21" fmla="*/ 78658 w 1206909"/>
                                                                <a:gd name="connsiteY21" fmla="*/ 324464 h 1258529"/>
                                                                <a:gd name="connsiteX22" fmla="*/ 7374 w 1206909"/>
                                                                <a:gd name="connsiteY22" fmla="*/ 317090 h 1258529"/>
                                                                <a:gd name="connsiteX23" fmla="*/ 0 w 1206909"/>
                                                                <a:gd name="connsiteY23" fmla="*/ 270387 h 1258529"/>
                                                                <a:gd name="connsiteX24" fmla="*/ 66367 w 1206909"/>
                                                                <a:gd name="connsiteY24" fmla="*/ 238432 h 1258529"/>
                                                                <a:gd name="connsiteX25" fmla="*/ 73742 w 1206909"/>
                                                                <a:gd name="connsiteY25" fmla="*/ 154858 h 1258529"/>
                                                                <a:gd name="connsiteX26" fmla="*/ 122903 w 1206909"/>
                                                                <a:gd name="connsiteY26" fmla="*/ 95864 h 1258529"/>
                                                                <a:gd name="connsiteX27" fmla="*/ 86032 w 1206909"/>
                                                                <a:gd name="connsiteY27" fmla="*/ 22123 h 1258529"/>
                                                                <a:gd name="connsiteX28" fmla="*/ 110612 w 1206909"/>
                                                                <a:gd name="connsiteY28" fmla="*/ 0 h 1258529"/>
                                                                <a:gd name="connsiteX29" fmla="*/ 186812 w 1206909"/>
                                                                <a:gd name="connsiteY29" fmla="*/ 66368 h 1258529"/>
                                                                <a:gd name="connsiteX30" fmla="*/ 228600 w 1206909"/>
                                                                <a:gd name="connsiteY30" fmla="*/ 88490 h 1258529"/>
                                                                <a:gd name="connsiteX31" fmla="*/ 277761 w 1206909"/>
                                                                <a:gd name="connsiteY31" fmla="*/ 164690 h 1258529"/>
                                                                <a:gd name="connsiteX32" fmla="*/ 373625 w 1206909"/>
                                                                <a:gd name="connsiteY32" fmla="*/ 115529 h 1258529"/>
                                                                <a:gd name="connsiteX33" fmla="*/ 452283 w 1206909"/>
                                                                <a:gd name="connsiteY33" fmla="*/ 137652 h 1258529"/>
                                                                <a:gd name="connsiteX34" fmla="*/ 484238 w 1206909"/>
                                                                <a:gd name="connsiteY34" fmla="*/ 218768 h 1258529"/>
                                                                <a:gd name="connsiteX35" fmla="*/ 533400 w 1206909"/>
                                                                <a:gd name="connsiteY35" fmla="*/ 240890 h 1258529"/>
                                                                <a:gd name="connsiteX36" fmla="*/ 597309 w 1206909"/>
                                                                <a:gd name="connsiteY36" fmla="*/ 238432 h 1258529"/>
                                                                <a:gd name="connsiteX37" fmla="*/ 599767 w 1206909"/>
                                                                <a:gd name="connsiteY37" fmla="*/ 221226 h 1258529"/>
                                                                <a:gd name="connsiteX38" fmla="*/ 685800 w 1206909"/>
                                                                <a:gd name="connsiteY38" fmla="*/ 265471 h 1258529"/>
                                                                <a:gd name="connsiteX39" fmla="*/ 734961 w 1206909"/>
                                                                <a:gd name="connsiteY39" fmla="*/ 272845 h 1258529"/>
                                                                <a:gd name="connsiteX40" fmla="*/ 825909 w 1206909"/>
                                                                <a:gd name="connsiteY40" fmla="*/ 285135 h 1258529"/>
                                                                <a:gd name="connsiteX41" fmla="*/ 862780 w 1206909"/>
                                                                <a:gd name="connsiteY41" fmla="*/ 231058 h 1258529"/>
                                                                <a:gd name="connsiteX42" fmla="*/ 887361 w 1206909"/>
                                                                <a:gd name="connsiteY42" fmla="*/ 272845 h 1258529"/>
                                                                <a:gd name="connsiteX43" fmla="*/ 887361 w 1206909"/>
                                                                <a:gd name="connsiteY43" fmla="*/ 322006 h 1258529"/>
                                                                <a:gd name="connsiteX44" fmla="*/ 1042219 w 1206909"/>
                                                                <a:gd name="connsiteY44" fmla="*/ 319548 h 1258529"/>
                                                                <a:gd name="connsiteX45" fmla="*/ 1206909 w 1206909"/>
                                                                <a:gd name="connsiteY45" fmla="*/ 400664 h 1258529"/>
                                                                <a:gd name="connsiteX46" fmla="*/ 1199535 w 1206909"/>
                                                                <a:gd name="connsiteY46" fmla="*/ 415413 h 1258529"/>
                                                                <a:gd name="connsiteX47" fmla="*/ 1064342 w 1206909"/>
                                                                <a:gd name="connsiteY47" fmla="*/ 432619 h 1258529"/>
                                                                <a:gd name="connsiteX48" fmla="*/ 983225 w 1206909"/>
                                                                <a:gd name="connsiteY48" fmla="*/ 408039 h 1258529"/>
                                                                <a:gd name="connsiteX49" fmla="*/ 951271 w 1206909"/>
                                                                <a:gd name="connsiteY49" fmla="*/ 467032 h 1258529"/>
                                                                <a:gd name="connsiteX50" fmla="*/ 958645 w 1206909"/>
                                                                <a:gd name="connsiteY50" fmla="*/ 513735 h 1258529"/>
                                                                <a:gd name="connsiteX51" fmla="*/ 1034845 w 1206909"/>
                                                                <a:gd name="connsiteY51" fmla="*/ 562897 h 1258529"/>
                                                                <a:gd name="connsiteX52" fmla="*/ 1096296 w 1206909"/>
                                                                <a:gd name="connsiteY52" fmla="*/ 597310 h 1258529"/>
                                                                <a:gd name="connsiteX53" fmla="*/ 1108587 w 1206909"/>
                                                                <a:gd name="connsiteY53" fmla="*/ 720213 h 1258529"/>
                                                                <a:gd name="connsiteX54" fmla="*/ 1059425 w 1206909"/>
                                                                <a:gd name="connsiteY54" fmla="*/ 762000 h 1258529"/>
                                                                <a:gd name="connsiteX55" fmla="*/ 1032387 w 1206909"/>
                                                                <a:gd name="connsiteY55" fmla="*/ 811161 h 1258529"/>
                                                                <a:gd name="connsiteX56" fmla="*/ 1032387 w 1206909"/>
                                                                <a:gd name="connsiteY56" fmla="*/ 850490 h 1258529"/>
                                                                <a:gd name="connsiteX57" fmla="*/ 1017638 w 1206909"/>
                                                                <a:gd name="connsiteY57" fmla="*/ 879987 h 1258529"/>
                                                                <a:gd name="connsiteX58" fmla="*/ 975851 w 1206909"/>
                                                                <a:gd name="connsiteY58" fmla="*/ 921774 h 1258529"/>
                                                                <a:gd name="connsiteX59" fmla="*/ 953729 w 1206909"/>
                                                                <a:gd name="connsiteY59" fmla="*/ 953729 h 1258529"/>
                                                                <a:gd name="connsiteX60" fmla="*/ 870154 w 1206909"/>
                                                                <a:gd name="connsiteY60" fmla="*/ 1022555 h 1258529"/>
                                                                <a:gd name="connsiteX61" fmla="*/ 808703 w 1206909"/>
                                                                <a:gd name="connsiteY61" fmla="*/ 1076632 h 1258529"/>
                                                                <a:gd name="connsiteX62" fmla="*/ 764458 w 1206909"/>
                                                                <a:gd name="connsiteY62" fmla="*/ 1039761 h 1258529"/>
                                                                <a:gd name="connsiteX63" fmla="*/ 762000 w 1206909"/>
                                                                <a:gd name="connsiteY63" fmla="*/ 1150374 h 1258529"/>
                                                                <a:gd name="connsiteX64" fmla="*/ 678425 w 1206909"/>
                                                                <a:gd name="connsiteY64" fmla="*/ 1258529 h 1258529"/>
                                                              </a:gdLst>
                                                              <a:ahLst/>
                                                              <a:cxnLst>
                                                                <a:cxn ang="0">
                                                                  <a:pos x="connsiteX0" y="connsiteY0"/>
                                                                </a:cxn>
                                                                <a:cxn ang="0">
                                                                  <a:pos x="connsiteX1" y="connsiteY1"/>
                                                                </a:cxn>
                                                                <a:cxn ang="0">
                                                                  <a:pos x="connsiteX2" y="connsiteY2"/>
                                                                </a:cxn>
                                                                <a:cxn ang="0">
                                                                  <a:pos x="connsiteX3" y="connsiteY3"/>
                                                                </a:cxn>
                                                                <a:cxn ang="0">
                                                                  <a:pos x="connsiteX4" y="connsiteY4"/>
                                                                </a:cxn>
                                                                <a:cxn ang="0">
                                                                  <a:pos x="connsiteX5" y="connsiteY5"/>
                                                                </a:cxn>
                                                                <a:cxn ang="0">
                                                                  <a:pos x="connsiteX6" y="connsiteY6"/>
                                                                </a:cxn>
                                                                <a:cxn ang="0">
                                                                  <a:pos x="connsiteX7" y="connsiteY7"/>
                                                                </a:cxn>
                                                                <a:cxn ang="0">
                                                                  <a:pos x="connsiteX8" y="connsiteY8"/>
                                                                </a:cxn>
                                                                <a:cxn ang="0">
                                                                  <a:pos x="connsiteX9" y="connsiteY9"/>
                                                                </a:cxn>
                                                                <a:cxn ang="0">
                                                                  <a:pos x="connsiteX10" y="connsiteY10"/>
                                                                </a:cxn>
                                                                <a:cxn ang="0">
                                                                  <a:pos x="connsiteX11" y="connsiteY11"/>
                                                                </a:cxn>
                                                                <a:cxn ang="0">
                                                                  <a:pos x="connsiteX12" y="connsiteY12"/>
                                                                </a:cxn>
                                                                <a:cxn ang="0">
                                                                  <a:pos x="connsiteX13" y="connsiteY13"/>
                                                                </a:cxn>
                                                                <a:cxn ang="0">
                                                                  <a:pos x="connsiteX14" y="connsiteY14"/>
                                                                </a:cxn>
                                                                <a:cxn ang="0">
                                                                  <a:pos x="connsiteX15" y="connsiteY15"/>
                                                                </a:cxn>
                                                                <a:cxn ang="0">
                                                                  <a:pos x="connsiteX16" y="connsiteY16"/>
                                                                </a:cxn>
                                                                <a:cxn ang="0">
                                                                  <a:pos x="connsiteX17" y="connsiteY17"/>
                                                                </a:cxn>
                                                                <a:cxn ang="0">
                                                                  <a:pos x="connsiteX18" y="connsiteY18"/>
                                                                </a:cxn>
                                                                <a:cxn ang="0">
                                                                  <a:pos x="connsiteX19" y="connsiteY19"/>
                                                                </a:cxn>
                                                                <a:cxn ang="0">
                                                                  <a:pos x="connsiteX20" y="connsiteY20"/>
                                                                </a:cxn>
                                                                <a:cxn ang="0">
                                                                  <a:pos x="connsiteX21" y="connsiteY21"/>
                                                                </a:cxn>
                                                                <a:cxn ang="0">
                                                                  <a:pos x="connsiteX22" y="connsiteY22"/>
                                                                </a:cxn>
                                                                <a:cxn ang="0">
                                                                  <a:pos x="connsiteX23" y="connsiteY23"/>
                                                                </a:cxn>
                                                                <a:cxn ang="0">
                                                                  <a:pos x="connsiteX24" y="connsiteY24"/>
                                                                </a:cxn>
                                                                <a:cxn ang="0">
                                                                  <a:pos x="connsiteX25" y="connsiteY25"/>
                                                                </a:cxn>
                                                                <a:cxn ang="0">
                                                                  <a:pos x="connsiteX26" y="connsiteY26"/>
                                                                </a:cxn>
                                                                <a:cxn ang="0">
                                                                  <a:pos x="connsiteX27" y="connsiteY27"/>
                                                                </a:cxn>
                                                                <a:cxn ang="0">
                                                                  <a:pos x="connsiteX28" y="connsiteY28"/>
                                                                </a:cxn>
                                                                <a:cxn ang="0">
                                                                  <a:pos x="connsiteX29" y="connsiteY29"/>
                                                                </a:cxn>
                                                                <a:cxn ang="0">
                                                                  <a:pos x="connsiteX30" y="connsiteY30"/>
                                                                </a:cxn>
                                                                <a:cxn ang="0">
                                                                  <a:pos x="connsiteX31" y="connsiteY31"/>
                                                                </a:cxn>
                                                                <a:cxn ang="0">
                                                                  <a:pos x="connsiteX32" y="connsiteY32"/>
                                                                </a:cxn>
                                                                <a:cxn ang="0">
                                                                  <a:pos x="connsiteX33" y="connsiteY33"/>
                                                                </a:cxn>
                                                                <a:cxn ang="0">
                                                                  <a:pos x="connsiteX34" y="connsiteY34"/>
                                                                </a:cxn>
                                                                <a:cxn ang="0">
                                                                  <a:pos x="connsiteX35" y="connsiteY35"/>
                                                                </a:cxn>
                                                                <a:cxn ang="0">
                                                                  <a:pos x="connsiteX36" y="connsiteY36"/>
                                                                </a:cxn>
                                                                <a:cxn ang="0">
                                                                  <a:pos x="connsiteX37" y="connsiteY37"/>
                                                                </a:cxn>
                                                                <a:cxn ang="0">
                                                                  <a:pos x="connsiteX38" y="connsiteY38"/>
                                                                </a:cxn>
                                                                <a:cxn ang="0">
                                                                  <a:pos x="connsiteX39" y="connsiteY39"/>
                                                                </a:cxn>
                                                                <a:cxn ang="0">
                                                                  <a:pos x="connsiteX40" y="connsiteY40"/>
                                                                </a:cxn>
                                                                <a:cxn ang="0">
                                                                  <a:pos x="connsiteX41" y="connsiteY41"/>
                                                                </a:cxn>
                                                                <a:cxn ang="0">
                                                                  <a:pos x="connsiteX42" y="connsiteY42"/>
                                                                </a:cxn>
                                                                <a:cxn ang="0">
                                                                  <a:pos x="connsiteX43" y="connsiteY43"/>
                                                                </a:cxn>
                                                                <a:cxn ang="0">
                                                                  <a:pos x="connsiteX44" y="connsiteY44"/>
                                                                </a:cxn>
                                                                <a:cxn ang="0">
                                                                  <a:pos x="connsiteX45" y="connsiteY45"/>
                                                                </a:cxn>
                                                                <a:cxn ang="0">
                                                                  <a:pos x="connsiteX46" y="connsiteY46"/>
                                                                </a:cxn>
                                                                <a:cxn ang="0">
                                                                  <a:pos x="connsiteX47" y="connsiteY47"/>
                                                                </a:cxn>
                                                                <a:cxn ang="0">
                                                                  <a:pos x="connsiteX48" y="connsiteY48"/>
                                                                </a:cxn>
                                                                <a:cxn ang="0">
                                                                  <a:pos x="connsiteX49" y="connsiteY49"/>
                                                                </a:cxn>
                                                                <a:cxn ang="0">
                                                                  <a:pos x="connsiteX50" y="connsiteY50"/>
                                                                </a:cxn>
                                                                <a:cxn ang="0">
                                                                  <a:pos x="connsiteX51" y="connsiteY51"/>
                                                                </a:cxn>
                                                                <a:cxn ang="0">
                                                                  <a:pos x="connsiteX52" y="connsiteY52"/>
                                                                </a:cxn>
                                                                <a:cxn ang="0">
                                                                  <a:pos x="connsiteX53" y="connsiteY53"/>
                                                                </a:cxn>
                                                                <a:cxn ang="0">
                                                                  <a:pos x="connsiteX54" y="connsiteY54"/>
                                                                </a:cxn>
                                                                <a:cxn ang="0">
                                                                  <a:pos x="connsiteX55" y="connsiteY55"/>
                                                                </a:cxn>
                                                                <a:cxn ang="0">
                                                                  <a:pos x="connsiteX56" y="connsiteY56"/>
                                                                </a:cxn>
                                                                <a:cxn ang="0">
                                                                  <a:pos x="connsiteX57" y="connsiteY57"/>
                                                                </a:cxn>
                                                                <a:cxn ang="0">
                                                                  <a:pos x="connsiteX58" y="connsiteY58"/>
                                                                </a:cxn>
                                                                <a:cxn ang="0">
                                                                  <a:pos x="connsiteX59" y="connsiteY59"/>
                                                                </a:cxn>
                                                                <a:cxn ang="0">
                                                                  <a:pos x="connsiteX60" y="connsiteY60"/>
                                                                </a:cxn>
                                                                <a:cxn ang="0">
                                                                  <a:pos x="connsiteX61" y="connsiteY61"/>
                                                                </a:cxn>
                                                                <a:cxn ang="0">
                                                                  <a:pos x="connsiteX62" y="connsiteY62"/>
                                                                </a:cxn>
                                                                <a:cxn ang="0">
                                                                  <a:pos x="connsiteX63" y="connsiteY63"/>
                                                                </a:cxn>
                                                                <a:cxn ang="0">
                                                                  <a:pos x="connsiteX64" y="connsiteY64"/>
                                                                </a:cxn>
                                                              </a:cxnLst>
                                                              <a:rect l="l" t="t" r="r" b="b"/>
                                                              <a:pathLst>
                                                                <a:path w="1206909" h="1258529">
                                                                  <a:moveTo>
                                                                    <a:pt x="678425" y="1258529"/>
                                                                  </a:moveTo>
                                                                  <a:lnTo>
                                                                    <a:pt x="661219" y="1143000"/>
                                                                  </a:lnTo>
                                                                  <a:lnTo>
                                                                    <a:pt x="614516" y="1145458"/>
                                                                  </a:lnTo>
                                                                  <a:lnTo>
                                                                    <a:pt x="575187" y="1106129"/>
                                                                  </a:lnTo>
                                                                  <a:lnTo>
                                                                    <a:pt x="538316" y="1160206"/>
                                                                  </a:lnTo>
                                                                  <a:lnTo>
                                                                    <a:pt x="481780" y="1194619"/>
                                                                  </a:lnTo>
                                                                  <a:lnTo>
                                                                    <a:pt x="462116" y="1174955"/>
                                                                  </a:lnTo>
                                                                  <a:lnTo>
                                                                    <a:pt x="395748" y="1056968"/>
                                                                  </a:lnTo>
                                                                  <a:lnTo>
                                                                    <a:pt x="287593" y="983226"/>
                                                                  </a:lnTo>
                                                                  <a:lnTo>
                                                                    <a:pt x="233516" y="931606"/>
                                                                  </a:lnTo>
                                                                  <a:lnTo>
                                                                    <a:pt x="238432" y="899652"/>
                                                                  </a:lnTo>
                                                                  <a:lnTo>
                                                                    <a:pt x="292509" y="823452"/>
                                                                  </a:lnTo>
                                                                  <a:lnTo>
                                                                    <a:pt x="297425" y="752168"/>
                                                                  </a:lnTo>
                                                                  <a:lnTo>
                                                                    <a:pt x="255638" y="700548"/>
                                                                  </a:lnTo>
                                                                  <a:lnTo>
                                                                    <a:pt x="270387" y="656303"/>
                                                                  </a:lnTo>
                                                                  <a:lnTo>
                                                                    <a:pt x="213851" y="624348"/>
                                                                  </a:lnTo>
                                                                  <a:lnTo>
                                                                    <a:pt x="235974" y="575187"/>
                                                                  </a:lnTo>
                                                                  <a:lnTo>
                                                                    <a:pt x="194187" y="454742"/>
                                                                  </a:lnTo>
                                                                  <a:lnTo>
                                                                    <a:pt x="164690" y="420329"/>
                                                                  </a:lnTo>
                                                                  <a:lnTo>
                                                                    <a:pt x="152400" y="329381"/>
                                                                  </a:lnTo>
                                                                  <a:lnTo>
                                                                    <a:pt x="110612" y="297426"/>
                                                                  </a:lnTo>
                                                                  <a:lnTo>
                                                                    <a:pt x="78658" y="324464"/>
                                                                  </a:lnTo>
                                                                  <a:lnTo>
                                                                    <a:pt x="7374" y="317090"/>
                                                                  </a:lnTo>
                                                                  <a:lnTo>
                                                                    <a:pt x="0" y="270387"/>
                                                                  </a:lnTo>
                                                                  <a:lnTo>
                                                                    <a:pt x="66367" y="238432"/>
                                                                  </a:lnTo>
                                                                  <a:lnTo>
                                                                    <a:pt x="73742" y="154858"/>
                                                                  </a:lnTo>
                                                                  <a:lnTo>
                                                                    <a:pt x="122903" y="95864"/>
                                                                  </a:lnTo>
                                                                  <a:lnTo>
                                                                    <a:pt x="86032" y="22123"/>
                                                                  </a:lnTo>
                                                                  <a:lnTo>
                                                                    <a:pt x="110612" y="0"/>
                                                                  </a:lnTo>
                                                                  <a:lnTo>
                                                                    <a:pt x="186812" y="66368"/>
                                                                  </a:lnTo>
                                                                  <a:lnTo>
                                                                    <a:pt x="228600" y="88490"/>
                                                                  </a:lnTo>
                                                                  <a:lnTo>
                                                                    <a:pt x="277761" y="164690"/>
                                                                  </a:lnTo>
                                                                  <a:lnTo>
                                                                    <a:pt x="373625" y="115529"/>
                                                                  </a:lnTo>
                                                                  <a:lnTo>
                                                                    <a:pt x="452283" y="137652"/>
                                                                  </a:lnTo>
                                                                  <a:lnTo>
                                                                    <a:pt x="484238" y="218768"/>
                                                                  </a:lnTo>
                                                                  <a:lnTo>
                                                                    <a:pt x="533400" y="240890"/>
                                                                  </a:lnTo>
                                                                  <a:lnTo>
                                                                    <a:pt x="597309" y="238432"/>
                                                                  </a:lnTo>
                                                                  <a:lnTo>
                                                                    <a:pt x="599767" y="221226"/>
                                                                  </a:lnTo>
                                                                  <a:lnTo>
                                                                    <a:pt x="685800" y="265471"/>
                                                                  </a:lnTo>
                                                                  <a:lnTo>
                                                                    <a:pt x="734961" y="272845"/>
                                                                  </a:lnTo>
                                                                  <a:lnTo>
                                                                    <a:pt x="825909" y="285135"/>
                                                                  </a:lnTo>
                                                                  <a:lnTo>
                                                                    <a:pt x="862780" y="231058"/>
                                                                  </a:lnTo>
                                                                  <a:lnTo>
                                                                    <a:pt x="887361" y="272845"/>
                                                                  </a:lnTo>
                                                                  <a:lnTo>
                                                                    <a:pt x="887361" y="322006"/>
                                                                  </a:lnTo>
                                                                  <a:lnTo>
                                                                    <a:pt x="1042219" y="319548"/>
                                                                  </a:lnTo>
                                                                  <a:lnTo>
                                                                    <a:pt x="1206909" y="400664"/>
                                                                  </a:lnTo>
                                                                  <a:lnTo>
                                                                    <a:pt x="1199535" y="415413"/>
                                                                  </a:lnTo>
                                                                  <a:lnTo>
                                                                    <a:pt x="1064342" y="432619"/>
                                                                  </a:lnTo>
                                                                  <a:lnTo>
                                                                    <a:pt x="983225" y="408039"/>
                                                                  </a:lnTo>
                                                                  <a:lnTo>
                                                                    <a:pt x="951271" y="467032"/>
                                                                  </a:lnTo>
                                                                  <a:lnTo>
                                                                    <a:pt x="958645" y="513735"/>
                                                                  </a:lnTo>
                                                                  <a:lnTo>
                                                                    <a:pt x="1034845" y="562897"/>
                                                                  </a:lnTo>
                                                                  <a:lnTo>
                                                                    <a:pt x="1096296" y="597310"/>
                                                                  </a:lnTo>
                                                                  <a:lnTo>
                                                                    <a:pt x="1108587" y="720213"/>
                                                                  </a:lnTo>
                                                                  <a:lnTo>
                                                                    <a:pt x="1059425" y="762000"/>
                                                                  </a:lnTo>
                                                                  <a:lnTo>
                                                                    <a:pt x="1032387" y="811161"/>
                                                                  </a:lnTo>
                                                                  <a:lnTo>
                                                                    <a:pt x="1032387" y="850490"/>
                                                                  </a:lnTo>
                                                                  <a:lnTo>
                                                                    <a:pt x="1017638" y="879987"/>
                                                                  </a:lnTo>
                                                                  <a:lnTo>
                                                                    <a:pt x="975851" y="921774"/>
                                                                  </a:lnTo>
                                                                  <a:lnTo>
                                                                    <a:pt x="953729" y="953729"/>
                                                                  </a:lnTo>
                                                                  <a:lnTo>
                                                                    <a:pt x="870154" y="1022555"/>
                                                                  </a:lnTo>
                                                                  <a:lnTo>
                                                                    <a:pt x="808703" y="1076632"/>
                                                                  </a:lnTo>
                                                                  <a:lnTo>
                                                                    <a:pt x="764458" y="1039761"/>
                                                                  </a:lnTo>
                                                                  <a:cubicBezTo>
                                                                    <a:pt x="763639" y="1076632"/>
                                                                    <a:pt x="762819" y="1113503"/>
                                                                    <a:pt x="762000" y="1150374"/>
                                                                  </a:cubicBezTo>
                                                                  <a:lnTo>
                                                                    <a:pt x="678425" y="1258529"/>
                                                                  </a:lnTo>
                                                                  <a:close/>
                                                                </a:path>
                                                              </a:pathLst>
                                                            </a:custGeom>
                                                            <a:solidFill>
                                                              <a:srgbClr val="E7C949"/>
                                                            </a:solidFill>
                                                          </p:spPr>
                                                          <p:style>
                                                            <a:lnRef idx="2">
                                                              <a:schemeClr val="accent1">
                                                                <a:shade val="50000"/>
                                                              </a:schemeClr>
                                                            </a:lnRef>
                                                            <a:fillRef idx="1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lt1"/>
                                                            </a:fontRef>
                                                          </p:style>
                                                          <p:txBody>
                                                            <a:bodyPr rtlCol="0" anchor="ctr">
                                                              <a:norm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 algn="ctr"/>
                                                              <a:r>
                                                                <a:rPr lang="ru-RU" sz="10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   Лысые</a:t>
                                                              </a:r>
                                                              <a:r>
                                                                <a:rPr lang="ru-RU" sz="12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горы</a:t>
                                                              </a:r>
                                                              <a:endParaRPr lang="ru-RU" sz="1200" b="1" dirty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  <p:sp>
                                                        <p:nvSpPr>
                                                          <p:cNvPr id="55" name="Полилиния 54"/>
                                                          <p:cNvSpPr/>
                                                          <p:nvPr/>
                                                        </p:nvSpPr>
                                                        <p:spPr>
                                                          <a:xfrm>
                                                            <a:off x="1747684" y="2187678"/>
                                                            <a:ext cx="1347019" cy="1268361"/>
                                                          </a:xfrm>
                                                          <a:custGeom>
                                                            <a:avLst/>
                                                            <a:gdLst>
                                                              <a:gd name="connsiteX0" fmla="*/ 1347019 w 1347019"/>
                                                              <a:gd name="connsiteY0" fmla="*/ 1192162 h 1268362"/>
                                                              <a:gd name="connsiteX1" fmla="*/ 1187245 w 1347019"/>
                                                              <a:gd name="connsiteY1" fmla="*/ 1039762 h 1268362"/>
                                                              <a:gd name="connsiteX2" fmla="*/ 1177413 w 1347019"/>
                                                              <a:gd name="connsiteY2" fmla="*/ 990600 h 1268362"/>
                                                              <a:gd name="connsiteX3" fmla="*/ 1229032 w 1347019"/>
                                                              <a:gd name="connsiteY3" fmla="*/ 919317 h 1268362"/>
                                                              <a:gd name="connsiteX4" fmla="*/ 1243781 w 1347019"/>
                                                              <a:gd name="connsiteY4" fmla="*/ 852949 h 1268362"/>
                                                              <a:gd name="connsiteX5" fmla="*/ 1197077 w 1347019"/>
                                                              <a:gd name="connsiteY5" fmla="*/ 806246 h 1268362"/>
                                                              <a:gd name="connsiteX6" fmla="*/ 1206910 w 1347019"/>
                                                              <a:gd name="connsiteY6" fmla="*/ 766917 h 1268362"/>
                                                              <a:gd name="connsiteX7" fmla="*/ 1157748 w 1347019"/>
                                                              <a:gd name="connsiteY7" fmla="*/ 715297 h 1268362"/>
                                                              <a:gd name="connsiteX8" fmla="*/ 1172497 w 1347019"/>
                                                              <a:gd name="connsiteY8" fmla="*/ 671052 h 1268362"/>
                                                              <a:gd name="connsiteX9" fmla="*/ 1125793 w 1347019"/>
                                                              <a:gd name="connsiteY9" fmla="*/ 540775 h 1268362"/>
                                                              <a:gd name="connsiteX10" fmla="*/ 1098755 w 1347019"/>
                                                              <a:gd name="connsiteY10" fmla="*/ 528484 h 1268362"/>
                                                              <a:gd name="connsiteX11" fmla="*/ 1086464 w 1347019"/>
                                                              <a:gd name="connsiteY11" fmla="*/ 442452 h 1268362"/>
                                                              <a:gd name="connsiteX12" fmla="*/ 1054510 w 1347019"/>
                                                              <a:gd name="connsiteY12" fmla="*/ 390833 h 1268362"/>
                                                              <a:gd name="connsiteX13" fmla="*/ 1032387 w 1347019"/>
                                                              <a:gd name="connsiteY13" fmla="*/ 425246 h 1268362"/>
                                                              <a:gd name="connsiteX14" fmla="*/ 946355 w 1347019"/>
                                                              <a:gd name="connsiteY14" fmla="*/ 412955 h 1268362"/>
                                                              <a:gd name="connsiteX15" fmla="*/ 938981 w 1347019"/>
                                                              <a:gd name="connsiteY15" fmla="*/ 376084 h 1268362"/>
                                                              <a:gd name="connsiteX16" fmla="*/ 1000432 w 1347019"/>
                                                              <a:gd name="connsiteY16" fmla="*/ 341671 h 1268362"/>
                                                              <a:gd name="connsiteX17" fmla="*/ 1010264 w 1347019"/>
                                                              <a:gd name="connsiteY17" fmla="*/ 260555 h 1268362"/>
                                                              <a:gd name="connsiteX18" fmla="*/ 1052051 w 1347019"/>
                                                              <a:gd name="connsiteY18" fmla="*/ 191729 h 1268362"/>
                                                              <a:gd name="connsiteX19" fmla="*/ 1042219 w 1347019"/>
                                                              <a:gd name="connsiteY19" fmla="*/ 120446 h 1268362"/>
                                                              <a:gd name="connsiteX20" fmla="*/ 1044677 w 1347019"/>
                                                              <a:gd name="connsiteY20" fmla="*/ 86033 h 1268362"/>
                                                              <a:gd name="connsiteX21" fmla="*/ 914400 w 1347019"/>
                                                              <a:gd name="connsiteY21" fmla="*/ 78658 h 1268362"/>
                                                              <a:gd name="connsiteX22" fmla="*/ 916858 w 1347019"/>
                                                              <a:gd name="connsiteY22" fmla="*/ 12291 h 1268362"/>
                                                              <a:gd name="connsiteX23" fmla="*/ 843116 w 1347019"/>
                                                              <a:gd name="connsiteY23" fmla="*/ 0 h 1268362"/>
                                                              <a:gd name="connsiteX24" fmla="*/ 791497 w 1347019"/>
                                                              <a:gd name="connsiteY24" fmla="*/ 4917 h 1268362"/>
                                                              <a:gd name="connsiteX25" fmla="*/ 744793 w 1347019"/>
                                                              <a:gd name="connsiteY25" fmla="*/ 44246 h 1268362"/>
                                                              <a:gd name="connsiteX26" fmla="*/ 715297 w 1347019"/>
                                                              <a:gd name="connsiteY26" fmla="*/ 73742 h 1268362"/>
                                                              <a:gd name="connsiteX27" fmla="*/ 648929 w 1347019"/>
                                                              <a:gd name="connsiteY27" fmla="*/ 44246 h 1268362"/>
                                                              <a:gd name="connsiteX28" fmla="*/ 629264 w 1347019"/>
                                                              <a:gd name="connsiteY28" fmla="*/ 76200 h 1268362"/>
                                                              <a:gd name="connsiteX29" fmla="*/ 562897 w 1347019"/>
                                                              <a:gd name="connsiteY29" fmla="*/ 103239 h 1268362"/>
                                                              <a:gd name="connsiteX30" fmla="*/ 498987 w 1347019"/>
                                                              <a:gd name="connsiteY30" fmla="*/ 90949 h 1268362"/>
                                                              <a:gd name="connsiteX31" fmla="*/ 501445 w 1347019"/>
                                                              <a:gd name="connsiteY31" fmla="*/ 44246 h 1268362"/>
                                                              <a:gd name="connsiteX32" fmla="*/ 489155 w 1347019"/>
                                                              <a:gd name="connsiteY32" fmla="*/ 24581 h 1268362"/>
                                                              <a:gd name="connsiteX33" fmla="*/ 383458 w 1347019"/>
                                                              <a:gd name="connsiteY33" fmla="*/ 0 h 1268362"/>
                                                              <a:gd name="connsiteX34" fmla="*/ 196645 w 1347019"/>
                                                              <a:gd name="connsiteY34" fmla="*/ 213852 h 1268362"/>
                                                              <a:gd name="connsiteX35" fmla="*/ 194187 w 1347019"/>
                                                              <a:gd name="connsiteY35" fmla="*/ 253181 h 1268362"/>
                                                              <a:gd name="connsiteX36" fmla="*/ 186813 w 1347019"/>
                                                              <a:gd name="connsiteY36" fmla="*/ 275304 h 1268362"/>
                                                              <a:gd name="connsiteX37" fmla="*/ 115529 w 1347019"/>
                                                              <a:gd name="connsiteY37" fmla="*/ 272846 h 1268362"/>
                                                              <a:gd name="connsiteX38" fmla="*/ 66368 w 1347019"/>
                                                              <a:gd name="connsiteY38" fmla="*/ 277762 h 1268362"/>
                                                              <a:gd name="connsiteX39" fmla="*/ 44245 w 1347019"/>
                                                              <a:gd name="connsiteY39" fmla="*/ 349046 h 1268362"/>
                                                              <a:gd name="connsiteX40" fmla="*/ 39329 w 1347019"/>
                                                              <a:gd name="connsiteY40" fmla="*/ 444910 h 1268362"/>
                                                              <a:gd name="connsiteX41" fmla="*/ 22122 w 1347019"/>
                                                              <a:gd name="connsiteY41" fmla="*/ 582562 h 1268362"/>
                                                              <a:gd name="connsiteX42" fmla="*/ 0 w 1347019"/>
                                                              <a:gd name="connsiteY42" fmla="*/ 636639 h 1268362"/>
                                                              <a:gd name="connsiteX43" fmla="*/ 22122 w 1347019"/>
                                                              <a:gd name="connsiteY43" fmla="*/ 688258 h 1268362"/>
                                                              <a:gd name="connsiteX44" fmla="*/ 39329 w 1347019"/>
                                                              <a:gd name="connsiteY44" fmla="*/ 764458 h 1268362"/>
                                                              <a:gd name="connsiteX45" fmla="*/ 105697 w 1347019"/>
                                                              <a:gd name="connsiteY45" fmla="*/ 754626 h 1268362"/>
                                                              <a:gd name="connsiteX46" fmla="*/ 191729 w 1347019"/>
                                                              <a:gd name="connsiteY46" fmla="*/ 779207 h 1268362"/>
                                                              <a:gd name="connsiteX47" fmla="*/ 238432 w 1347019"/>
                                                              <a:gd name="connsiteY47" fmla="*/ 789039 h 1268362"/>
                                                              <a:gd name="connsiteX48" fmla="*/ 280219 w 1347019"/>
                                                              <a:gd name="connsiteY48" fmla="*/ 722671 h 1268362"/>
                                                              <a:gd name="connsiteX49" fmla="*/ 356419 w 1347019"/>
                                                              <a:gd name="connsiteY49" fmla="*/ 722671 h 1268362"/>
                                                              <a:gd name="connsiteX50" fmla="*/ 376084 w 1347019"/>
                                                              <a:gd name="connsiteY50" fmla="*/ 796413 h 1268362"/>
                                                              <a:gd name="connsiteX51" fmla="*/ 425245 w 1347019"/>
                                                              <a:gd name="connsiteY51" fmla="*/ 852949 h 1268362"/>
                                                              <a:gd name="connsiteX52" fmla="*/ 471948 w 1347019"/>
                                                              <a:gd name="connsiteY52" fmla="*/ 934065 h 1268362"/>
                                                              <a:gd name="connsiteX53" fmla="*/ 548148 w 1347019"/>
                                                              <a:gd name="connsiteY53" fmla="*/ 953729 h 1268362"/>
                                                              <a:gd name="connsiteX54" fmla="*/ 582561 w 1347019"/>
                                                              <a:gd name="connsiteY54" fmla="*/ 993058 h 1268362"/>
                                                              <a:gd name="connsiteX55" fmla="*/ 575187 w 1347019"/>
                                                              <a:gd name="connsiteY55" fmla="*/ 1047136 h 1268362"/>
                                                              <a:gd name="connsiteX56" fmla="*/ 560439 w 1347019"/>
                                                              <a:gd name="connsiteY56" fmla="*/ 1103671 h 1268362"/>
                                                              <a:gd name="connsiteX57" fmla="*/ 562897 w 1347019"/>
                                                              <a:gd name="connsiteY57" fmla="*/ 1147917 h 1268362"/>
                                                              <a:gd name="connsiteX58" fmla="*/ 604684 w 1347019"/>
                                                              <a:gd name="connsiteY58" fmla="*/ 1125794 h 1268362"/>
                                                              <a:gd name="connsiteX59" fmla="*/ 666135 w 1347019"/>
                                                              <a:gd name="connsiteY59" fmla="*/ 1145458 h 1268362"/>
                                                              <a:gd name="connsiteX60" fmla="*/ 730045 w 1347019"/>
                                                              <a:gd name="connsiteY60" fmla="*/ 1157749 h 1268362"/>
                                                              <a:gd name="connsiteX61" fmla="*/ 786581 w 1347019"/>
                                                              <a:gd name="connsiteY61" fmla="*/ 1147917 h 1268362"/>
                                                              <a:gd name="connsiteX62" fmla="*/ 845574 w 1347019"/>
                                                              <a:gd name="connsiteY62" fmla="*/ 1135626 h 1268362"/>
                                                              <a:gd name="connsiteX63" fmla="*/ 872613 w 1347019"/>
                                                              <a:gd name="connsiteY63" fmla="*/ 1096297 h 1268362"/>
                                                              <a:gd name="connsiteX64" fmla="*/ 904568 w 1347019"/>
                                                              <a:gd name="connsiteY64" fmla="*/ 1115962 h 1268362"/>
                                                              <a:gd name="connsiteX65" fmla="*/ 961103 w 1347019"/>
                                                              <a:gd name="connsiteY65" fmla="*/ 1206910 h 1268362"/>
                                                              <a:gd name="connsiteX66" fmla="*/ 985684 w 1347019"/>
                                                              <a:gd name="connsiteY66" fmla="*/ 1248697 h 1268362"/>
                                                              <a:gd name="connsiteX67" fmla="*/ 1032387 w 1347019"/>
                                                              <a:gd name="connsiteY67" fmla="*/ 1268362 h 1268362"/>
                                                              <a:gd name="connsiteX68" fmla="*/ 1066800 w 1347019"/>
                                                              <a:gd name="connsiteY68" fmla="*/ 1258529 h 1268362"/>
                                                              <a:gd name="connsiteX69" fmla="*/ 1049593 w 1347019"/>
                                                              <a:gd name="connsiteY69" fmla="*/ 1206910 h 1268362"/>
                                                              <a:gd name="connsiteX70" fmla="*/ 1071716 w 1347019"/>
                                                              <a:gd name="connsiteY70" fmla="*/ 1162665 h 1268362"/>
                                                              <a:gd name="connsiteX71" fmla="*/ 1118419 w 1347019"/>
                                                              <a:gd name="connsiteY71" fmla="*/ 1172497 h 1268362"/>
                                                              <a:gd name="connsiteX72" fmla="*/ 1177413 w 1347019"/>
                                                              <a:gd name="connsiteY72" fmla="*/ 1187246 h 1268362"/>
                                                              <a:gd name="connsiteX73" fmla="*/ 1238864 w 1347019"/>
                                                              <a:gd name="connsiteY73" fmla="*/ 1206910 h 1268362"/>
                                                              <a:gd name="connsiteX74" fmla="*/ 1347019 w 1347019"/>
                                                              <a:gd name="connsiteY74" fmla="*/ 1192162 h 1268362"/>
                                                            </a:gdLst>
                                                            <a:ahLst/>
                                                            <a:cxnLst>
                                                              <a:cxn ang="0">
                                                                <a:pos x="connsiteX0" y="connsiteY0"/>
                                                              </a:cxn>
                                                              <a:cxn ang="0">
                                                                <a:pos x="connsiteX1" y="connsiteY1"/>
                                                              </a:cxn>
                                                              <a:cxn ang="0">
                                                                <a:pos x="connsiteX2" y="connsiteY2"/>
                                                              </a:cxn>
                                                              <a:cxn ang="0">
                                                                <a:pos x="connsiteX3" y="connsiteY3"/>
                                                              </a:cxn>
                                                              <a:cxn ang="0">
                                                                <a:pos x="connsiteX4" y="connsiteY4"/>
                                                              </a:cxn>
                                                              <a:cxn ang="0">
                                                                <a:pos x="connsiteX5" y="connsiteY5"/>
                                                              </a:cxn>
                                                              <a:cxn ang="0">
                                                                <a:pos x="connsiteX6" y="connsiteY6"/>
                                                              </a:cxn>
                                                              <a:cxn ang="0">
                                                                <a:pos x="connsiteX7" y="connsiteY7"/>
                                                              </a:cxn>
                                                              <a:cxn ang="0">
                                                                <a:pos x="connsiteX8" y="connsiteY8"/>
                                                              </a:cxn>
                                                              <a:cxn ang="0">
                                                                <a:pos x="connsiteX9" y="connsiteY9"/>
                                                              </a:cxn>
                                                              <a:cxn ang="0">
                                                                <a:pos x="connsiteX10" y="connsiteY10"/>
                                                              </a:cxn>
                                                              <a:cxn ang="0">
                                                                <a:pos x="connsiteX11" y="connsiteY11"/>
                                                              </a:cxn>
                                                              <a:cxn ang="0">
                                                                <a:pos x="connsiteX12" y="connsiteY12"/>
                                                              </a:cxn>
                                                              <a:cxn ang="0">
                                                                <a:pos x="connsiteX13" y="connsiteY13"/>
                                                              </a:cxn>
                                                              <a:cxn ang="0">
                                                                <a:pos x="connsiteX14" y="connsiteY14"/>
                                                              </a:cxn>
                                                              <a:cxn ang="0">
                                                                <a:pos x="connsiteX15" y="connsiteY15"/>
                                                              </a:cxn>
                                                              <a:cxn ang="0">
                                                                <a:pos x="connsiteX16" y="connsiteY16"/>
                                                              </a:cxn>
                                                              <a:cxn ang="0">
                                                                <a:pos x="connsiteX17" y="connsiteY17"/>
                                                              </a:cxn>
                                                              <a:cxn ang="0">
                                                                <a:pos x="connsiteX18" y="connsiteY18"/>
                                                              </a:cxn>
                                                              <a:cxn ang="0">
                                                                <a:pos x="connsiteX19" y="connsiteY19"/>
                                                              </a:cxn>
                                                              <a:cxn ang="0">
                                                                <a:pos x="connsiteX20" y="connsiteY20"/>
                                                              </a:cxn>
                                                              <a:cxn ang="0">
                                                                <a:pos x="connsiteX21" y="connsiteY21"/>
                                                              </a:cxn>
                                                              <a:cxn ang="0">
                                                                <a:pos x="connsiteX22" y="connsiteY22"/>
                                                              </a:cxn>
                                                              <a:cxn ang="0">
                                                                <a:pos x="connsiteX23" y="connsiteY23"/>
                                                              </a:cxn>
                                                              <a:cxn ang="0">
                                                                <a:pos x="connsiteX24" y="connsiteY24"/>
                                                              </a:cxn>
                                                              <a:cxn ang="0">
                                                                <a:pos x="connsiteX25" y="connsiteY25"/>
                                                              </a:cxn>
                                                              <a:cxn ang="0">
                                                                <a:pos x="connsiteX26" y="connsiteY26"/>
                                                              </a:cxn>
                                                              <a:cxn ang="0">
                                                                <a:pos x="connsiteX27" y="connsiteY27"/>
                                                              </a:cxn>
                                                              <a:cxn ang="0">
                                                                <a:pos x="connsiteX28" y="connsiteY28"/>
                                                              </a:cxn>
                                                              <a:cxn ang="0">
                                                                <a:pos x="connsiteX29" y="connsiteY29"/>
                                                              </a:cxn>
                                                              <a:cxn ang="0">
                                                                <a:pos x="connsiteX30" y="connsiteY30"/>
                                                              </a:cxn>
                                                              <a:cxn ang="0">
                                                                <a:pos x="connsiteX31" y="connsiteY31"/>
                                                              </a:cxn>
                                                              <a:cxn ang="0">
                                                                <a:pos x="connsiteX32" y="connsiteY32"/>
                                                              </a:cxn>
                                                              <a:cxn ang="0">
                                                                <a:pos x="connsiteX33" y="connsiteY33"/>
                                                              </a:cxn>
                                                              <a:cxn ang="0">
                                                                <a:pos x="connsiteX34" y="connsiteY34"/>
                                                              </a:cxn>
                                                              <a:cxn ang="0">
                                                                <a:pos x="connsiteX35" y="connsiteY35"/>
                                                              </a:cxn>
                                                              <a:cxn ang="0">
                                                                <a:pos x="connsiteX36" y="connsiteY36"/>
                                                              </a:cxn>
                                                              <a:cxn ang="0">
                                                                <a:pos x="connsiteX37" y="connsiteY37"/>
                                                              </a:cxn>
                                                              <a:cxn ang="0">
                                                                <a:pos x="connsiteX38" y="connsiteY38"/>
                                                              </a:cxn>
                                                              <a:cxn ang="0">
                                                                <a:pos x="connsiteX39" y="connsiteY39"/>
                                                              </a:cxn>
                                                              <a:cxn ang="0">
                                                                <a:pos x="connsiteX40" y="connsiteY40"/>
                                                              </a:cxn>
                                                              <a:cxn ang="0">
                                                                <a:pos x="connsiteX41" y="connsiteY41"/>
                                                              </a:cxn>
                                                              <a:cxn ang="0">
                                                                <a:pos x="connsiteX42" y="connsiteY42"/>
                                                              </a:cxn>
                                                              <a:cxn ang="0">
                                                                <a:pos x="connsiteX43" y="connsiteY43"/>
                                                              </a:cxn>
                                                              <a:cxn ang="0">
                                                                <a:pos x="connsiteX44" y="connsiteY44"/>
                                                              </a:cxn>
                                                              <a:cxn ang="0">
                                                                <a:pos x="connsiteX45" y="connsiteY45"/>
                                                              </a:cxn>
                                                              <a:cxn ang="0">
                                                                <a:pos x="connsiteX46" y="connsiteY46"/>
                                                              </a:cxn>
                                                              <a:cxn ang="0">
                                                                <a:pos x="connsiteX47" y="connsiteY47"/>
                                                              </a:cxn>
                                                              <a:cxn ang="0">
                                                                <a:pos x="connsiteX48" y="connsiteY48"/>
                                                              </a:cxn>
                                                              <a:cxn ang="0">
                                                                <a:pos x="connsiteX49" y="connsiteY49"/>
                                                              </a:cxn>
                                                              <a:cxn ang="0">
                                                                <a:pos x="connsiteX50" y="connsiteY50"/>
                                                              </a:cxn>
                                                              <a:cxn ang="0">
                                                                <a:pos x="connsiteX51" y="connsiteY51"/>
                                                              </a:cxn>
                                                              <a:cxn ang="0">
                                                                <a:pos x="connsiteX52" y="connsiteY52"/>
                                                              </a:cxn>
                                                              <a:cxn ang="0">
                                                                <a:pos x="connsiteX53" y="connsiteY53"/>
                                                              </a:cxn>
                                                              <a:cxn ang="0">
                                                                <a:pos x="connsiteX54" y="connsiteY54"/>
                                                              </a:cxn>
                                                              <a:cxn ang="0">
                                                                <a:pos x="connsiteX55" y="connsiteY55"/>
                                                              </a:cxn>
                                                              <a:cxn ang="0">
                                                                <a:pos x="connsiteX56" y="connsiteY56"/>
                                                              </a:cxn>
                                                              <a:cxn ang="0">
                                                                <a:pos x="connsiteX57" y="connsiteY57"/>
                                                              </a:cxn>
                                                              <a:cxn ang="0">
                                                                <a:pos x="connsiteX58" y="connsiteY58"/>
                                                              </a:cxn>
                                                              <a:cxn ang="0">
                                                                <a:pos x="connsiteX59" y="connsiteY59"/>
                                                              </a:cxn>
                                                              <a:cxn ang="0">
                                                                <a:pos x="connsiteX60" y="connsiteY60"/>
                                                              </a:cxn>
                                                              <a:cxn ang="0">
                                                                <a:pos x="connsiteX61" y="connsiteY61"/>
                                                              </a:cxn>
                                                              <a:cxn ang="0">
                                                                <a:pos x="connsiteX62" y="connsiteY62"/>
                                                              </a:cxn>
                                                              <a:cxn ang="0">
                                                                <a:pos x="connsiteX63" y="connsiteY63"/>
                                                              </a:cxn>
                                                              <a:cxn ang="0">
                                                                <a:pos x="connsiteX64" y="connsiteY64"/>
                                                              </a:cxn>
                                                              <a:cxn ang="0">
                                                                <a:pos x="connsiteX65" y="connsiteY65"/>
                                                              </a:cxn>
                                                              <a:cxn ang="0">
                                                                <a:pos x="connsiteX66" y="connsiteY66"/>
                                                              </a:cxn>
                                                              <a:cxn ang="0">
                                                                <a:pos x="connsiteX67" y="connsiteY67"/>
                                                              </a:cxn>
                                                              <a:cxn ang="0">
                                                                <a:pos x="connsiteX68" y="connsiteY68"/>
                                                              </a:cxn>
                                                              <a:cxn ang="0">
                                                                <a:pos x="connsiteX69" y="connsiteY69"/>
                                                              </a:cxn>
                                                              <a:cxn ang="0">
                                                                <a:pos x="connsiteX70" y="connsiteY70"/>
                                                              </a:cxn>
                                                              <a:cxn ang="0">
                                                                <a:pos x="connsiteX71" y="connsiteY71"/>
                                                              </a:cxn>
                                                              <a:cxn ang="0">
                                                                <a:pos x="connsiteX72" y="connsiteY72"/>
                                                              </a:cxn>
                                                              <a:cxn ang="0">
                                                                <a:pos x="connsiteX73" y="connsiteY73"/>
                                                              </a:cxn>
                                                              <a:cxn ang="0">
                                                                <a:pos x="connsiteX74" y="connsiteY74"/>
                                                              </a:cxn>
                                                            </a:cxnLst>
                                                            <a:rect l="l" t="t" r="r" b="b"/>
                                                            <a:pathLst>
                                                              <a:path w="1347019" h="1268362">
                                                                <a:moveTo>
                                                                  <a:pt x="1347019" y="1192162"/>
                                                                </a:moveTo>
                                                                <a:lnTo>
                                                                  <a:pt x="1187245" y="1039762"/>
                                                                </a:lnTo>
                                                                <a:lnTo>
                                                                  <a:pt x="1177413" y="990600"/>
                                                                </a:lnTo>
                                                                <a:lnTo>
                                                                  <a:pt x="1229032" y="919317"/>
                                                                </a:lnTo>
                                                                <a:lnTo>
                                                                  <a:pt x="1243781" y="852949"/>
                                                                </a:lnTo>
                                                                <a:lnTo>
                                                                  <a:pt x="1197077" y="806246"/>
                                                                </a:lnTo>
                                                                <a:lnTo>
                                                                  <a:pt x="1206910" y="766917"/>
                                                                </a:lnTo>
                                                                <a:lnTo>
                                                                  <a:pt x="1157748" y="715297"/>
                                                                </a:lnTo>
                                                                <a:lnTo>
                                                                  <a:pt x="1172497" y="671052"/>
                                                                </a:lnTo>
                                                                <a:lnTo>
                                                                  <a:pt x="1125793" y="540775"/>
                                                                </a:lnTo>
                                                                <a:lnTo>
                                                                  <a:pt x="1098755" y="528484"/>
                                                                </a:lnTo>
                                                                <a:lnTo>
                                                                  <a:pt x="1086464" y="442452"/>
                                                                </a:lnTo>
                                                                <a:lnTo>
                                                                  <a:pt x="1054510" y="390833"/>
                                                                </a:lnTo>
                                                                <a:lnTo>
                                                                  <a:pt x="1032387" y="425246"/>
                                                                </a:lnTo>
                                                                <a:lnTo>
                                                                  <a:pt x="946355" y="412955"/>
                                                                </a:lnTo>
                                                                <a:lnTo>
                                                                  <a:pt x="938981" y="376084"/>
                                                                </a:lnTo>
                                                                <a:lnTo>
                                                                  <a:pt x="1000432" y="341671"/>
                                                                </a:lnTo>
                                                                <a:lnTo>
                                                                  <a:pt x="1010264" y="260555"/>
                                                                </a:lnTo>
                                                                <a:lnTo>
                                                                  <a:pt x="1052051" y="191729"/>
                                                                </a:lnTo>
                                                                <a:lnTo>
                                                                  <a:pt x="1042219" y="120446"/>
                                                                </a:lnTo>
                                                                <a:lnTo>
                                                                  <a:pt x="1044677" y="86033"/>
                                                                </a:lnTo>
                                                                <a:lnTo>
                                                                  <a:pt x="914400" y="78658"/>
                                                                </a:lnTo>
                                                                <a:cubicBezTo>
                                                                  <a:pt x="915219" y="56536"/>
                                                                  <a:pt x="916039" y="34413"/>
                                                                  <a:pt x="916858" y="12291"/>
                                                                </a:cubicBezTo>
                                                                <a:lnTo>
                                                                  <a:pt x="843116" y="0"/>
                                                                </a:lnTo>
                                                                <a:lnTo>
                                                                  <a:pt x="791497" y="4917"/>
                                                                </a:lnTo>
                                                                <a:lnTo>
                                                                  <a:pt x="744793" y="44246"/>
                                                                </a:lnTo>
                                                                <a:lnTo>
                                                                  <a:pt x="715297" y="73742"/>
                                                                </a:lnTo>
                                                                <a:lnTo>
                                                                  <a:pt x="648929" y="44246"/>
                                                                </a:lnTo>
                                                                <a:lnTo>
                                                                  <a:pt x="629264" y="76200"/>
                                                                </a:lnTo>
                                                                <a:lnTo>
                                                                  <a:pt x="562897" y="103239"/>
                                                                </a:lnTo>
                                                                <a:lnTo>
                                                                  <a:pt x="498987" y="90949"/>
                                                                </a:lnTo>
                                                                <a:lnTo>
                                                                  <a:pt x="501445" y="44246"/>
                                                                </a:lnTo>
                                                                <a:lnTo>
                                                                  <a:pt x="489155" y="24581"/>
                                                                </a:lnTo>
                                                                <a:lnTo>
                                                                  <a:pt x="383458" y="0"/>
                                                                </a:lnTo>
                                                                <a:lnTo>
                                                                  <a:pt x="196645" y="213852"/>
                                                                </a:lnTo>
                                                                <a:lnTo>
                                                                  <a:pt x="194187" y="253181"/>
                                                                </a:lnTo>
                                                                <a:lnTo>
                                                                  <a:pt x="186813" y="275304"/>
                                                                </a:lnTo>
                                                                <a:lnTo>
                                                                  <a:pt x="115529" y="272846"/>
                                                                </a:lnTo>
                                                                <a:lnTo>
                                                                  <a:pt x="66368" y="277762"/>
                                                                </a:lnTo>
                                                                <a:lnTo>
                                                                  <a:pt x="44245" y="349046"/>
                                                                </a:lnTo>
                                                                <a:lnTo>
                                                                  <a:pt x="39329" y="444910"/>
                                                                </a:lnTo>
                                                                <a:lnTo>
                                                                  <a:pt x="22122" y="582562"/>
                                                                </a:lnTo>
                                                                <a:lnTo>
                                                                  <a:pt x="0" y="636639"/>
                                                                </a:lnTo>
                                                                <a:lnTo>
                                                                  <a:pt x="22122" y="688258"/>
                                                                </a:lnTo>
                                                                <a:lnTo>
                                                                  <a:pt x="39329" y="764458"/>
                                                                </a:lnTo>
                                                                <a:lnTo>
                                                                  <a:pt x="105697" y="754626"/>
                                                                </a:lnTo>
                                                                <a:lnTo>
                                                                  <a:pt x="191729" y="779207"/>
                                                                </a:lnTo>
                                                                <a:lnTo>
                                                                  <a:pt x="238432" y="789039"/>
                                                                </a:lnTo>
                                                                <a:lnTo>
                                                                  <a:pt x="280219" y="722671"/>
                                                                </a:lnTo>
                                                                <a:lnTo>
                                                                  <a:pt x="356419" y="722671"/>
                                                                </a:lnTo>
                                                                <a:lnTo>
                                                                  <a:pt x="376084" y="796413"/>
                                                                </a:lnTo>
                                                                <a:lnTo>
                                                                  <a:pt x="425245" y="852949"/>
                                                                </a:lnTo>
                                                                <a:lnTo>
                                                                  <a:pt x="471948" y="934065"/>
                                                                </a:lnTo>
                                                                <a:lnTo>
                                                                  <a:pt x="548148" y="953729"/>
                                                                </a:lnTo>
                                                                <a:lnTo>
                                                                  <a:pt x="582561" y="993058"/>
                                                                </a:lnTo>
                                                                <a:lnTo>
                                                                  <a:pt x="575187" y="1047136"/>
                                                                </a:lnTo>
                                                                <a:lnTo>
                                                                  <a:pt x="560439" y="1103671"/>
                                                                </a:lnTo>
                                                                <a:lnTo>
                                                                  <a:pt x="562897" y="1147917"/>
                                                                </a:lnTo>
                                                                <a:lnTo>
                                                                  <a:pt x="604684" y="1125794"/>
                                                                </a:lnTo>
                                                                <a:lnTo>
                                                                  <a:pt x="666135" y="1145458"/>
                                                                </a:lnTo>
                                                                <a:lnTo>
                                                                  <a:pt x="730045" y="1157749"/>
                                                                </a:lnTo>
                                                                <a:lnTo>
                                                                  <a:pt x="786581" y="1147917"/>
                                                                </a:lnTo>
                                                                <a:lnTo>
                                                                  <a:pt x="845574" y="1135626"/>
                                                                </a:lnTo>
                                                                <a:lnTo>
                                                                  <a:pt x="872613" y="1096297"/>
                                                                </a:lnTo>
                                                                <a:lnTo>
                                                                  <a:pt x="904568" y="1115962"/>
                                                                </a:lnTo>
                                                                <a:lnTo>
                                                                  <a:pt x="961103" y="1206910"/>
                                                                </a:lnTo>
                                                                <a:lnTo>
                                                                  <a:pt x="985684" y="1248697"/>
                                                                </a:lnTo>
                                                                <a:lnTo>
                                                                  <a:pt x="1032387" y="1268362"/>
                                                                </a:lnTo>
                                                                <a:lnTo>
                                                                  <a:pt x="1066800" y="1258529"/>
                                                                </a:lnTo>
                                                                <a:lnTo>
                                                                  <a:pt x="1049593" y="1206910"/>
                                                                </a:lnTo>
                                                                <a:lnTo>
                                                                  <a:pt x="1071716" y="1162665"/>
                                                                </a:lnTo>
                                                                <a:lnTo>
                                                                  <a:pt x="1118419" y="1172497"/>
                                                                </a:lnTo>
                                                                <a:lnTo>
                                                                  <a:pt x="1177413" y="1187246"/>
                                                                </a:lnTo>
                                                                <a:lnTo>
                                                                  <a:pt x="1238864" y="1206910"/>
                                                                </a:lnTo>
                                                                <a:lnTo>
                                                                  <a:pt x="1347019" y="1192162"/>
                                                                </a:lnTo>
                                                                <a:close/>
                                                              </a:path>
                                                            </a:pathLst>
                                                          </a:custGeom>
                                                          <a:solidFill>
                                                            <a:srgbClr val="E7C949"/>
                                                          </a:solidFill>
                                                        </p:spPr>
                                                        <p:style>
                                                          <a:lnRef idx="2">
                                                            <a:schemeClr val="accent1">
                                                              <a:shade val="50000"/>
                                                            </a:schemeClr>
                                                          </a:lnRef>
                                                          <a:fillRef idx="1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lt1"/>
                                                          </a:fontRef>
                                                        </p:style>
                                                        <p:txBody>
                                                          <a:bodyPr rtlCol="0" anchor="ctr"/>
                                                          <a:lstStyle/>
                                                          <a:p>
                                                            <a:pPr algn="ctr"/>
                                                            <a:r>
                                                              <a:rPr lang="ru-RU" sz="1200" b="1" dirty="0" smtClean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rPr>
                                                              <a:t>Калининск</a:t>
                                                            </a:r>
                                                            <a:endParaRPr lang="ru-RU" sz="1200" b="1" dirty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endParaRPr>
                                                          </a:p>
                                                        </p:txBody>
                                                      </p:sp>
                                                    </p:grpSp>
                                                    <p:sp>
                                                      <p:nvSpPr>
                                                        <p:cNvPr id="53" name="Полилиния 52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916858" y="2706329"/>
                                                          <a:ext cx="1425677" cy="988142"/>
                                                        </a:xfrm>
                                                        <a:custGeom>
                                                          <a:avLst/>
                                                          <a:gdLst>
                                                            <a:gd name="connsiteX0" fmla="*/ 835742 w 1425677"/>
                                                            <a:gd name="connsiteY0" fmla="*/ 125361 h 988142"/>
                                                            <a:gd name="connsiteX1" fmla="*/ 857865 w 1425677"/>
                                                            <a:gd name="connsiteY1" fmla="*/ 179439 h 988142"/>
                                                            <a:gd name="connsiteX2" fmla="*/ 867697 w 1425677"/>
                                                            <a:gd name="connsiteY2" fmla="*/ 258097 h 988142"/>
                                                            <a:gd name="connsiteX3" fmla="*/ 936523 w 1425677"/>
                                                            <a:gd name="connsiteY3" fmla="*/ 235974 h 988142"/>
                                                            <a:gd name="connsiteX4" fmla="*/ 1059426 w 1425677"/>
                                                            <a:gd name="connsiteY4" fmla="*/ 272845 h 988142"/>
                                                            <a:gd name="connsiteX5" fmla="*/ 1125794 w 1425677"/>
                                                            <a:gd name="connsiteY5" fmla="*/ 206477 h 988142"/>
                                                            <a:gd name="connsiteX6" fmla="*/ 1189703 w 1425677"/>
                                                            <a:gd name="connsiteY6" fmla="*/ 206477 h 988142"/>
                                                            <a:gd name="connsiteX7" fmla="*/ 1201994 w 1425677"/>
                                                            <a:gd name="connsiteY7" fmla="*/ 270387 h 988142"/>
                                                            <a:gd name="connsiteX8" fmla="*/ 1265903 w 1425677"/>
                                                            <a:gd name="connsiteY8" fmla="*/ 334297 h 988142"/>
                                                            <a:gd name="connsiteX9" fmla="*/ 1310148 w 1425677"/>
                                                            <a:gd name="connsiteY9" fmla="*/ 422787 h 988142"/>
                                                            <a:gd name="connsiteX10" fmla="*/ 1388807 w 1425677"/>
                                                            <a:gd name="connsiteY10" fmla="*/ 437536 h 988142"/>
                                                            <a:gd name="connsiteX11" fmla="*/ 1425677 w 1425677"/>
                                                            <a:gd name="connsiteY11" fmla="*/ 471948 h 988142"/>
                                                            <a:gd name="connsiteX12" fmla="*/ 1391265 w 1425677"/>
                                                            <a:gd name="connsiteY12" fmla="*/ 570271 h 988142"/>
                                                            <a:gd name="connsiteX13" fmla="*/ 1410929 w 1425677"/>
                                                            <a:gd name="connsiteY13" fmla="*/ 626806 h 988142"/>
                                                            <a:gd name="connsiteX14" fmla="*/ 1376516 w 1425677"/>
                                                            <a:gd name="connsiteY14" fmla="*/ 658761 h 988142"/>
                                                            <a:gd name="connsiteX15" fmla="*/ 1388807 w 1425677"/>
                                                            <a:gd name="connsiteY15" fmla="*/ 705465 h 988142"/>
                                                            <a:gd name="connsiteX16" fmla="*/ 1391265 w 1425677"/>
                                                            <a:gd name="connsiteY16" fmla="*/ 771832 h 988142"/>
                                                            <a:gd name="connsiteX17" fmla="*/ 1347019 w 1425677"/>
                                                            <a:gd name="connsiteY17" fmla="*/ 796413 h 988142"/>
                                                            <a:gd name="connsiteX18" fmla="*/ 1302774 w 1425677"/>
                                                            <a:gd name="connsiteY18" fmla="*/ 803787 h 988142"/>
                                                            <a:gd name="connsiteX19" fmla="*/ 1268361 w 1425677"/>
                                                            <a:gd name="connsiteY19" fmla="*/ 754626 h 988142"/>
                                                            <a:gd name="connsiteX20" fmla="*/ 1243781 w 1425677"/>
                                                            <a:gd name="connsiteY20" fmla="*/ 759542 h 988142"/>
                                                            <a:gd name="connsiteX21" fmla="*/ 1226574 w 1425677"/>
                                                            <a:gd name="connsiteY21" fmla="*/ 779206 h 988142"/>
                                                            <a:gd name="connsiteX22" fmla="*/ 1226574 w 1425677"/>
                                                            <a:gd name="connsiteY22" fmla="*/ 796413 h 988142"/>
                                                            <a:gd name="connsiteX23" fmla="*/ 1204452 w 1425677"/>
                                                            <a:gd name="connsiteY23" fmla="*/ 796413 h 988142"/>
                                                            <a:gd name="connsiteX24" fmla="*/ 1177413 w 1425677"/>
                                                            <a:gd name="connsiteY24" fmla="*/ 843116 h 988142"/>
                                                            <a:gd name="connsiteX25" fmla="*/ 1165123 w 1425677"/>
                                                            <a:gd name="connsiteY25" fmla="*/ 862781 h 988142"/>
                                                            <a:gd name="connsiteX26" fmla="*/ 1147916 w 1425677"/>
                                                            <a:gd name="connsiteY26" fmla="*/ 828368 h 988142"/>
                                                            <a:gd name="connsiteX27" fmla="*/ 1135626 w 1425677"/>
                                                            <a:gd name="connsiteY27" fmla="*/ 680884 h 988142"/>
                                                            <a:gd name="connsiteX28" fmla="*/ 1079090 w 1425677"/>
                                                            <a:gd name="connsiteY28" fmla="*/ 675968 h 988142"/>
                                                            <a:gd name="connsiteX29" fmla="*/ 1079090 w 1425677"/>
                                                            <a:gd name="connsiteY29" fmla="*/ 675968 h 988142"/>
                                                            <a:gd name="connsiteX30" fmla="*/ 1042219 w 1425677"/>
                                                            <a:gd name="connsiteY30" fmla="*/ 658761 h 988142"/>
                                                            <a:gd name="connsiteX31" fmla="*/ 1012723 w 1425677"/>
                                                            <a:gd name="connsiteY31" fmla="*/ 705465 h 988142"/>
                                                            <a:gd name="connsiteX32" fmla="*/ 995516 w 1425677"/>
                                                            <a:gd name="connsiteY32" fmla="*/ 752168 h 988142"/>
                                                            <a:gd name="connsiteX33" fmla="*/ 968477 w 1425677"/>
                                                            <a:gd name="connsiteY33" fmla="*/ 776748 h 988142"/>
                                                            <a:gd name="connsiteX34" fmla="*/ 936523 w 1425677"/>
                                                            <a:gd name="connsiteY34" fmla="*/ 771832 h 988142"/>
                                                            <a:gd name="connsiteX35" fmla="*/ 904568 w 1425677"/>
                                                            <a:gd name="connsiteY35" fmla="*/ 764458 h 988142"/>
                                                            <a:gd name="connsiteX36" fmla="*/ 848032 w 1425677"/>
                                                            <a:gd name="connsiteY36" fmla="*/ 754626 h 988142"/>
                                                            <a:gd name="connsiteX37" fmla="*/ 752168 w 1425677"/>
                                                            <a:gd name="connsiteY37" fmla="*/ 769374 h 988142"/>
                                                            <a:gd name="connsiteX38" fmla="*/ 725129 w 1425677"/>
                                                            <a:gd name="connsiteY38" fmla="*/ 774290 h 988142"/>
                                                            <a:gd name="connsiteX39" fmla="*/ 749710 w 1425677"/>
                                                            <a:gd name="connsiteY39" fmla="*/ 860323 h 988142"/>
                                                            <a:gd name="connsiteX40" fmla="*/ 707923 w 1425677"/>
                                                            <a:gd name="connsiteY40" fmla="*/ 877529 h 988142"/>
                                                            <a:gd name="connsiteX41" fmla="*/ 602226 w 1425677"/>
                                                            <a:gd name="connsiteY41" fmla="*/ 857865 h 988142"/>
                                                            <a:gd name="connsiteX42" fmla="*/ 486697 w 1425677"/>
                                                            <a:gd name="connsiteY42" fmla="*/ 904568 h 988142"/>
                                                            <a:gd name="connsiteX43" fmla="*/ 390832 w 1425677"/>
                                                            <a:gd name="connsiteY43" fmla="*/ 956187 h 988142"/>
                                                            <a:gd name="connsiteX44" fmla="*/ 336755 w 1425677"/>
                                                            <a:gd name="connsiteY44" fmla="*/ 988142 h 988142"/>
                                                            <a:gd name="connsiteX45" fmla="*/ 157316 w 1425677"/>
                                                            <a:gd name="connsiteY45" fmla="*/ 784123 h 988142"/>
                                                            <a:gd name="connsiteX46" fmla="*/ 83574 w 1425677"/>
                                                            <a:gd name="connsiteY46" fmla="*/ 739877 h 988142"/>
                                                            <a:gd name="connsiteX47" fmla="*/ 0 w 1425677"/>
                                                            <a:gd name="connsiteY47" fmla="*/ 695632 h 988142"/>
                                                            <a:gd name="connsiteX48" fmla="*/ 103239 w 1425677"/>
                                                            <a:gd name="connsiteY48" fmla="*/ 612058 h 988142"/>
                                                            <a:gd name="connsiteX49" fmla="*/ 113071 w 1425677"/>
                                                            <a:gd name="connsiteY49" fmla="*/ 585019 h 988142"/>
                                                            <a:gd name="connsiteX50" fmla="*/ 113071 w 1425677"/>
                                                            <a:gd name="connsiteY50" fmla="*/ 530942 h 988142"/>
                                                            <a:gd name="connsiteX51" fmla="*/ 154858 w 1425677"/>
                                                            <a:gd name="connsiteY51" fmla="*/ 484239 h 988142"/>
                                                            <a:gd name="connsiteX52" fmla="*/ 110613 w 1425677"/>
                                                            <a:gd name="connsiteY52" fmla="*/ 444910 h 988142"/>
                                                            <a:gd name="connsiteX53" fmla="*/ 58994 w 1425677"/>
                                                            <a:gd name="connsiteY53" fmla="*/ 417871 h 988142"/>
                                                            <a:gd name="connsiteX54" fmla="*/ 58994 w 1425677"/>
                                                            <a:gd name="connsiteY54" fmla="*/ 326923 h 988142"/>
                                                            <a:gd name="connsiteX55" fmla="*/ 76200 w 1425677"/>
                                                            <a:gd name="connsiteY55" fmla="*/ 216310 h 988142"/>
                                                            <a:gd name="connsiteX56" fmla="*/ 135194 w 1425677"/>
                                                            <a:gd name="connsiteY56" fmla="*/ 275303 h 988142"/>
                                                            <a:gd name="connsiteX57" fmla="*/ 196645 w 1425677"/>
                                                            <a:gd name="connsiteY57" fmla="*/ 297426 h 988142"/>
                                                            <a:gd name="connsiteX58" fmla="*/ 277761 w 1425677"/>
                                                            <a:gd name="connsiteY58" fmla="*/ 243348 h 988142"/>
                                                            <a:gd name="connsiteX59" fmla="*/ 294968 w 1425677"/>
                                                            <a:gd name="connsiteY59" fmla="*/ 149942 h 988142"/>
                                                            <a:gd name="connsiteX60" fmla="*/ 398207 w 1425677"/>
                                                            <a:gd name="connsiteY60" fmla="*/ 110613 h 988142"/>
                                                            <a:gd name="connsiteX61" fmla="*/ 464574 w 1425677"/>
                                                            <a:gd name="connsiteY61" fmla="*/ 137652 h 988142"/>
                                                            <a:gd name="connsiteX62" fmla="*/ 513736 w 1425677"/>
                                                            <a:gd name="connsiteY62" fmla="*/ 86032 h 988142"/>
                                                            <a:gd name="connsiteX63" fmla="*/ 553065 w 1425677"/>
                                                            <a:gd name="connsiteY63" fmla="*/ 12290 h 988142"/>
                                                            <a:gd name="connsiteX64" fmla="*/ 597310 w 1425677"/>
                                                            <a:gd name="connsiteY64" fmla="*/ 0 h 988142"/>
                                                            <a:gd name="connsiteX65" fmla="*/ 737419 w 1425677"/>
                                                            <a:gd name="connsiteY65" fmla="*/ 103239 h 988142"/>
                                                            <a:gd name="connsiteX66" fmla="*/ 835742 w 1425677"/>
                                                            <a:gd name="connsiteY66" fmla="*/ 125361 h 988142"/>
                                                          </a:gdLst>
                                                          <a:ahLst/>
                                                          <a:cxnLst>
                                                            <a:cxn ang="0">
                                                              <a:pos x="connsiteX0" y="connsiteY0"/>
                                                            </a:cxn>
                                                            <a:cxn ang="0">
                                                              <a:pos x="connsiteX1" y="connsiteY1"/>
                                                            </a:cxn>
                                                            <a:cxn ang="0">
                                                              <a:pos x="connsiteX2" y="connsiteY2"/>
                                                            </a:cxn>
                                                            <a:cxn ang="0">
                                                              <a:pos x="connsiteX3" y="connsiteY3"/>
                                                            </a:cxn>
                                                            <a:cxn ang="0">
                                                              <a:pos x="connsiteX4" y="connsiteY4"/>
                                                            </a:cxn>
                                                            <a:cxn ang="0">
                                                              <a:pos x="connsiteX5" y="connsiteY5"/>
                                                            </a:cxn>
                                                            <a:cxn ang="0">
                                                              <a:pos x="connsiteX6" y="connsiteY6"/>
                                                            </a:cxn>
                                                            <a:cxn ang="0">
                                                              <a:pos x="connsiteX7" y="connsiteY7"/>
                                                            </a:cxn>
                                                            <a:cxn ang="0">
                                                              <a:pos x="connsiteX8" y="connsiteY8"/>
                                                            </a:cxn>
                                                            <a:cxn ang="0">
                                                              <a:pos x="connsiteX9" y="connsiteY9"/>
                                                            </a:cxn>
                                                            <a:cxn ang="0">
                                                              <a:pos x="connsiteX10" y="connsiteY10"/>
                                                            </a:cxn>
                                                            <a:cxn ang="0">
                                                              <a:pos x="connsiteX11" y="connsiteY11"/>
                                                            </a:cxn>
                                                            <a:cxn ang="0">
                                                              <a:pos x="connsiteX12" y="connsiteY12"/>
                                                            </a:cxn>
                                                            <a:cxn ang="0">
                                                              <a:pos x="connsiteX13" y="connsiteY13"/>
                                                            </a:cxn>
                                                            <a:cxn ang="0">
                                                              <a:pos x="connsiteX14" y="connsiteY14"/>
                                                            </a:cxn>
                                                            <a:cxn ang="0">
                                                              <a:pos x="connsiteX15" y="connsiteY15"/>
                                                            </a:cxn>
                                                            <a:cxn ang="0">
                                                              <a:pos x="connsiteX16" y="connsiteY16"/>
                                                            </a:cxn>
                                                            <a:cxn ang="0">
                                                              <a:pos x="connsiteX17" y="connsiteY17"/>
                                                            </a:cxn>
                                                            <a:cxn ang="0">
                                                              <a:pos x="connsiteX18" y="connsiteY18"/>
                                                            </a:cxn>
                                                            <a:cxn ang="0">
                                                              <a:pos x="connsiteX19" y="connsiteY19"/>
                                                            </a:cxn>
                                                            <a:cxn ang="0">
                                                              <a:pos x="connsiteX20" y="connsiteY20"/>
                                                            </a:cxn>
                                                            <a:cxn ang="0">
                                                              <a:pos x="connsiteX21" y="connsiteY21"/>
                                                            </a:cxn>
                                                            <a:cxn ang="0">
                                                              <a:pos x="connsiteX22" y="connsiteY22"/>
                                                            </a:cxn>
                                                            <a:cxn ang="0">
                                                              <a:pos x="connsiteX23" y="connsiteY23"/>
                                                            </a:cxn>
                                                            <a:cxn ang="0">
                                                              <a:pos x="connsiteX24" y="connsiteY24"/>
                                                            </a:cxn>
                                                            <a:cxn ang="0">
                                                              <a:pos x="connsiteX25" y="connsiteY25"/>
                                                            </a:cxn>
                                                            <a:cxn ang="0">
                                                              <a:pos x="connsiteX26" y="connsiteY26"/>
                                                            </a:cxn>
                                                            <a:cxn ang="0">
                                                              <a:pos x="connsiteX27" y="connsiteY27"/>
                                                            </a:cxn>
                                                            <a:cxn ang="0">
                                                              <a:pos x="connsiteX28" y="connsiteY28"/>
                                                            </a:cxn>
                                                            <a:cxn ang="0">
                                                              <a:pos x="connsiteX29" y="connsiteY29"/>
                                                            </a:cxn>
                                                            <a:cxn ang="0">
                                                              <a:pos x="connsiteX30" y="connsiteY30"/>
                                                            </a:cxn>
                                                            <a:cxn ang="0">
                                                              <a:pos x="connsiteX31" y="connsiteY31"/>
                                                            </a:cxn>
                                                            <a:cxn ang="0">
                                                              <a:pos x="connsiteX32" y="connsiteY32"/>
                                                            </a:cxn>
                                                            <a:cxn ang="0">
                                                              <a:pos x="connsiteX33" y="connsiteY33"/>
                                                            </a:cxn>
                                                            <a:cxn ang="0">
                                                              <a:pos x="connsiteX34" y="connsiteY34"/>
                                                            </a:cxn>
                                                            <a:cxn ang="0">
                                                              <a:pos x="connsiteX35" y="connsiteY35"/>
                                                            </a:cxn>
                                                            <a:cxn ang="0">
                                                              <a:pos x="connsiteX36" y="connsiteY36"/>
                                                            </a:cxn>
                                                            <a:cxn ang="0">
                                                              <a:pos x="connsiteX37" y="connsiteY37"/>
                                                            </a:cxn>
                                                            <a:cxn ang="0">
                                                              <a:pos x="connsiteX38" y="connsiteY38"/>
                                                            </a:cxn>
                                                            <a:cxn ang="0">
                                                              <a:pos x="connsiteX39" y="connsiteY39"/>
                                                            </a:cxn>
                                                            <a:cxn ang="0">
                                                              <a:pos x="connsiteX40" y="connsiteY40"/>
                                                            </a:cxn>
                                                            <a:cxn ang="0">
                                                              <a:pos x="connsiteX41" y="connsiteY41"/>
                                                            </a:cxn>
                                                            <a:cxn ang="0">
                                                              <a:pos x="connsiteX42" y="connsiteY42"/>
                                                            </a:cxn>
                                                            <a:cxn ang="0">
                                                              <a:pos x="connsiteX43" y="connsiteY43"/>
                                                            </a:cxn>
                                                            <a:cxn ang="0">
                                                              <a:pos x="connsiteX44" y="connsiteY44"/>
                                                            </a:cxn>
                                                            <a:cxn ang="0">
                                                              <a:pos x="connsiteX45" y="connsiteY45"/>
                                                            </a:cxn>
                                                            <a:cxn ang="0">
                                                              <a:pos x="connsiteX46" y="connsiteY46"/>
                                                            </a:cxn>
                                                            <a:cxn ang="0">
                                                              <a:pos x="connsiteX47" y="connsiteY47"/>
                                                            </a:cxn>
                                                            <a:cxn ang="0">
                                                              <a:pos x="connsiteX48" y="connsiteY48"/>
                                                            </a:cxn>
                                                            <a:cxn ang="0">
                                                              <a:pos x="connsiteX49" y="connsiteY49"/>
                                                            </a:cxn>
                                                            <a:cxn ang="0">
                                                              <a:pos x="connsiteX50" y="connsiteY50"/>
                                                            </a:cxn>
                                                            <a:cxn ang="0">
                                                              <a:pos x="connsiteX51" y="connsiteY51"/>
                                                            </a:cxn>
                                                            <a:cxn ang="0">
                                                              <a:pos x="connsiteX52" y="connsiteY52"/>
                                                            </a:cxn>
                                                            <a:cxn ang="0">
                                                              <a:pos x="connsiteX53" y="connsiteY53"/>
                                                            </a:cxn>
                                                            <a:cxn ang="0">
                                                              <a:pos x="connsiteX54" y="connsiteY54"/>
                                                            </a:cxn>
                                                            <a:cxn ang="0">
                                                              <a:pos x="connsiteX55" y="connsiteY55"/>
                                                            </a:cxn>
                                                            <a:cxn ang="0">
                                                              <a:pos x="connsiteX56" y="connsiteY56"/>
                                                            </a:cxn>
                                                            <a:cxn ang="0">
                                                              <a:pos x="connsiteX57" y="connsiteY57"/>
                                                            </a:cxn>
                                                            <a:cxn ang="0">
                                                              <a:pos x="connsiteX58" y="connsiteY58"/>
                                                            </a:cxn>
                                                            <a:cxn ang="0">
                                                              <a:pos x="connsiteX59" y="connsiteY59"/>
                                                            </a:cxn>
                                                            <a:cxn ang="0">
                                                              <a:pos x="connsiteX60" y="connsiteY60"/>
                                                            </a:cxn>
                                                            <a:cxn ang="0">
                                                              <a:pos x="connsiteX61" y="connsiteY61"/>
                                                            </a:cxn>
                                                            <a:cxn ang="0">
                                                              <a:pos x="connsiteX62" y="connsiteY62"/>
                                                            </a:cxn>
                                                            <a:cxn ang="0">
                                                              <a:pos x="connsiteX63" y="connsiteY63"/>
                                                            </a:cxn>
                                                            <a:cxn ang="0">
                                                              <a:pos x="connsiteX64" y="connsiteY64"/>
                                                            </a:cxn>
                                                            <a:cxn ang="0">
                                                              <a:pos x="connsiteX65" y="connsiteY65"/>
                                                            </a:cxn>
                                                            <a:cxn ang="0">
                                                              <a:pos x="connsiteX66" y="connsiteY66"/>
                                                            </a:cxn>
                                                          </a:cxnLst>
                                                          <a:rect l="l" t="t" r="r" b="b"/>
                                                          <a:pathLst>
                                                            <a:path w="1425677" h="988142">
                                                              <a:moveTo>
                                                                <a:pt x="835742" y="125361"/>
                                                              </a:moveTo>
                                                              <a:lnTo>
                                                                <a:pt x="857865" y="179439"/>
                                                              </a:lnTo>
                                                              <a:lnTo>
                                                                <a:pt x="867697" y="258097"/>
                                                              </a:lnTo>
                                                              <a:lnTo>
                                                                <a:pt x="936523" y="235974"/>
                                                              </a:lnTo>
                                                              <a:lnTo>
                                                                <a:pt x="1059426" y="272845"/>
                                                              </a:lnTo>
                                                              <a:lnTo>
                                                                <a:pt x="1125794" y="206477"/>
                                                              </a:lnTo>
                                                              <a:lnTo>
                                                                <a:pt x="1189703" y="206477"/>
                                                              </a:lnTo>
                                                              <a:lnTo>
                                                                <a:pt x="1201994" y="270387"/>
                                                              </a:lnTo>
                                                              <a:lnTo>
                                                                <a:pt x="1265903" y="334297"/>
                                                              </a:lnTo>
                                                              <a:lnTo>
                                                                <a:pt x="1310148" y="422787"/>
                                                              </a:lnTo>
                                                              <a:lnTo>
                                                                <a:pt x="1388807" y="437536"/>
                                                              </a:lnTo>
                                                              <a:lnTo>
                                                                <a:pt x="1425677" y="471948"/>
                                                              </a:lnTo>
                                                              <a:lnTo>
                                                                <a:pt x="1391265" y="570271"/>
                                                              </a:lnTo>
                                                              <a:lnTo>
                                                                <a:pt x="1410929" y="626806"/>
                                                              </a:lnTo>
                                                              <a:lnTo>
                                                                <a:pt x="1376516" y="658761"/>
                                                              </a:lnTo>
                                                              <a:lnTo>
                                                                <a:pt x="1388807" y="705465"/>
                                                              </a:lnTo>
                                                              <a:cubicBezTo>
                                                                <a:pt x="1389626" y="727587"/>
                                                                <a:pt x="1390446" y="749710"/>
                                                                <a:pt x="1391265" y="771832"/>
                                                              </a:cubicBezTo>
                                                              <a:lnTo>
                                                                <a:pt x="1347019" y="796413"/>
                                                              </a:lnTo>
                                                              <a:lnTo>
                                                                <a:pt x="1302774" y="803787"/>
                                                              </a:lnTo>
                                                              <a:lnTo>
                                                                <a:pt x="1268361" y="754626"/>
                                                              </a:lnTo>
                                                              <a:lnTo>
                                                                <a:pt x="1243781" y="759542"/>
                                                              </a:lnTo>
                                                              <a:lnTo>
                                                                <a:pt x="1226574" y="779206"/>
                                                              </a:lnTo>
                                                              <a:lnTo>
                                                                <a:pt x="1226574" y="796413"/>
                                                              </a:lnTo>
                                                              <a:lnTo>
                                                                <a:pt x="1204452" y="796413"/>
                                                              </a:lnTo>
                                                              <a:lnTo>
                                                                <a:pt x="1177413" y="843116"/>
                                                              </a:lnTo>
                                                              <a:lnTo>
                                                                <a:pt x="1165123" y="862781"/>
                                                              </a:lnTo>
                                                              <a:lnTo>
                                                                <a:pt x="1147916" y="828368"/>
                                                              </a:lnTo>
                                                              <a:lnTo>
                                                                <a:pt x="1135626" y="680884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42219" y="658761"/>
                                                              </a:lnTo>
                                                              <a:lnTo>
                                                                <a:pt x="1012723" y="705465"/>
                                                              </a:lnTo>
                                                              <a:lnTo>
                                                                <a:pt x="995516" y="752168"/>
                                                              </a:lnTo>
                                                              <a:lnTo>
                                                                <a:pt x="968477" y="776748"/>
                                                              </a:lnTo>
                                                              <a:lnTo>
                                                                <a:pt x="936523" y="771832"/>
                                                              </a:lnTo>
                                                              <a:lnTo>
                                                                <a:pt x="904568" y="764458"/>
                                                              </a:lnTo>
                                                              <a:lnTo>
                                                                <a:pt x="848032" y="754626"/>
                                                              </a:lnTo>
                                                              <a:lnTo>
                                                                <a:pt x="752168" y="769374"/>
                                                              </a:lnTo>
                                                              <a:lnTo>
                                                                <a:pt x="725129" y="774290"/>
                                                              </a:lnTo>
                                                              <a:lnTo>
                                                                <a:pt x="749710" y="860323"/>
                                                              </a:lnTo>
                                                              <a:lnTo>
                                                                <a:pt x="707923" y="877529"/>
                                                              </a:lnTo>
                                                              <a:lnTo>
                                                                <a:pt x="602226" y="857865"/>
                                                              </a:lnTo>
                                                              <a:lnTo>
                                                                <a:pt x="486697" y="904568"/>
                                                              </a:lnTo>
                                                              <a:lnTo>
                                                                <a:pt x="390832" y="956187"/>
                                                              </a:lnTo>
                                                              <a:lnTo>
                                                                <a:pt x="336755" y="988142"/>
                                                              </a:lnTo>
                                                              <a:lnTo>
                                                                <a:pt x="157316" y="784123"/>
                                                              </a:lnTo>
                                                              <a:lnTo>
                                                                <a:pt x="83574" y="739877"/>
                                                              </a:lnTo>
                                                              <a:lnTo>
                                                                <a:pt x="0" y="695632"/>
                                                              </a:lnTo>
                                                              <a:lnTo>
                                                                <a:pt x="103239" y="612058"/>
                                                              </a:lnTo>
                                                              <a:lnTo>
                                                                <a:pt x="113071" y="585019"/>
                                                              </a:lnTo>
                                                              <a:lnTo>
                                                                <a:pt x="113071" y="530942"/>
                                                              </a:lnTo>
                                                              <a:lnTo>
                                                                <a:pt x="154858" y="484239"/>
                                                              </a:lnTo>
                                                              <a:lnTo>
                                                                <a:pt x="110613" y="444910"/>
                                                              </a:lnTo>
                                                              <a:lnTo>
                                                                <a:pt x="58994" y="417871"/>
                                                              </a:lnTo>
                                                              <a:lnTo>
                                                                <a:pt x="58994" y="326923"/>
                                                              </a:lnTo>
                                                              <a:lnTo>
                                                                <a:pt x="76200" y="216310"/>
                                                              </a:lnTo>
                                                              <a:lnTo>
                                                                <a:pt x="135194" y="275303"/>
                                                              </a:lnTo>
                                                              <a:lnTo>
                                                                <a:pt x="196645" y="297426"/>
                                                              </a:lnTo>
                                                              <a:lnTo>
                                                                <a:pt x="277761" y="243348"/>
                                                              </a:lnTo>
                                                              <a:lnTo>
                                                                <a:pt x="294968" y="149942"/>
                                                              </a:lnTo>
                                                              <a:lnTo>
                                                                <a:pt x="398207" y="110613"/>
                                                              </a:lnTo>
                                                              <a:lnTo>
                                                                <a:pt x="464574" y="137652"/>
                                                              </a:lnTo>
                                                              <a:lnTo>
                                                                <a:pt x="513736" y="86032"/>
                                                              </a:lnTo>
                                                              <a:lnTo>
                                                                <a:pt x="553065" y="12290"/>
                                                              </a:lnTo>
                                                              <a:lnTo>
                                                                <a:pt x="597310" y="0"/>
                                                              </a:lnTo>
                                                              <a:lnTo>
                                                                <a:pt x="737419" y="103239"/>
                                                              </a:lnTo>
                                                              <a:lnTo>
                                                                <a:pt x="835742" y="125361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solidFill>
                                                          <a:schemeClr val="accent2">
                                                            <a:lumMod val="75000"/>
                                                          </a:schemeClr>
                                                        </a:solidFill>
                                                      </p:spPr>
                                                      <p:style>
                                                        <a:lnRef idx="2">
                                                          <a:schemeClr val="accent1">
                                                            <a:shade val="50000"/>
                                                          </a:schemeClr>
                                                        </a:lnRef>
                                                        <a:fillRef idx="1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lt1"/>
                                                        </a:fontRef>
                                                      </p:style>
                                                      <p:txBody>
                                                        <a:bodyPr rtlCol="0" anchor="ctr"/>
                                                        <a:lstStyle/>
                                                        <a:p>
                                                          <a:pPr algn="ctr"/>
                                                          <a:r>
                                                            <a:rPr lang="ru-RU" sz="1200" b="1" dirty="0" smtClean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rPr>
                                                            <a:t>Самойловка</a:t>
                                                          </a:r>
                                                          <a:endParaRPr lang="ru-RU" sz="1200" b="1" dirty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  <p:sp>
                                                    <p:nvSpPr>
                                                      <p:cNvPr id="51" name="Полилиния 50"/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363794" y="2047568"/>
                                                        <a:ext cx="1501877" cy="1351935"/>
                                                      </a:xfrm>
                                                      <a:custGeom>
                                                        <a:avLst/>
                                                        <a:gdLst>
                                                          <a:gd name="connsiteX0" fmla="*/ 540774 w 1501877"/>
                                                          <a:gd name="connsiteY0" fmla="*/ 1351935 h 1351935"/>
                                                          <a:gd name="connsiteX1" fmla="*/ 646471 w 1501877"/>
                                                          <a:gd name="connsiteY1" fmla="*/ 1270819 h 1351935"/>
                                                          <a:gd name="connsiteX2" fmla="*/ 663677 w 1501877"/>
                                                          <a:gd name="connsiteY2" fmla="*/ 1199535 h 1351935"/>
                                                          <a:gd name="connsiteX3" fmla="*/ 700548 w 1501877"/>
                                                          <a:gd name="connsiteY3" fmla="*/ 1152832 h 1351935"/>
                                                          <a:gd name="connsiteX4" fmla="*/ 700548 w 1501877"/>
                                                          <a:gd name="connsiteY4" fmla="*/ 1152832 h 1351935"/>
                                                          <a:gd name="connsiteX5" fmla="*/ 599767 w 1501877"/>
                                                          <a:gd name="connsiteY5" fmla="*/ 1066800 h 1351935"/>
                                                          <a:gd name="connsiteX6" fmla="*/ 624348 w 1501877"/>
                                                          <a:gd name="connsiteY6" fmla="*/ 872613 h 1351935"/>
                                                          <a:gd name="connsiteX7" fmla="*/ 683341 w 1501877"/>
                                                          <a:gd name="connsiteY7" fmla="*/ 926690 h 1351935"/>
                                                          <a:gd name="connsiteX8" fmla="*/ 757083 w 1501877"/>
                                                          <a:gd name="connsiteY8" fmla="*/ 961103 h 1351935"/>
                                                          <a:gd name="connsiteX9" fmla="*/ 820993 w 1501877"/>
                                                          <a:gd name="connsiteY9" fmla="*/ 907026 h 1351935"/>
                                                          <a:gd name="connsiteX10" fmla="*/ 840658 w 1501877"/>
                                                          <a:gd name="connsiteY10" fmla="*/ 818535 h 1351935"/>
                                                          <a:gd name="connsiteX11" fmla="*/ 943896 w 1501877"/>
                                                          <a:gd name="connsiteY11" fmla="*/ 766916 h 1351935"/>
                                                          <a:gd name="connsiteX12" fmla="*/ 1012722 w 1501877"/>
                                                          <a:gd name="connsiteY12" fmla="*/ 796413 h 1351935"/>
                                                          <a:gd name="connsiteX13" fmla="*/ 1106129 w 1501877"/>
                                                          <a:gd name="connsiteY13" fmla="*/ 671051 h 1351935"/>
                                                          <a:gd name="connsiteX14" fmla="*/ 1135625 w 1501877"/>
                                                          <a:gd name="connsiteY14" fmla="*/ 651387 h 1351935"/>
                                                          <a:gd name="connsiteX15" fmla="*/ 1295400 w 1501877"/>
                                                          <a:gd name="connsiteY15" fmla="*/ 754626 h 1351935"/>
                                                          <a:gd name="connsiteX16" fmla="*/ 1391264 w 1501877"/>
                                                          <a:gd name="connsiteY16" fmla="*/ 784122 h 1351935"/>
                                                          <a:gd name="connsiteX17" fmla="*/ 1415845 w 1501877"/>
                                                          <a:gd name="connsiteY17" fmla="*/ 658761 h 1351935"/>
                                                          <a:gd name="connsiteX18" fmla="*/ 1425677 w 1501877"/>
                                                          <a:gd name="connsiteY18" fmla="*/ 528484 h 1351935"/>
                                                          <a:gd name="connsiteX19" fmla="*/ 1437967 w 1501877"/>
                                                          <a:gd name="connsiteY19" fmla="*/ 435077 h 1351935"/>
                                                          <a:gd name="connsiteX20" fmla="*/ 1477296 w 1501877"/>
                                                          <a:gd name="connsiteY20" fmla="*/ 408038 h 1351935"/>
                                                          <a:gd name="connsiteX21" fmla="*/ 1501877 w 1501877"/>
                                                          <a:gd name="connsiteY21" fmla="*/ 385916 h 1351935"/>
                                                          <a:gd name="connsiteX22" fmla="*/ 1484671 w 1501877"/>
                                                          <a:gd name="connsiteY22" fmla="*/ 341671 h 1351935"/>
                                                          <a:gd name="connsiteX23" fmla="*/ 1354393 w 1501877"/>
                                                          <a:gd name="connsiteY23" fmla="*/ 319548 h 1351935"/>
                                                          <a:gd name="connsiteX24" fmla="*/ 1231490 w 1501877"/>
                                                          <a:gd name="connsiteY24" fmla="*/ 174522 h 1351935"/>
                                                          <a:gd name="connsiteX25" fmla="*/ 1071716 w 1501877"/>
                                                          <a:gd name="connsiteY25" fmla="*/ 245806 h 1351935"/>
                                                          <a:gd name="connsiteX26" fmla="*/ 995516 w 1501877"/>
                                                          <a:gd name="connsiteY26" fmla="*/ 191729 h 1351935"/>
                                                          <a:gd name="connsiteX27" fmla="*/ 970935 w 1501877"/>
                                                          <a:gd name="connsiteY27" fmla="*/ 147484 h 1351935"/>
                                                          <a:gd name="connsiteX28" fmla="*/ 929148 w 1501877"/>
                                                          <a:gd name="connsiteY28" fmla="*/ 172064 h 1351935"/>
                                                          <a:gd name="connsiteX29" fmla="*/ 897193 w 1501877"/>
                                                          <a:gd name="connsiteY29" fmla="*/ 93406 h 1351935"/>
                                                          <a:gd name="connsiteX30" fmla="*/ 843116 w 1501877"/>
                                                          <a:gd name="connsiteY30" fmla="*/ 122903 h 1351935"/>
                                                          <a:gd name="connsiteX31" fmla="*/ 759541 w 1501877"/>
                                                          <a:gd name="connsiteY31" fmla="*/ 93406 h 1351935"/>
                                                          <a:gd name="connsiteX32" fmla="*/ 653845 w 1501877"/>
                                                          <a:gd name="connsiteY32" fmla="*/ 4916 h 1351935"/>
                                                          <a:gd name="connsiteX33" fmla="*/ 604683 w 1501877"/>
                                                          <a:gd name="connsiteY33" fmla="*/ 0 h 1351935"/>
                                                          <a:gd name="connsiteX34" fmla="*/ 555522 w 1501877"/>
                                                          <a:gd name="connsiteY34" fmla="*/ 73742 h 1351935"/>
                                                          <a:gd name="connsiteX35" fmla="*/ 462116 w 1501877"/>
                                                          <a:gd name="connsiteY35" fmla="*/ 208935 h 1351935"/>
                                                          <a:gd name="connsiteX36" fmla="*/ 422787 w 1501877"/>
                                                          <a:gd name="connsiteY36" fmla="*/ 282677 h 1351935"/>
                                                          <a:gd name="connsiteX37" fmla="*/ 395748 w 1501877"/>
                                                          <a:gd name="connsiteY37" fmla="*/ 324464 h 1351935"/>
                                                          <a:gd name="connsiteX38" fmla="*/ 398206 w 1501877"/>
                                                          <a:gd name="connsiteY38" fmla="*/ 385916 h 1351935"/>
                                                          <a:gd name="connsiteX39" fmla="*/ 334296 w 1501877"/>
                                                          <a:gd name="connsiteY39" fmla="*/ 489155 h 1351935"/>
                                                          <a:gd name="connsiteX40" fmla="*/ 344129 w 1501877"/>
                                                          <a:gd name="connsiteY40" fmla="*/ 543232 h 1351935"/>
                                                          <a:gd name="connsiteX41" fmla="*/ 317090 w 1501877"/>
                                                          <a:gd name="connsiteY41" fmla="*/ 557980 h 1351935"/>
                                                          <a:gd name="connsiteX42" fmla="*/ 228600 w 1501877"/>
                                                          <a:gd name="connsiteY42" fmla="*/ 521109 h 1351935"/>
                                                          <a:gd name="connsiteX43" fmla="*/ 191729 w 1501877"/>
                                                          <a:gd name="connsiteY43" fmla="*/ 462116 h 1351935"/>
                                                          <a:gd name="connsiteX44" fmla="*/ 162232 w 1501877"/>
                                                          <a:gd name="connsiteY44" fmla="*/ 430161 h 1351935"/>
                                                          <a:gd name="connsiteX45" fmla="*/ 122903 w 1501877"/>
                                                          <a:gd name="connsiteY45" fmla="*/ 430161 h 1351935"/>
                                                          <a:gd name="connsiteX46" fmla="*/ 93406 w 1501877"/>
                                                          <a:gd name="connsiteY46" fmla="*/ 469490 h 1351935"/>
                                                          <a:gd name="connsiteX47" fmla="*/ 44245 w 1501877"/>
                                                          <a:gd name="connsiteY47" fmla="*/ 486697 h 1351935"/>
                                                          <a:gd name="connsiteX48" fmla="*/ 12290 w 1501877"/>
                                                          <a:gd name="connsiteY48" fmla="*/ 498987 h 1351935"/>
                                                          <a:gd name="connsiteX49" fmla="*/ 0 w 1501877"/>
                                                          <a:gd name="connsiteY49" fmla="*/ 557980 h 1351935"/>
                                                          <a:gd name="connsiteX50" fmla="*/ 0 w 1501877"/>
                                                          <a:gd name="connsiteY50" fmla="*/ 557980 h 1351935"/>
                                                          <a:gd name="connsiteX51" fmla="*/ 132735 w 1501877"/>
                                                          <a:gd name="connsiteY51" fmla="*/ 634180 h 1351935"/>
                                                          <a:gd name="connsiteX52" fmla="*/ 194187 w 1501877"/>
                                                          <a:gd name="connsiteY52" fmla="*/ 717755 h 1351935"/>
                                                          <a:gd name="connsiteX53" fmla="*/ 267929 w 1501877"/>
                                                          <a:gd name="connsiteY53" fmla="*/ 848032 h 1351935"/>
                                                          <a:gd name="connsiteX54" fmla="*/ 292509 w 1501877"/>
                                                          <a:gd name="connsiteY54" fmla="*/ 862780 h 1351935"/>
                                                          <a:gd name="connsiteX55" fmla="*/ 282677 w 1501877"/>
                                                          <a:gd name="connsiteY55" fmla="*/ 926690 h 1351935"/>
                                                          <a:gd name="connsiteX56" fmla="*/ 299883 w 1501877"/>
                                                          <a:gd name="connsiteY56" fmla="*/ 1022555 h 1351935"/>
                                                          <a:gd name="connsiteX57" fmla="*/ 376083 w 1501877"/>
                                                          <a:gd name="connsiteY57" fmla="*/ 1086464 h 1351935"/>
                                                          <a:gd name="connsiteX58" fmla="*/ 378541 w 1501877"/>
                                                          <a:gd name="connsiteY58" fmla="*/ 1130709 h 1351935"/>
                                                          <a:gd name="connsiteX59" fmla="*/ 331838 w 1501877"/>
                                                          <a:gd name="connsiteY59" fmla="*/ 1155290 h 1351935"/>
                                                          <a:gd name="connsiteX60" fmla="*/ 322006 w 1501877"/>
                                                          <a:gd name="connsiteY60" fmla="*/ 1206909 h 1351935"/>
                                                          <a:gd name="connsiteX61" fmla="*/ 540774 w 1501877"/>
                                                          <a:gd name="connsiteY61" fmla="*/ 1351935 h 1351935"/>
                                                        </a:gdLst>
                                                        <a:ahLst/>
                                                        <a:cxnLst>
                                                          <a:cxn ang="0">
                                                            <a:pos x="connsiteX0" y="connsiteY0"/>
                                                          </a:cxn>
                                                          <a:cxn ang="0">
                                                            <a:pos x="connsiteX1" y="connsiteY1"/>
                                                          </a:cxn>
                                                          <a:cxn ang="0">
                                                            <a:pos x="connsiteX2" y="connsiteY2"/>
                                                          </a:cxn>
                                                          <a:cxn ang="0">
                                                            <a:pos x="connsiteX3" y="connsiteY3"/>
                                                          </a:cxn>
                                                          <a:cxn ang="0">
                                                            <a:pos x="connsiteX4" y="connsiteY4"/>
                                                          </a:cxn>
                                                          <a:cxn ang="0">
                                                            <a:pos x="connsiteX5" y="connsiteY5"/>
                                                          </a:cxn>
                                                          <a:cxn ang="0">
                                                            <a:pos x="connsiteX6" y="connsiteY6"/>
                                                          </a:cxn>
                                                          <a:cxn ang="0">
                                                            <a:pos x="connsiteX7" y="connsiteY7"/>
                                                          </a:cxn>
                                                          <a:cxn ang="0">
                                                            <a:pos x="connsiteX8" y="connsiteY8"/>
                                                          </a:cxn>
                                                          <a:cxn ang="0">
                                                            <a:pos x="connsiteX9" y="connsiteY9"/>
                                                          </a:cxn>
                                                          <a:cxn ang="0">
                                                            <a:pos x="connsiteX10" y="connsiteY10"/>
                                                          </a:cxn>
                                                          <a:cxn ang="0">
                                                            <a:pos x="connsiteX11" y="connsiteY11"/>
                                                          </a:cxn>
                                                          <a:cxn ang="0">
                                                            <a:pos x="connsiteX12" y="connsiteY12"/>
                                                          </a:cxn>
                                                          <a:cxn ang="0">
                                                            <a:pos x="connsiteX13" y="connsiteY13"/>
                                                          </a:cxn>
                                                          <a:cxn ang="0">
                                                            <a:pos x="connsiteX14" y="connsiteY14"/>
                                                          </a:cxn>
                                                          <a:cxn ang="0">
                                                            <a:pos x="connsiteX15" y="connsiteY15"/>
                                                          </a:cxn>
                                                          <a:cxn ang="0">
                                                            <a:pos x="connsiteX16" y="connsiteY16"/>
                                                          </a:cxn>
                                                          <a:cxn ang="0">
                                                            <a:pos x="connsiteX17" y="connsiteY17"/>
                                                          </a:cxn>
                                                          <a:cxn ang="0">
                                                            <a:pos x="connsiteX18" y="connsiteY18"/>
                                                          </a:cxn>
                                                          <a:cxn ang="0">
                                                            <a:pos x="connsiteX19" y="connsiteY19"/>
                                                          </a:cxn>
                                                          <a:cxn ang="0">
                                                            <a:pos x="connsiteX20" y="connsiteY20"/>
                                                          </a:cxn>
                                                          <a:cxn ang="0">
                                                            <a:pos x="connsiteX21" y="connsiteY21"/>
                                                          </a:cxn>
                                                          <a:cxn ang="0">
                                                            <a:pos x="connsiteX22" y="connsiteY22"/>
                                                          </a:cxn>
                                                          <a:cxn ang="0">
                                                            <a:pos x="connsiteX23" y="connsiteY23"/>
                                                          </a:cxn>
                                                          <a:cxn ang="0">
                                                            <a:pos x="connsiteX24" y="connsiteY24"/>
                                                          </a:cxn>
                                                          <a:cxn ang="0">
                                                            <a:pos x="connsiteX25" y="connsiteY25"/>
                                                          </a:cxn>
                                                          <a:cxn ang="0">
                                                            <a:pos x="connsiteX26" y="connsiteY26"/>
                                                          </a:cxn>
                                                          <a:cxn ang="0">
                                                            <a:pos x="connsiteX27" y="connsiteY27"/>
                                                          </a:cxn>
                                                          <a:cxn ang="0">
                                                            <a:pos x="connsiteX28" y="connsiteY28"/>
                                                          </a:cxn>
                                                          <a:cxn ang="0">
                                                            <a:pos x="connsiteX29" y="connsiteY29"/>
                                                          </a:cxn>
                                                          <a:cxn ang="0">
                                                            <a:pos x="connsiteX30" y="connsiteY30"/>
                                                          </a:cxn>
                                                          <a:cxn ang="0">
                                                            <a:pos x="connsiteX31" y="connsiteY31"/>
                                                          </a:cxn>
                                                          <a:cxn ang="0">
                                                            <a:pos x="connsiteX32" y="connsiteY32"/>
                                                          </a:cxn>
                                                          <a:cxn ang="0">
                                                            <a:pos x="connsiteX33" y="connsiteY33"/>
                                                          </a:cxn>
                                                          <a:cxn ang="0">
                                                            <a:pos x="connsiteX34" y="connsiteY34"/>
                                                          </a:cxn>
                                                          <a:cxn ang="0">
                                                            <a:pos x="connsiteX35" y="connsiteY35"/>
                                                          </a:cxn>
                                                          <a:cxn ang="0">
                                                            <a:pos x="connsiteX36" y="connsiteY36"/>
                                                          </a:cxn>
                                                          <a:cxn ang="0">
                                                            <a:pos x="connsiteX37" y="connsiteY37"/>
                                                          </a:cxn>
                                                          <a:cxn ang="0">
                                                            <a:pos x="connsiteX38" y="connsiteY38"/>
                                                          </a:cxn>
                                                          <a:cxn ang="0">
                                                            <a:pos x="connsiteX39" y="connsiteY39"/>
                                                          </a:cxn>
                                                          <a:cxn ang="0">
                                                            <a:pos x="connsiteX40" y="connsiteY40"/>
                                                          </a:cxn>
                                                          <a:cxn ang="0">
                                                            <a:pos x="connsiteX41" y="connsiteY41"/>
                                                          </a:cxn>
                                                          <a:cxn ang="0">
                                                            <a:pos x="connsiteX42" y="connsiteY42"/>
                                                          </a:cxn>
                                                          <a:cxn ang="0">
                                                            <a:pos x="connsiteX43" y="connsiteY43"/>
                                                          </a:cxn>
                                                          <a:cxn ang="0">
                                                            <a:pos x="connsiteX44" y="connsiteY44"/>
                                                          </a:cxn>
                                                          <a:cxn ang="0">
                                                            <a:pos x="connsiteX45" y="connsiteY45"/>
                                                          </a:cxn>
                                                          <a:cxn ang="0">
                                                            <a:pos x="connsiteX46" y="connsiteY46"/>
                                                          </a:cxn>
                                                          <a:cxn ang="0">
                                                            <a:pos x="connsiteX47" y="connsiteY47"/>
                                                          </a:cxn>
                                                          <a:cxn ang="0">
                                                            <a:pos x="connsiteX48" y="connsiteY48"/>
                                                          </a:cxn>
                                                          <a:cxn ang="0">
                                                            <a:pos x="connsiteX49" y="connsiteY49"/>
                                                          </a:cxn>
                                                          <a:cxn ang="0">
                                                            <a:pos x="connsiteX50" y="connsiteY50"/>
                                                          </a:cxn>
                                                          <a:cxn ang="0">
                                                            <a:pos x="connsiteX51" y="connsiteY51"/>
                                                          </a:cxn>
                                                          <a:cxn ang="0">
                                                            <a:pos x="connsiteX52" y="connsiteY52"/>
                                                          </a:cxn>
                                                          <a:cxn ang="0">
                                                            <a:pos x="connsiteX53" y="connsiteY53"/>
                                                          </a:cxn>
                                                          <a:cxn ang="0">
                                                            <a:pos x="connsiteX54" y="connsiteY54"/>
                                                          </a:cxn>
                                                          <a:cxn ang="0">
                                                            <a:pos x="connsiteX55" y="connsiteY55"/>
                                                          </a:cxn>
                                                          <a:cxn ang="0">
                                                            <a:pos x="connsiteX56" y="connsiteY56"/>
                                                          </a:cxn>
                                                          <a:cxn ang="0">
                                                            <a:pos x="connsiteX57" y="connsiteY57"/>
                                                          </a:cxn>
                                                          <a:cxn ang="0">
                                                            <a:pos x="connsiteX58" y="connsiteY58"/>
                                                          </a:cxn>
                                                          <a:cxn ang="0">
                                                            <a:pos x="connsiteX59" y="connsiteY59"/>
                                                          </a:cxn>
                                                          <a:cxn ang="0">
                                                            <a:pos x="connsiteX60" y="connsiteY60"/>
                                                          </a:cxn>
                                                          <a:cxn ang="0">
                                                            <a:pos x="connsiteX61" y="connsiteY61"/>
                                                          </a:cxn>
                                                        </a:cxnLst>
                                                        <a:rect l="l" t="t" r="r" b="b"/>
                                                        <a:pathLst>
                                                          <a:path w="1501877" h="1351935">
                                                            <a:moveTo>
                                                              <a:pt x="540774" y="1351935"/>
                                                            </a:moveTo>
                                                            <a:lnTo>
                                                              <a:pt x="646471" y="1270819"/>
                                                            </a:lnTo>
                                                            <a:lnTo>
                                                              <a:pt x="663677" y="1199535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599767" y="1066800"/>
                                                            </a:lnTo>
                                                            <a:lnTo>
                                                              <a:pt x="624348" y="872613"/>
                                                            </a:lnTo>
                                                            <a:lnTo>
                                                              <a:pt x="683341" y="926690"/>
                                                            </a:lnTo>
                                                            <a:lnTo>
                                                              <a:pt x="757083" y="961103"/>
                                                            </a:lnTo>
                                                            <a:lnTo>
                                                              <a:pt x="820993" y="907026"/>
                                                            </a:lnTo>
                                                            <a:lnTo>
                                                              <a:pt x="840658" y="818535"/>
                                                            </a:lnTo>
                                                            <a:lnTo>
                                                              <a:pt x="943896" y="766916"/>
                                                            </a:lnTo>
                                                            <a:lnTo>
                                                              <a:pt x="1012722" y="796413"/>
                                                            </a:lnTo>
                                                            <a:lnTo>
                                                              <a:pt x="1106129" y="671051"/>
                                                            </a:lnTo>
                                                            <a:lnTo>
                                                              <a:pt x="1135625" y="651387"/>
                                                            </a:lnTo>
                                                            <a:lnTo>
                                                              <a:pt x="1295400" y="754626"/>
                                                            </a:lnTo>
                                                            <a:lnTo>
                                                              <a:pt x="1391264" y="784122"/>
                                                            </a:lnTo>
                                                            <a:lnTo>
                                                              <a:pt x="1415845" y="658761"/>
                                                            </a:lnTo>
                                                            <a:lnTo>
                                                              <a:pt x="1425677" y="528484"/>
                                                            </a:lnTo>
                                                            <a:lnTo>
                                                              <a:pt x="1437967" y="435077"/>
                                                            </a:lnTo>
                                                            <a:lnTo>
                                                              <a:pt x="1477296" y="408038"/>
                                                            </a:lnTo>
                                                            <a:lnTo>
                                                              <a:pt x="1501877" y="385916"/>
                                                            </a:lnTo>
                                                            <a:lnTo>
                                                              <a:pt x="1484671" y="341671"/>
                                                            </a:lnTo>
                                                            <a:lnTo>
                                                              <a:pt x="1354393" y="319548"/>
                                                            </a:lnTo>
                                                            <a:lnTo>
                                                              <a:pt x="1231490" y="174522"/>
                                                            </a:lnTo>
                                                            <a:lnTo>
                                                              <a:pt x="1071716" y="245806"/>
                                                            </a:lnTo>
                                                            <a:lnTo>
                                                              <a:pt x="995516" y="191729"/>
                                                            </a:lnTo>
                                                            <a:lnTo>
                                                              <a:pt x="970935" y="147484"/>
                                                            </a:lnTo>
                                                            <a:lnTo>
                                                              <a:pt x="929148" y="172064"/>
                                                            </a:lnTo>
                                                            <a:lnTo>
                                                              <a:pt x="897193" y="93406"/>
                                                            </a:lnTo>
                                                            <a:lnTo>
                                                              <a:pt x="843116" y="122903"/>
                                                            </a:lnTo>
                                                            <a:lnTo>
                                                              <a:pt x="759541" y="93406"/>
                                                            </a:lnTo>
                                                            <a:lnTo>
                                                              <a:pt x="653845" y="4916"/>
                                                            </a:lnTo>
                                                            <a:lnTo>
                                                              <a:pt x="604683" y="0"/>
                                                            </a:lnTo>
                                                            <a:lnTo>
                                                              <a:pt x="555522" y="73742"/>
                                                            </a:lnTo>
                                                            <a:lnTo>
                                                              <a:pt x="462116" y="208935"/>
                                                            </a:lnTo>
                                                            <a:lnTo>
                                                              <a:pt x="422787" y="282677"/>
                                                            </a:lnTo>
                                                            <a:lnTo>
                                                              <a:pt x="395748" y="324464"/>
                                                            </a:lnTo>
                                                            <a:cubicBezTo>
                                                              <a:pt x="396567" y="344948"/>
                                                              <a:pt x="397387" y="365432"/>
                                                              <a:pt x="398206" y="385916"/>
                                                            </a:cubicBezTo>
                                                            <a:lnTo>
                                                              <a:pt x="334296" y="489155"/>
                                                            </a:lnTo>
                                                            <a:lnTo>
                                                              <a:pt x="344129" y="543232"/>
                                                            </a:lnTo>
                                                            <a:lnTo>
                                                              <a:pt x="317090" y="557980"/>
                                                            </a:lnTo>
                                                            <a:lnTo>
                                                              <a:pt x="228600" y="521109"/>
                                                            </a:lnTo>
                                                            <a:lnTo>
                                                              <a:pt x="191729" y="462116"/>
                                                            </a:lnTo>
                                                            <a:lnTo>
                                                              <a:pt x="162232" y="430161"/>
                                                            </a:lnTo>
                                                            <a:lnTo>
                                                              <a:pt x="122903" y="430161"/>
                                                            </a:lnTo>
                                                            <a:lnTo>
                                                              <a:pt x="93406" y="469490"/>
                                                            </a:lnTo>
                                                            <a:lnTo>
                                                              <a:pt x="44245" y="486697"/>
                                                            </a:lnTo>
                                                            <a:lnTo>
                                                              <a:pt x="12290" y="498987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132735" y="634180"/>
                                                            </a:lnTo>
                                                            <a:lnTo>
                                                              <a:pt x="194187" y="717755"/>
                                                            </a:lnTo>
                                                            <a:lnTo>
                                                              <a:pt x="267929" y="848032"/>
                                                            </a:lnTo>
                                                            <a:lnTo>
                                                              <a:pt x="292509" y="862780"/>
                                                            </a:lnTo>
                                                            <a:lnTo>
                                                              <a:pt x="282677" y="926690"/>
                                                            </a:lnTo>
                                                            <a:lnTo>
                                                              <a:pt x="299883" y="1022555"/>
                                                            </a:lnTo>
                                                            <a:lnTo>
                                                              <a:pt x="376083" y="1086464"/>
                                                            </a:lnTo>
                                                            <a:lnTo>
                                                              <a:pt x="378541" y="1130709"/>
                                                            </a:lnTo>
                                                            <a:lnTo>
                                                              <a:pt x="331838" y="1155290"/>
                                                            </a:lnTo>
                                                            <a:lnTo>
                                                              <a:pt x="322006" y="1206909"/>
                                                            </a:lnTo>
                                                            <a:lnTo>
                                                              <a:pt x="540774" y="1351935"/>
                                                            </a:lnTo>
                                                            <a:close/>
                                                          </a:path>
                                                        </a:pathLst>
                                                      </a:custGeom>
                                                      <a:solidFill>
                                                        <a:srgbClr val="FBFE94"/>
                                                      </a:solidFill>
                                                    </p:spPr>
                                                    <p:style>
                                                      <a:lnRef idx="2">
                                                        <a:schemeClr val="accent1">
                                                          <a:shade val="50000"/>
                                                        </a:schemeClr>
                                                      </a:lnRef>
                                                      <a:fillRef idx="1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lt1"/>
                                                      </a:fontRef>
                                                    </p:style>
                                                    <p:txBody>
                                                      <a:bodyPr rtlCol="0" anchor="ctr"/>
                                                      <a:lstStyle/>
                                                      <a:p>
                                                        <a:pPr algn="ctr"/>
                                                        <a:r>
                                                          <a:rPr lang="ru-RU" sz="1200" b="1" dirty="0" smtClean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rPr>
                                                          <a:t>Балашов</a:t>
                                                        </a:r>
                                                        <a:endParaRPr lang="ru-RU" sz="1200" b="1" dirty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</p:grpSp>
                                                <p:sp>
                                                  <p:nvSpPr>
                                                    <p:cNvPr id="48" name="Полилиния 47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240890" y="1646903"/>
                                                      <a:ext cx="904568" cy="961103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110613 w 904568"/>
                                                        <a:gd name="connsiteY0" fmla="*/ 961103 h 961103"/>
                                                        <a:gd name="connsiteX1" fmla="*/ 54078 w 904568"/>
                                                        <a:gd name="connsiteY1" fmla="*/ 934065 h 961103"/>
                                                        <a:gd name="connsiteX2" fmla="*/ 19665 w 904568"/>
                                                        <a:gd name="connsiteY2" fmla="*/ 867697 h 961103"/>
                                                        <a:gd name="connsiteX3" fmla="*/ 0 w 904568"/>
                                                        <a:gd name="connsiteY3" fmla="*/ 784123 h 961103"/>
                                                        <a:gd name="connsiteX4" fmla="*/ 7375 w 904568"/>
                                                        <a:gd name="connsiteY4" fmla="*/ 626807 h 961103"/>
                                                        <a:gd name="connsiteX5" fmla="*/ 98323 w 904568"/>
                                                        <a:gd name="connsiteY5" fmla="*/ 545691 h 961103"/>
                                                        <a:gd name="connsiteX6" fmla="*/ 186813 w 904568"/>
                                                        <a:gd name="connsiteY6" fmla="*/ 459658 h 961103"/>
                                                        <a:gd name="connsiteX7" fmla="*/ 206478 w 904568"/>
                                                        <a:gd name="connsiteY7" fmla="*/ 383458 h 961103"/>
                                                        <a:gd name="connsiteX8" fmla="*/ 245807 w 904568"/>
                                                        <a:gd name="connsiteY8" fmla="*/ 314632 h 961103"/>
                                                        <a:gd name="connsiteX9" fmla="*/ 253181 w 904568"/>
                                                        <a:gd name="connsiteY9" fmla="*/ 231058 h 961103"/>
                                                        <a:gd name="connsiteX10" fmla="*/ 267929 w 904568"/>
                                                        <a:gd name="connsiteY10" fmla="*/ 142568 h 961103"/>
                                                        <a:gd name="connsiteX11" fmla="*/ 270387 w 904568"/>
                                                        <a:gd name="connsiteY11" fmla="*/ 83574 h 961103"/>
                                                        <a:gd name="connsiteX12" fmla="*/ 287594 w 904568"/>
                                                        <a:gd name="connsiteY12" fmla="*/ 54078 h 961103"/>
                                                        <a:gd name="connsiteX13" fmla="*/ 376084 w 904568"/>
                                                        <a:gd name="connsiteY13" fmla="*/ 22123 h 961103"/>
                                                        <a:gd name="connsiteX14" fmla="*/ 400665 w 904568"/>
                                                        <a:gd name="connsiteY14" fmla="*/ 0 h 961103"/>
                                                        <a:gd name="connsiteX15" fmla="*/ 486697 w 904568"/>
                                                        <a:gd name="connsiteY15" fmla="*/ 58994 h 961103"/>
                                                        <a:gd name="connsiteX16" fmla="*/ 535858 w 904568"/>
                                                        <a:gd name="connsiteY16" fmla="*/ 140110 h 961103"/>
                                                        <a:gd name="connsiteX17" fmla="*/ 602226 w 904568"/>
                                                        <a:gd name="connsiteY17" fmla="*/ 196645 h 961103"/>
                                                        <a:gd name="connsiteX18" fmla="*/ 666136 w 904568"/>
                                                        <a:gd name="connsiteY18" fmla="*/ 194187 h 961103"/>
                                                        <a:gd name="connsiteX19" fmla="*/ 705465 w 904568"/>
                                                        <a:gd name="connsiteY19" fmla="*/ 248265 h 961103"/>
                                                        <a:gd name="connsiteX20" fmla="*/ 742336 w 904568"/>
                                                        <a:gd name="connsiteY20" fmla="*/ 290052 h 961103"/>
                                                        <a:gd name="connsiteX21" fmla="*/ 801329 w 904568"/>
                                                        <a:gd name="connsiteY21" fmla="*/ 272845 h 961103"/>
                                                        <a:gd name="connsiteX22" fmla="*/ 835742 w 904568"/>
                                                        <a:gd name="connsiteY22" fmla="*/ 304800 h 961103"/>
                                                        <a:gd name="connsiteX23" fmla="*/ 872613 w 904568"/>
                                                        <a:gd name="connsiteY23" fmla="*/ 294968 h 961103"/>
                                                        <a:gd name="connsiteX24" fmla="*/ 904568 w 904568"/>
                                                        <a:gd name="connsiteY24" fmla="*/ 302342 h 961103"/>
                                                        <a:gd name="connsiteX25" fmla="*/ 872613 w 904568"/>
                                                        <a:gd name="connsiteY25" fmla="*/ 351503 h 961103"/>
                                                        <a:gd name="connsiteX26" fmla="*/ 840658 w 904568"/>
                                                        <a:gd name="connsiteY26" fmla="*/ 383458 h 961103"/>
                                                        <a:gd name="connsiteX27" fmla="*/ 771833 w 904568"/>
                                                        <a:gd name="connsiteY27" fmla="*/ 393291 h 961103"/>
                                                        <a:gd name="connsiteX28" fmla="*/ 725129 w 904568"/>
                                                        <a:gd name="connsiteY28" fmla="*/ 405581 h 961103"/>
                                                        <a:gd name="connsiteX29" fmla="*/ 513736 w 904568"/>
                                                        <a:gd name="connsiteY29" fmla="*/ 722671 h 961103"/>
                                                        <a:gd name="connsiteX30" fmla="*/ 511278 w 904568"/>
                                                        <a:gd name="connsiteY30" fmla="*/ 779207 h 961103"/>
                                                        <a:gd name="connsiteX31" fmla="*/ 447368 w 904568"/>
                                                        <a:gd name="connsiteY31" fmla="*/ 875071 h 961103"/>
                                                        <a:gd name="connsiteX32" fmla="*/ 459658 w 904568"/>
                                                        <a:gd name="connsiteY32" fmla="*/ 943897 h 961103"/>
                                                        <a:gd name="connsiteX33" fmla="*/ 427704 w 904568"/>
                                                        <a:gd name="connsiteY33" fmla="*/ 961103 h 961103"/>
                                                        <a:gd name="connsiteX34" fmla="*/ 363794 w 904568"/>
                                                        <a:gd name="connsiteY34" fmla="*/ 914400 h 961103"/>
                                                        <a:gd name="connsiteX35" fmla="*/ 302342 w 904568"/>
                                                        <a:gd name="connsiteY35" fmla="*/ 838200 h 961103"/>
                                                        <a:gd name="connsiteX36" fmla="*/ 263013 w 904568"/>
                                                        <a:gd name="connsiteY36" fmla="*/ 825910 h 961103"/>
                                                        <a:gd name="connsiteX37" fmla="*/ 221226 w 904568"/>
                                                        <a:gd name="connsiteY37" fmla="*/ 848032 h 961103"/>
                                                        <a:gd name="connsiteX38" fmla="*/ 189271 w 904568"/>
                                                        <a:gd name="connsiteY38" fmla="*/ 879987 h 961103"/>
                                                        <a:gd name="connsiteX39" fmla="*/ 142568 w 904568"/>
                                                        <a:gd name="connsiteY39" fmla="*/ 884903 h 961103"/>
                                                        <a:gd name="connsiteX40" fmla="*/ 110613 w 904568"/>
                                                        <a:gd name="connsiteY40" fmla="*/ 961103 h 961103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904568" h="961103">
                                                          <a:moveTo>
                                                            <a:pt x="110613" y="961103"/>
                                                          </a:moveTo>
                                                          <a:lnTo>
                                                            <a:pt x="54078" y="934065"/>
                                                          </a:lnTo>
                                                          <a:lnTo>
                                                            <a:pt x="19665" y="867697"/>
                                                          </a:lnTo>
                                                          <a:lnTo>
                                                            <a:pt x="0" y="784123"/>
                                                          </a:lnTo>
                                                          <a:lnTo>
                                                            <a:pt x="7375" y="626807"/>
                                                          </a:lnTo>
                                                          <a:lnTo>
                                                            <a:pt x="98323" y="545691"/>
                                                          </a:lnTo>
                                                          <a:lnTo>
                                                            <a:pt x="186813" y="459658"/>
                                                          </a:lnTo>
                                                          <a:lnTo>
                                                            <a:pt x="206478" y="383458"/>
                                                          </a:lnTo>
                                                          <a:lnTo>
                                                            <a:pt x="245807" y="314632"/>
                                                          </a:lnTo>
                                                          <a:lnTo>
                                                            <a:pt x="253181" y="231058"/>
                                                          </a:lnTo>
                                                          <a:lnTo>
                                                            <a:pt x="267929" y="142568"/>
                                                          </a:lnTo>
                                                          <a:cubicBezTo>
                                                            <a:pt x="268748" y="122903"/>
                                                            <a:pt x="269568" y="103239"/>
                                                            <a:pt x="270387" y="83574"/>
                                                          </a:cubicBezTo>
                                                          <a:lnTo>
                                                            <a:pt x="287594" y="54078"/>
                                                          </a:lnTo>
                                                          <a:lnTo>
                                                            <a:pt x="376084" y="22123"/>
                                                          </a:lnTo>
                                                          <a:lnTo>
                                                            <a:pt x="400665" y="0"/>
                                                          </a:lnTo>
                                                          <a:lnTo>
                                                            <a:pt x="486697" y="58994"/>
                                                          </a:lnTo>
                                                          <a:lnTo>
                                                            <a:pt x="535858" y="140110"/>
                                                          </a:lnTo>
                                                          <a:lnTo>
                                                            <a:pt x="602226" y="196645"/>
                                                          </a:lnTo>
                                                          <a:lnTo>
                                                            <a:pt x="666136" y="194187"/>
                                                          </a:lnTo>
                                                          <a:lnTo>
                                                            <a:pt x="705465" y="248265"/>
                                                          </a:lnTo>
                                                          <a:lnTo>
                                                            <a:pt x="742336" y="290052"/>
                                                          </a:lnTo>
                                                          <a:lnTo>
                                                            <a:pt x="801329" y="272845"/>
                                                          </a:lnTo>
                                                          <a:lnTo>
                                                            <a:pt x="835742" y="304800"/>
                                                          </a:lnTo>
                                                          <a:lnTo>
                                                            <a:pt x="872613" y="294968"/>
                                                          </a:lnTo>
                                                          <a:lnTo>
                                                            <a:pt x="904568" y="302342"/>
                                                          </a:lnTo>
                                                          <a:lnTo>
                                                            <a:pt x="872613" y="351503"/>
                                                          </a:lnTo>
                                                          <a:lnTo>
                                                            <a:pt x="840658" y="383458"/>
                                                          </a:lnTo>
                                                          <a:lnTo>
                                                            <a:pt x="771833" y="393291"/>
                                                          </a:lnTo>
                                                          <a:lnTo>
                                                            <a:pt x="725129" y="405581"/>
                                                          </a:lnTo>
                                                          <a:lnTo>
                                                            <a:pt x="513736" y="722671"/>
                                                          </a:lnTo>
                                                          <a:lnTo>
                                                            <a:pt x="511278" y="779207"/>
                                                          </a:lnTo>
                                                          <a:lnTo>
                                                            <a:pt x="447368" y="875071"/>
                                                          </a:lnTo>
                                                          <a:lnTo>
                                                            <a:pt x="459658" y="943897"/>
                                                          </a:lnTo>
                                                          <a:lnTo>
                                                            <a:pt x="427704" y="961103"/>
                                                          </a:lnTo>
                                                          <a:lnTo>
                                                            <a:pt x="363794" y="914400"/>
                                                          </a:lnTo>
                                                          <a:lnTo>
                                                            <a:pt x="302342" y="838200"/>
                                                          </a:lnTo>
                                                          <a:lnTo>
                                                            <a:pt x="263013" y="825910"/>
                                                          </a:lnTo>
                                                          <a:lnTo>
                                                            <a:pt x="221226" y="848032"/>
                                                          </a:lnTo>
                                                          <a:lnTo>
                                                            <a:pt x="189271" y="879987"/>
                                                          </a:lnTo>
                                                          <a:lnTo>
                                                            <a:pt x="142568" y="884903"/>
                                                          </a:lnTo>
                                                          <a:lnTo>
                                                            <a:pt x="110613" y="961103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accent3">
                                                        <a:lumMod val="60000"/>
                                                        <a:lumOff val="40000"/>
                                                      </a:schemeClr>
                                                    </a:solidFill>
                                                  </p:spPr>
                                                  <p:style>
                                                    <a:lnRef idx="2">
                                                      <a:schemeClr val="accent1">
                                                        <a:shade val="50000"/>
                                                      </a:schemeClr>
                                                    </a:lnRef>
                                                    <a:fillRef idx="1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lt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Романовка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9" name="Полилиния 36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1011765" y="1396180"/>
                                                      <a:ext cx="1103671" cy="1059426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909484 w 1103671"/>
                                                        <a:gd name="connsiteY0" fmla="*/ 1056968 h 1059426"/>
                                                        <a:gd name="connsiteX1" fmla="*/ 820994 w 1103671"/>
                                                        <a:gd name="connsiteY1" fmla="*/ 1059426 h 1059426"/>
                                                        <a:gd name="connsiteX2" fmla="*/ 830826 w 1103671"/>
                                                        <a:gd name="connsiteY2" fmla="*/ 1027471 h 1059426"/>
                                                        <a:gd name="connsiteX3" fmla="*/ 825910 w 1103671"/>
                                                        <a:gd name="connsiteY3" fmla="*/ 985684 h 1059426"/>
                                                        <a:gd name="connsiteX4" fmla="*/ 698090 w 1103671"/>
                                                        <a:gd name="connsiteY4" fmla="*/ 958645 h 1059426"/>
                                                        <a:gd name="connsiteX5" fmla="*/ 580103 w 1103671"/>
                                                        <a:gd name="connsiteY5" fmla="*/ 818535 h 1059426"/>
                                                        <a:gd name="connsiteX6" fmla="*/ 417871 w 1103671"/>
                                                        <a:gd name="connsiteY6" fmla="*/ 892277 h 1059426"/>
                                                        <a:gd name="connsiteX7" fmla="*/ 326923 w 1103671"/>
                                                        <a:gd name="connsiteY7" fmla="*/ 825909 h 1059426"/>
                                                        <a:gd name="connsiteX8" fmla="*/ 309716 w 1103671"/>
                                                        <a:gd name="connsiteY8" fmla="*/ 786580 h 1059426"/>
                                                        <a:gd name="connsiteX9" fmla="*/ 280219 w 1103671"/>
                                                        <a:gd name="connsiteY9" fmla="*/ 816077 h 1059426"/>
                                                        <a:gd name="connsiteX10" fmla="*/ 233516 w 1103671"/>
                                                        <a:gd name="connsiteY10" fmla="*/ 742335 h 1059426"/>
                                                        <a:gd name="connsiteX11" fmla="*/ 174523 w 1103671"/>
                                                        <a:gd name="connsiteY11" fmla="*/ 774290 h 1059426"/>
                                                        <a:gd name="connsiteX12" fmla="*/ 0 w 1103671"/>
                                                        <a:gd name="connsiteY12" fmla="*/ 648929 h 1059426"/>
                                                        <a:gd name="connsiteX13" fmla="*/ 49161 w 1103671"/>
                                                        <a:gd name="connsiteY13" fmla="*/ 636638 h 1059426"/>
                                                        <a:gd name="connsiteX14" fmla="*/ 103239 w 1103671"/>
                                                        <a:gd name="connsiteY14" fmla="*/ 557980 h 1059426"/>
                                                        <a:gd name="connsiteX15" fmla="*/ 186813 w 1103671"/>
                                                        <a:gd name="connsiteY15" fmla="*/ 548148 h 1059426"/>
                                                        <a:gd name="connsiteX16" fmla="*/ 211394 w 1103671"/>
                                                        <a:gd name="connsiteY16" fmla="*/ 474406 h 1059426"/>
                                                        <a:gd name="connsiteX17" fmla="*/ 260555 w 1103671"/>
                                                        <a:gd name="connsiteY17" fmla="*/ 425245 h 1059426"/>
                                                        <a:gd name="connsiteX18" fmla="*/ 186813 w 1103671"/>
                                                        <a:gd name="connsiteY18" fmla="*/ 346587 h 1059426"/>
                                                        <a:gd name="connsiteX19" fmla="*/ 184355 w 1103671"/>
                                                        <a:gd name="connsiteY19" fmla="*/ 282677 h 1059426"/>
                                                        <a:gd name="connsiteX20" fmla="*/ 189271 w 1103671"/>
                                                        <a:gd name="connsiteY20" fmla="*/ 221226 h 1059426"/>
                                                        <a:gd name="connsiteX21" fmla="*/ 199103 w 1103671"/>
                                                        <a:gd name="connsiteY21" fmla="*/ 152400 h 1059426"/>
                                                        <a:gd name="connsiteX22" fmla="*/ 206477 w 1103671"/>
                                                        <a:gd name="connsiteY22" fmla="*/ 66368 h 1059426"/>
                                                        <a:gd name="connsiteX23" fmla="*/ 238432 w 1103671"/>
                                                        <a:gd name="connsiteY23" fmla="*/ 22122 h 1059426"/>
                                                        <a:gd name="connsiteX24" fmla="*/ 403123 w 1103671"/>
                                                        <a:gd name="connsiteY24" fmla="*/ 88490 h 1059426"/>
                                                        <a:gd name="connsiteX25" fmla="*/ 420329 w 1103671"/>
                                                        <a:gd name="connsiteY25" fmla="*/ 140109 h 1059426"/>
                                                        <a:gd name="connsiteX26" fmla="*/ 494071 w 1103671"/>
                                                        <a:gd name="connsiteY26" fmla="*/ 174522 h 1059426"/>
                                                        <a:gd name="connsiteX27" fmla="*/ 535858 w 1103671"/>
                                                        <a:gd name="connsiteY27" fmla="*/ 122903 h 1059426"/>
                                                        <a:gd name="connsiteX28" fmla="*/ 538316 w 1103671"/>
                                                        <a:gd name="connsiteY28" fmla="*/ 81116 h 1059426"/>
                                                        <a:gd name="connsiteX29" fmla="*/ 607142 w 1103671"/>
                                                        <a:gd name="connsiteY29" fmla="*/ 0 h 1059426"/>
                                                        <a:gd name="connsiteX30" fmla="*/ 634181 w 1103671"/>
                                                        <a:gd name="connsiteY30" fmla="*/ 73742 h 1059426"/>
                                                        <a:gd name="connsiteX31" fmla="*/ 698090 w 1103671"/>
                                                        <a:gd name="connsiteY31" fmla="*/ 76200 h 1059426"/>
                                                        <a:gd name="connsiteX32" fmla="*/ 732503 w 1103671"/>
                                                        <a:gd name="connsiteY32" fmla="*/ 100780 h 1059426"/>
                                                        <a:gd name="connsiteX33" fmla="*/ 791497 w 1103671"/>
                                                        <a:gd name="connsiteY33" fmla="*/ 41787 h 1059426"/>
                                                        <a:gd name="connsiteX34" fmla="*/ 820994 w 1103671"/>
                                                        <a:gd name="connsiteY34" fmla="*/ 29497 h 1059426"/>
                                                        <a:gd name="connsiteX35" fmla="*/ 843116 w 1103671"/>
                                                        <a:gd name="connsiteY35" fmla="*/ 73742 h 1059426"/>
                                                        <a:gd name="connsiteX36" fmla="*/ 877529 w 1103671"/>
                                                        <a:gd name="connsiteY36" fmla="*/ 120445 h 1059426"/>
                                                        <a:gd name="connsiteX37" fmla="*/ 860323 w 1103671"/>
                                                        <a:gd name="connsiteY37" fmla="*/ 137651 h 1059426"/>
                                                        <a:gd name="connsiteX38" fmla="*/ 902110 w 1103671"/>
                                                        <a:gd name="connsiteY38" fmla="*/ 176980 h 1059426"/>
                                                        <a:gd name="connsiteX39" fmla="*/ 892277 w 1103671"/>
                                                        <a:gd name="connsiteY39" fmla="*/ 216309 h 1059426"/>
                                                        <a:gd name="connsiteX40" fmla="*/ 916858 w 1103671"/>
                                                        <a:gd name="connsiteY40" fmla="*/ 299884 h 1059426"/>
                                                        <a:gd name="connsiteX41" fmla="*/ 926690 w 1103671"/>
                                                        <a:gd name="connsiteY41" fmla="*/ 336755 h 1059426"/>
                                                        <a:gd name="connsiteX42" fmla="*/ 1059426 w 1103671"/>
                                                        <a:gd name="connsiteY42" fmla="*/ 400664 h 1059426"/>
                                                        <a:gd name="connsiteX43" fmla="*/ 1086464 w 1103671"/>
                                                        <a:gd name="connsiteY43" fmla="*/ 639097 h 1059426"/>
                                                        <a:gd name="connsiteX44" fmla="*/ 1059426 w 1103671"/>
                                                        <a:gd name="connsiteY44" fmla="*/ 675968 h 1059426"/>
                                                        <a:gd name="connsiteX45" fmla="*/ 1103671 w 1103671"/>
                                                        <a:gd name="connsiteY45" fmla="*/ 771832 h 1059426"/>
                                                        <a:gd name="connsiteX46" fmla="*/ 924232 w 1103671"/>
                                                        <a:gd name="connsiteY46" fmla="*/ 988142 h 1059426"/>
                                                        <a:gd name="connsiteX47" fmla="*/ 909484 w 1103671"/>
                                                        <a:gd name="connsiteY47" fmla="*/ 1056968 h 1059426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  <a:cxn ang="0">
                                                          <a:pos x="connsiteX41" y="connsiteY41"/>
                                                        </a:cxn>
                                                        <a:cxn ang="0">
                                                          <a:pos x="connsiteX42" y="connsiteY42"/>
                                                        </a:cxn>
                                                        <a:cxn ang="0">
                                                          <a:pos x="connsiteX43" y="connsiteY43"/>
                                                        </a:cxn>
                                                        <a:cxn ang="0">
                                                          <a:pos x="connsiteX44" y="connsiteY44"/>
                                                        </a:cxn>
                                                        <a:cxn ang="0">
                                                          <a:pos x="connsiteX45" y="connsiteY45"/>
                                                        </a:cxn>
                                                        <a:cxn ang="0">
                                                          <a:pos x="connsiteX46" y="connsiteY46"/>
                                                        </a:cxn>
                                                        <a:cxn ang="0">
                                                          <a:pos x="connsiteX47" y="connsiteY47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1103671" h="1059426">
                                                          <a:moveTo>
                                                            <a:pt x="909484" y="1056968"/>
                                                          </a:moveTo>
                                                          <a:lnTo>
                                                            <a:pt x="820994" y="1059426"/>
                                                          </a:lnTo>
                                                          <a:lnTo>
                                                            <a:pt x="830826" y="1027471"/>
                                                          </a:lnTo>
                                                          <a:lnTo>
                                                            <a:pt x="825910" y="985684"/>
                                                          </a:lnTo>
                                                          <a:lnTo>
                                                            <a:pt x="698090" y="958645"/>
                                                          </a:lnTo>
                                                          <a:lnTo>
                                                            <a:pt x="580103" y="818535"/>
                                                          </a:lnTo>
                                                          <a:lnTo>
                                                            <a:pt x="417871" y="892277"/>
                                                          </a:lnTo>
                                                          <a:lnTo>
                                                            <a:pt x="326923" y="825909"/>
                                                          </a:lnTo>
                                                          <a:lnTo>
                                                            <a:pt x="309716" y="786580"/>
                                                          </a:lnTo>
                                                          <a:lnTo>
                                                            <a:pt x="280219" y="816077"/>
                                                          </a:lnTo>
                                                          <a:lnTo>
                                                            <a:pt x="233516" y="742335"/>
                                                          </a:lnTo>
                                                          <a:lnTo>
                                                            <a:pt x="174523" y="774290"/>
                                                          </a:lnTo>
                                                          <a:lnTo>
                                                            <a:pt x="0" y="648929"/>
                                                          </a:lnTo>
                                                          <a:lnTo>
                                                            <a:pt x="49161" y="636638"/>
                                                          </a:lnTo>
                                                          <a:lnTo>
                                                            <a:pt x="103239" y="557980"/>
                                                          </a:lnTo>
                                                          <a:lnTo>
                                                            <a:pt x="186813" y="548148"/>
                                                          </a:lnTo>
                                                          <a:lnTo>
                                                            <a:pt x="211394" y="474406"/>
                                                          </a:lnTo>
                                                          <a:lnTo>
                                                            <a:pt x="260555" y="425245"/>
                                                          </a:lnTo>
                                                          <a:lnTo>
                                                            <a:pt x="186813" y="346587"/>
                                                          </a:lnTo>
                                                          <a:cubicBezTo>
                                                            <a:pt x="185994" y="325284"/>
                                                            <a:pt x="185174" y="303980"/>
                                                            <a:pt x="184355" y="282677"/>
                                                          </a:cubicBezTo>
                                                          <a:lnTo>
                                                            <a:pt x="189271" y="221226"/>
                                                          </a:lnTo>
                                                          <a:lnTo>
                                                            <a:pt x="199103" y="152400"/>
                                                          </a:lnTo>
                                                          <a:lnTo>
                                                            <a:pt x="206477" y="66368"/>
                                                          </a:lnTo>
                                                          <a:lnTo>
                                                            <a:pt x="238432" y="22122"/>
                                                          </a:lnTo>
                                                          <a:lnTo>
                                                            <a:pt x="403123" y="88490"/>
                                                          </a:lnTo>
                                                          <a:lnTo>
                                                            <a:pt x="420329" y="140109"/>
                                                          </a:lnTo>
                                                          <a:lnTo>
                                                            <a:pt x="494071" y="174522"/>
                                                          </a:lnTo>
                                                          <a:lnTo>
                                                            <a:pt x="535858" y="122903"/>
                                                          </a:lnTo>
                                                          <a:lnTo>
                                                            <a:pt x="538316" y="81116"/>
                                                          </a:lnTo>
                                                          <a:lnTo>
                                                            <a:pt x="607142" y="0"/>
                                                          </a:lnTo>
                                                          <a:lnTo>
                                                            <a:pt x="634181" y="73742"/>
                                                          </a:lnTo>
                                                          <a:lnTo>
                                                            <a:pt x="698090" y="76200"/>
                                                          </a:lnTo>
                                                          <a:lnTo>
                                                            <a:pt x="732503" y="100780"/>
                                                          </a:lnTo>
                                                          <a:lnTo>
                                                            <a:pt x="791497" y="41787"/>
                                                          </a:lnTo>
                                                          <a:lnTo>
                                                            <a:pt x="820994" y="29497"/>
                                                          </a:lnTo>
                                                          <a:lnTo>
                                                            <a:pt x="843116" y="73742"/>
                                                          </a:lnTo>
                                                          <a:lnTo>
                                                            <a:pt x="877529" y="120445"/>
                                                          </a:lnTo>
                                                          <a:lnTo>
                                                            <a:pt x="860323" y="137651"/>
                                                          </a:lnTo>
                                                          <a:lnTo>
                                                            <a:pt x="902110" y="176980"/>
                                                          </a:lnTo>
                                                          <a:lnTo>
                                                            <a:pt x="892277" y="216309"/>
                                                          </a:lnTo>
                                                          <a:lnTo>
                                                            <a:pt x="916858" y="299884"/>
                                                          </a:lnTo>
                                                          <a:lnTo>
                                                            <a:pt x="926690" y="336755"/>
                                                          </a:lnTo>
                                                          <a:lnTo>
                                                            <a:pt x="1059426" y="400664"/>
                                                          </a:lnTo>
                                                          <a:lnTo>
                                                            <a:pt x="1086464" y="639097"/>
                                                          </a:lnTo>
                                                          <a:lnTo>
                                                            <a:pt x="1059426" y="675968"/>
                                                          </a:lnTo>
                                                          <a:lnTo>
                                                            <a:pt x="1103671" y="771832"/>
                                                          </a:lnTo>
                                                          <a:lnTo>
                                                            <a:pt x="924232" y="988142"/>
                                                          </a:lnTo>
                                                          <a:lnTo>
                                                            <a:pt x="909484" y="1056968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rgbClr val="D3985D"/>
                                                    </a:solidFill>
                                                    <a:ln/>
                                                  </p:spPr>
                                                  <p:style>
                                                    <a:lnRef idx="2">
                                                      <a:schemeClr val="accent1"/>
                                                    </a:lnRef>
                                                    <a:fillRef idx="1">
                                                      <a:schemeClr val="l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dk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4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А</a:t>
                                                      </a:r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ркадак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  <p:sp>
                                                <p:nvSpPr>
                                                  <p:cNvPr id="46" name="Полилиния 38"/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577645" y="1064343"/>
                                                    <a:ext cx="769374" cy="887361"/>
                                                  </a:xfrm>
                                                  <a:custGeom>
                                                    <a:avLst/>
                                                    <a:gdLst>
                                                      <a:gd name="connsiteX0" fmla="*/ 184355 w 769374"/>
                                                      <a:gd name="connsiteY0" fmla="*/ 110613 h 887361"/>
                                                      <a:gd name="connsiteX1" fmla="*/ 137652 w 769374"/>
                                                      <a:gd name="connsiteY1" fmla="*/ 216310 h 887361"/>
                                                      <a:gd name="connsiteX2" fmla="*/ 29497 w 769374"/>
                                                      <a:gd name="connsiteY2" fmla="*/ 280219 h 887361"/>
                                                      <a:gd name="connsiteX3" fmla="*/ 14749 w 769374"/>
                                                      <a:gd name="connsiteY3" fmla="*/ 346587 h 887361"/>
                                                      <a:gd name="connsiteX4" fmla="*/ 2458 w 769374"/>
                                                      <a:gd name="connsiteY4" fmla="*/ 417871 h 887361"/>
                                                      <a:gd name="connsiteX5" fmla="*/ 0 w 769374"/>
                                                      <a:gd name="connsiteY5" fmla="*/ 452284 h 887361"/>
                                                      <a:gd name="connsiteX6" fmla="*/ 22123 w 769374"/>
                                                      <a:gd name="connsiteY6" fmla="*/ 516193 h 887361"/>
                                                      <a:gd name="connsiteX7" fmla="*/ 29497 w 769374"/>
                                                      <a:gd name="connsiteY7" fmla="*/ 575187 h 887361"/>
                                                      <a:gd name="connsiteX8" fmla="*/ 39329 w 769374"/>
                                                      <a:gd name="connsiteY8" fmla="*/ 594852 h 887361"/>
                                                      <a:gd name="connsiteX9" fmla="*/ 46703 w 769374"/>
                                                      <a:gd name="connsiteY9" fmla="*/ 585019 h 887361"/>
                                                      <a:gd name="connsiteX10" fmla="*/ 113071 w 769374"/>
                                                      <a:gd name="connsiteY10" fmla="*/ 607142 h 887361"/>
                                                      <a:gd name="connsiteX11" fmla="*/ 174523 w 769374"/>
                                                      <a:gd name="connsiteY11" fmla="*/ 675968 h 887361"/>
                                                      <a:gd name="connsiteX12" fmla="*/ 189271 w 769374"/>
                                                      <a:gd name="connsiteY12" fmla="*/ 710381 h 887361"/>
                                                      <a:gd name="connsiteX13" fmla="*/ 272845 w 769374"/>
                                                      <a:gd name="connsiteY13" fmla="*/ 781664 h 887361"/>
                                                      <a:gd name="connsiteX14" fmla="*/ 334297 w 769374"/>
                                                      <a:gd name="connsiteY14" fmla="*/ 774290 h 887361"/>
                                                      <a:gd name="connsiteX15" fmla="*/ 403123 w 769374"/>
                                                      <a:gd name="connsiteY15" fmla="*/ 870155 h 887361"/>
                                                      <a:gd name="connsiteX16" fmla="*/ 459658 w 769374"/>
                                                      <a:gd name="connsiteY16" fmla="*/ 843116 h 887361"/>
                                                      <a:gd name="connsiteX17" fmla="*/ 501445 w 769374"/>
                                                      <a:gd name="connsiteY17" fmla="*/ 887361 h 887361"/>
                                                      <a:gd name="connsiteX18" fmla="*/ 545690 w 769374"/>
                                                      <a:gd name="connsiteY18" fmla="*/ 884903 h 887361"/>
                                                      <a:gd name="connsiteX19" fmla="*/ 612058 w 769374"/>
                                                      <a:gd name="connsiteY19" fmla="*/ 879987 h 887361"/>
                                                      <a:gd name="connsiteX20" fmla="*/ 639097 w 769374"/>
                                                      <a:gd name="connsiteY20" fmla="*/ 835742 h 887361"/>
                                                      <a:gd name="connsiteX21" fmla="*/ 661220 w 769374"/>
                                                      <a:gd name="connsiteY21" fmla="*/ 801329 h 887361"/>
                                                      <a:gd name="connsiteX22" fmla="*/ 703007 w 769374"/>
                                                      <a:gd name="connsiteY22" fmla="*/ 762000 h 887361"/>
                                                      <a:gd name="connsiteX23" fmla="*/ 624349 w 769374"/>
                                                      <a:gd name="connsiteY23" fmla="*/ 685800 h 887361"/>
                                                      <a:gd name="connsiteX24" fmla="*/ 644013 w 769374"/>
                                                      <a:gd name="connsiteY24" fmla="*/ 403123 h 887361"/>
                                                      <a:gd name="connsiteX25" fmla="*/ 663678 w 769374"/>
                                                      <a:gd name="connsiteY25" fmla="*/ 368710 h 887361"/>
                                                      <a:gd name="connsiteX26" fmla="*/ 651387 w 769374"/>
                                                      <a:gd name="connsiteY26" fmla="*/ 346587 h 887361"/>
                                                      <a:gd name="connsiteX27" fmla="*/ 602226 w 769374"/>
                                                      <a:gd name="connsiteY27" fmla="*/ 272845 h 887361"/>
                                                      <a:gd name="connsiteX28" fmla="*/ 607142 w 769374"/>
                                                      <a:gd name="connsiteY28" fmla="*/ 238432 h 887361"/>
                                                      <a:gd name="connsiteX29" fmla="*/ 658761 w 769374"/>
                                                      <a:gd name="connsiteY29" fmla="*/ 245806 h 887361"/>
                                                      <a:gd name="connsiteX30" fmla="*/ 732503 w 769374"/>
                                                      <a:gd name="connsiteY30" fmla="*/ 260555 h 887361"/>
                                                      <a:gd name="connsiteX31" fmla="*/ 769374 w 769374"/>
                                                      <a:gd name="connsiteY31" fmla="*/ 250723 h 887361"/>
                                                      <a:gd name="connsiteX32" fmla="*/ 693174 w 769374"/>
                                                      <a:gd name="connsiteY32" fmla="*/ 206477 h 887361"/>
                                                      <a:gd name="connsiteX33" fmla="*/ 621890 w 769374"/>
                                                      <a:gd name="connsiteY33" fmla="*/ 152400 h 887361"/>
                                                      <a:gd name="connsiteX34" fmla="*/ 538316 w 769374"/>
                                                      <a:gd name="connsiteY34" fmla="*/ 76200 h 887361"/>
                                                      <a:gd name="connsiteX35" fmla="*/ 467032 w 769374"/>
                                                      <a:gd name="connsiteY35" fmla="*/ 0 h 887361"/>
                                                      <a:gd name="connsiteX36" fmla="*/ 400665 w 769374"/>
                                                      <a:gd name="connsiteY36" fmla="*/ 24581 h 887361"/>
                                                      <a:gd name="connsiteX37" fmla="*/ 361336 w 769374"/>
                                                      <a:gd name="connsiteY37" fmla="*/ 66368 h 887361"/>
                                                      <a:gd name="connsiteX38" fmla="*/ 341671 w 769374"/>
                                                      <a:gd name="connsiteY38" fmla="*/ 100781 h 887361"/>
                                                      <a:gd name="connsiteX39" fmla="*/ 285136 w 769374"/>
                                                      <a:gd name="connsiteY39" fmla="*/ 110613 h 887361"/>
                                                      <a:gd name="connsiteX40" fmla="*/ 184355 w 769374"/>
                                                      <a:gd name="connsiteY40" fmla="*/ 110613 h 887361"/>
                                                    </a:gdLst>
                                                    <a:ahLst/>
                                                    <a:cxnLst>
                                                      <a:cxn ang="0">
                                                        <a:pos x="connsiteX0" y="connsiteY0"/>
                                                      </a:cxn>
                                                      <a:cxn ang="0">
                                                        <a:pos x="connsiteX1" y="connsiteY1"/>
                                                      </a:cxn>
                                                      <a:cxn ang="0">
                                                        <a:pos x="connsiteX2" y="connsiteY2"/>
                                                      </a:cxn>
                                                      <a:cxn ang="0">
                                                        <a:pos x="connsiteX3" y="connsiteY3"/>
                                                      </a:cxn>
                                                      <a:cxn ang="0">
                                                        <a:pos x="connsiteX4" y="connsiteY4"/>
                                                      </a:cxn>
                                                      <a:cxn ang="0">
                                                        <a:pos x="connsiteX5" y="connsiteY5"/>
                                                      </a:cxn>
                                                      <a:cxn ang="0">
                                                        <a:pos x="connsiteX6" y="connsiteY6"/>
                                                      </a:cxn>
                                                      <a:cxn ang="0">
                                                        <a:pos x="connsiteX7" y="connsiteY7"/>
                                                      </a:cxn>
                                                      <a:cxn ang="0">
                                                        <a:pos x="connsiteX8" y="connsiteY8"/>
                                                      </a:cxn>
                                                      <a:cxn ang="0">
                                                        <a:pos x="connsiteX9" y="connsiteY9"/>
                                                      </a:cxn>
                                                      <a:cxn ang="0">
                                                        <a:pos x="connsiteX10" y="connsiteY10"/>
                                                      </a:cxn>
                                                      <a:cxn ang="0">
                                                        <a:pos x="connsiteX11" y="connsiteY11"/>
                                                      </a:cxn>
                                                      <a:cxn ang="0">
                                                        <a:pos x="connsiteX12" y="connsiteY12"/>
                                                      </a:cxn>
                                                      <a:cxn ang="0">
                                                        <a:pos x="connsiteX13" y="connsiteY13"/>
                                                      </a:cxn>
                                                      <a:cxn ang="0">
                                                        <a:pos x="connsiteX14" y="connsiteY14"/>
                                                      </a:cxn>
                                                      <a:cxn ang="0">
                                                        <a:pos x="connsiteX15" y="connsiteY15"/>
                                                      </a:cxn>
                                                      <a:cxn ang="0">
                                                        <a:pos x="connsiteX16" y="connsiteY16"/>
                                                      </a:cxn>
                                                      <a:cxn ang="0">
                                                        <a:pos x="connsiteX17" y="connsiteY17"/>
                                                      </a:cxn>
                                                      <a:cxn ang="0">
                                                        <a:pos x="connsiteX18" y="connsiteY18"/>
                                                      </a:cxn>
                                                      <a:cxn ang="0">
                                                        <a:pos x="connsiteX19" y="connsiteY19"/>
                                                      </a:cxn>
                                                      <a:cxn ang="0">
                                                        <a:pos x="connsiteX20" y="connsiteY20"/>
                                                      </a:cxn>
                                                      <a:cxn ang="0">
                                                        <a:pos x="connsiteX21" y="connsiteY21"/>
                                                      </a:cxn>
                                                      <a:cxn ang="0">
                                                        <a:pos x="connsiteX22" y="connsiteY22"/>
                                                      </a:cxn>
                                                      <a:cxn ang="0">
                                                        <a:pos x="connsiteX23" y="connsiteY23"/>
                                                      </a:cxn>
                                                      <a:cxn ang="0">
                                                        <a:pos x="connsiteX24" y="connsiteY24"/>
                                                      </a:cxn>
                                                      <a:cxn ang="0">
                                                        <a:pos x="connsiteX25" y="connsiteY25"/>
                                                      </a:cxn>
                                                      <a:cxn ang="0">
                                                        <a:pos x="connsiteX26" y="connsiteY26"/>
                                                      </a:cxn>
                                                      <a:cxn ang="0">
                                                        <a:pos x="connsiteX27" y="connsiteY27"/>
                                                      </a:cxn>
                                                      <a:cxn ang="0">
                                                        <a:pos x="connsiteX28" y="connsiteY28"/>
                                                      </a:cxn>
                                                      <a:cxn ang="0">
                                                        <a:pos x="connsiteX29" y="connsiteY29"/>
                                                      </a:cxn>
                                                      <a:cxn ang="0">
                                                        <a:pos x="connsiteX30" y="connsiteY30"/>
                                                      </a:cxn>
                                                      <a:cxn ang="0">
                                                        <a:pos x="connsiteX31" y="connsiteY31"/>
                                                      </a:cxn>
                                                      <a:cxn ang="0">
                                                        <a:pos x="connsiteX32" y="connsiteY32"/>
                                                      </a:cxn>
                                                      <a:cxn ang="0">
                                                        <a:pos x="connsiteX33" y="connsiteY33"/>
                                                      </a:cxn>
                                                      <a:cxn ang="0">
                                                        <a:pos x="connsiteX34" y="connsiteY34"/>
                                                      </a:cxn>
                                                      <a:cxn ang="0">
                                                        <a:pos x="connsiteX35" y="connsiteY35"/>
                                                      </a:cxn>
                                                      <a:cxn ang="0">
                                                        <a:pos x="connsiteX36" y="connsiteY36"/>
                                                      </a:cxn>
                                                      <a:cxn ang="0">
                                                        <a:pos x="connsiteX37" y="connsiteY37"/>
                                                      </a:cxn>
                                                      <a:cxn ang="0">
                                                        <a:pos x="connsiteX38" y="connsiteY38"/>
                                                      </a:cxn>
                                                      <a:cxn ang="0">
                                                        <a:pos x="connsiteX39" y="connsiteY39"/>
                                                      </a:cxn>
                                                      <a:cxn ang="0">
                                                        <a:pos x="connsiteX40" y="connsiteY40"/>
                                                      </a:cxn>
                                                    </a:cxnLst>
                                                    <a:rect l="l" t="t" r="r" b="b"/>
                                                    <a:pathLst>
                                                      <a:path w="769374" h="887361">
                                                        <a:moveTo>
                                                          <a:pt x="184355" y="110613"/>
                                                        </a:moveTo>
                                                        <a:lnTo>
                                                          <a:pt x="137652" y="216310"/>
                                                        </a:lnTo>
                                                        <a:lnTo>
                                                          <a:pt x="29497" y="280219"/>
                                                        </a:lnTo>
                                                        <a:lnTo>
                                                          <a:pt x="14749" y="346587"/>
                                                        </a:lnTo>
                                                        <a:lnTo>
                                                          <a:pt x="2458" y="417871"/>
                                                        </a:lnTo>
                                                        <a:lnTo>
                                                          <a:pt x="0" y="452284"/>
                                                        </a:lnTo>
                                                        <a:lnTo>
                                                          <a:pt x="22123" y="516193"/>
                                                        </a:lnTo>
                                                        <a:lnTo>
                                                          <a:pt x="29497" y="575187"/>
                                                        </a:lnTo>
                                                        <a:lnTo>
                                                          <a:pt x="39329" y="594852"/>
                                                        </a:lnTo>
                                                        <a:lnTo>
                                                          <a:pt x="46703" y="585019"/>
                                                        </a:lnTo>
                                                        <a:lnTo>
                                                          <a:pt x="113071" y="607142"/>
                                                        </a:lnTo>
                                                        <a:lnTo>
                                                          <a:pt x="174523" y="675968"/>
                                                        </a:lnTo>
                                                        <a:lnTo>
                                                          <a:pt x="189271" y="710381"/>
                                                        </a:lnTo>
                                                        <a:lnTo>
                                                          <a:pt x="272845" y="781664"/>
                                                        </a:lnTo>
                                                        <a:lnTo>
                                                          <a:pt x="334297" y="774290"/>
                                                        </a:lnTo>
                                                        <a:lnTo>
                                                          <a:pt x="403123" y="870155"/>
                                                        </a:lnTo>
                                                        <a:lnTo>
                                                          <a:pt x="459658" y="843116"/>
                                                        </a:lnTo>
                                                        <a:lnTo>
                                                          <a:pt x="501445" y="887361"/>
                                                        </a:lnTo>
                                                        <a:lnTo>
                                                          <a:pt x="545690" y="884903"/>
                                                        </a:lnTo>
                                                        <a:lnTo>
                                                          <a:pt x="612058" y="879987"/>
                                                        </a:lnTo>
                                                        <a:lnTo>
                                                          <a:pt x="639097" y="835742"/>
                                                        </a:lnTo>
                                                        <a:lnTo>
                                                          <a:pt x="661220" y="801329"/>
                                                        </a:lnTo>
                                                        <a:lnTo>
                                                          <a:pt x="703007" y="762000"/>
                                                        </a:lnTo>
                                                        <a:lnTo>
                                                          <a:pt x="624349" y="685800"/>
                                                        </a:lnTo>
                                                        <a:lnTo>
                                                          <a:pt x="644013" y="403123"/>
                                                        </a:lnTo>
                                                        <a:lnTo>
                                                          <a:pt x="663678" y="368710"/>
                                                        </a:lnTo>
                                                        <a:lnTo>
                                                          <a:pt x="651387" y="346587"/>
                                                        </a:lnTo>
                                                        <a:lnTo>
                                                          <a:pt x="602226" y="272845"/>
                                                        </a:lnTo>
                                                        <a:lnTo>
                                                          <a:pt x="607142" y="238432"/>
                                                        </a:lnTo>
                                                        <a:lnTo>
                                                          <a:pt x="658761" y="245806"/>
                                                        </a:lnTo>
                                                        <a:lnTo>
                                                          <a:pt x="732503" y="260555"/>
                                                        </a:lnTo>
                                                        <a:lnTo>
                                                          <a:pt x="769374" y="250723"/>
                                                        </a:lnTo>
                                                        <a:lnTo>
                                                          <a:pt x="693174" y="206477"/>
                                                        </a:lnTo>
                                                        <a:lnTo>
                                                          <a:pt x="621890" y="152400"/>
                                                        </a:lnTo>
                                                        <a:lnTo>
                                                          <a:pt x="538316" y="76200"/>
                                                        </a:lnTo>
                                                        <a:lnTo>
                                                          <a:pt x="467032" y="0"/>
                                                        </a:lnTo>
                                                        <a:lnTo>
                                                          <a:pt x="400665" y="24581"/>
                                                        </a:lnTo>
                                                        <a:lnTo>
                                                          <a:pt x="361336" y="66368"/>
                                                        </a:lnTo>
                                                        <a:lnTo>
                                                          <a:pt x="341671" y="100781"/>
                                                        </a:lnTo>
                                                        <a:lnTo>
                                                          <a:pt x="285136" y="110613"/>
                                                        </a:lnTo>
                                                        <a:lnTo>
                                                          <a:pt x="184355" y="110613"/>
                                                        </a:lnTo>
                                                        <a:close/>
                                                      </a:path>
                                                    </a:pathLst>
                                                  </a:custGeom>
                                                  <a:solidFill>
                                                    <a:srgbClr val="FBFE94"/>
                                                  </a:solidFill>
                                                </p:spPr>
                                                <p:style>
                                                  <a:lnRef idx="2">
                                                    <a:schemeClr val="accent1">
                                                      <a:shade val="50000"/>
                                                    </a:schemeClr>
                                                  </a:lnRef>
                                                  <a:fillRef idx="1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lt1"/>
                                                  </a:fontRef>
                                                </p:style>
                                                <p:txBody>
                                                  <a:bodyPr rtlCol="0" anchor="ctr"/>
                                                  <a:lstStyle/>
                                                  <a:p>
                                                    <a:pPr algn="ctr"/>
                                                    <a:r>
                                                      <a:rPr lang="ru-RU" sz="1400" b="1" dirty="0" smtClean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rPr>
                                                      <a:t>Турки</a:t>
                                                    </a:r>
                                                    <a:endParaRPr lang="ru-RU" sz="1400" b="1" dirty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sp>
                                              <p:nvSpPr>
                                                <p:cNvPr id="44" name="Полилиния 40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754626" y="840658"/>
                                                  <a:ext cx="1669026" cy="948813"/>
                                                </a:xfrm>
                                                <a:custGeom>
                                                  <a:avLst/>
                                                  <a:gdLst>
                                                    <a:gd name="connsiteX0" fmla="*/ 0 w 1669026"/>
                                                    <a:gd name="connsiteY0" fmla="*/ 326923 h 948813"/>
                                                    <a:gd name="connsiteX1" fmla="*/ 157316 w 1669026"/>
                                                    <a:gd name="connsiteY1" fmla="*/ 326923 h 948813"/>
                                                    <a:gd name="connsiteX2" fmla="*/ 226142 w 1669026"/>
                                                    <a:gd name="connsiteY2" fmla="*/ 243348 h 948813"/>
                                                    <a:gd name="connsiteX3" fmla="*/ 285135 w 1669026"/>
                                                    <a:gd name="connsiteY3" fmla="*/ 221226 h 948813"/>
                                                    <a:gd name="connsiteX4" fmla="*/ 381000 w 1669026"/>
                                                    <a:gd name="connsiteY4" fmla="*/ 314632 h 948813"/>
                                                    <a:gd name="connsiteX5" fmla="*/ 548148 w 1669026"/>
                                                    <a:gd name="connsiteY5" fmla="*/ 449826 h 948813"/>
                                                    <a:gd name="connsiteX6" fmla="*/ 594851 w 1669026"/>
                                                    <a:gd name="connsiteY6" fmla="*/ 479323 h 948813"/>
                                                    <a:gd name="connsiteX7" fmla="*/ 567813 w 1669026"/>
                                                    <a:gd name="connsiteY7" fmla="*/ 503903 h 948813"/>
                                                    <a:gd name="connsiteX8" fmla="*/ 437535 w 1669026"/>
                                                    <a:gd name="connsiteY8" fmla="*/ 471948 h 948813"/>
                                                    <a:gd name="connsiteX9" fmla="*/ 420329 w 1669026"/>
                                                    <a:gd name="connsiteY9" fmla="*/ 506361 h 948813"/>
                                                    <a:gd name="connsiteX10" fmla="*/ 491613 w 1669026"/>
                                                    <a:gd name="connsiteY10" fmla="*/ 575187 h 948813"/>
                                                    <a:gd name="connsiteX11" fmla="*/ 673509 w 1669026"/>
                                                    <a:gd name="connsiteY11" fmla="*/ 644013 h 948813"/>
                                                    <a:gd name="connsiteX12" fmla="*/ 680884 w 1669026"/>
                                                    <a:gd name="connsiteY12" fmla="*/ 700548 h 948813"/>
                                                    <a:gd name="connsiteX13" fmla="*/ 747251 w 1669026"/>
                                                    <a:gd name="connsiteY13" fmla="*/ 725129 h 948813"/>
                                                    <a:gd name="connsiteX14" fmla="*/ 789039 w 1669026"/>
                                                    <a:gd name="connsiteY14" fmla="*/ 688258 h 948813"/>
                                                    <a:gd name="connsiteX15" fmla="*/ 803787 w 1669026"/>
                                                    <a:gd name="connsiteY15" fmla="*/ 636639 h 948813"/>
                                                    <a:gd name="connsiteX16" fmla="*/ 857864 w 1669026"/>
                                                    <a:gd name="connsiteY16" fmla="*/ 560439 h 948813"/>
                                                    <a:gd name="connsiteX17" fmla="*/ 894735 w 1669026"/>
                                                    <a:gd name="connsiteY17" fmla="*/ 629265 h 948813"/>
                                                    <a:gd name="connsiteX18" fmla="*/ 934064 w 1669026"/>
                                                    <a:gd name="connsiteY18" fmla="*/ 634181 h 948813"/>
                                                    <a:gd name="connsiteX19" fmla="*/ 993058 w 1669026"/>
                                                    <a:gd name="connsiteY19" fmla="*/ 656303 h 948813"/>
                                                    <a:gd name="connsiteX20" fmla="*/ 1076632 w 1669026"/>
                                                    <a:gd name="connsiteY20" fmla="*/ 589936 h 948813"/>
                                                    <a:gd name="connsiteX21" fmla="*/ 1138084 w 1669026"/>
                                                    <a:gd name="connsiteY21" fmla="*/ 671052 h 948813"/>
                                                    <a:gd name="connsiteX22" fmla="*/ 1120877 w 1669026"/>
                                                    <a:gd name="connsiteY22" fmla="*/ 695632 h 948813"/>
                                                    <a:gd name="connsiteX23" fmla="*/ 1157748 w 1669026"/>
                                                    <a:gd name="connsiteY23" fmla="*/ 722671 h 948813"/>
                                                    <a:gd name="connsiteX24" fmla="*/ 1160206 w 1669026"/>
                                                    <a:gd name="connsiteY24" fmla="*/ 722671 h 948813"/>
                                                    <a:gd name="connsiteX25" fmla="*/ 1145458 w 1669026"/>
                                                    <a:gd name="connsiteY25" fmla="*/ 766916 h 948813"/>
                                                    <a:gd name="connsiteX26" fmla="*/ 1179871 w 1669026"/>
                                                    <a:gd name="connsiteY26" fmla="*/ 887361 h 948813"/>
                                                    <a:gd name="connsiteX27" fmla="*/ 1315064 w 1669026"/>
                                                    <a:gd name="connsiteY27" fmla="*/ 948813 h 948813"/>
                                                    <a:gd name="connsiteX28" fmla="*/ 1371600 w 1669026"/>
                                                    <a:gd name="connsiteY28" fmla="*/ 919316 h 948813"/>
                                                    <a:gd name="connsiteX29" fmla="*/ 1455174 w 1669026"/>
                                                    <a:gd name="connsiteY29" fmla="*/ 904568 h 948813"/>
                                                    <a:gd name="connsiteX30" fmla="*/ 1452716 w 1669026"/>
                                                    <a:gd name="connsiteY30" fmla="*/ 882445 h 948813"/>
                                                    <a:gd name="connsiteX31" fmla="*/ 1496961 w 1669026"/>
                                                    <a:gd name="connsiteY31" fmla="*/ 857865 h 948813"/>
                                                    <a:gd name="connsiteX32" fmla="*/ 1516626 w 1669026"/>
                                                    <a:gd name="connsiteY32" fmla="*/ 830826 h 948813"/>
                                                    <a:gd name="connsiteX33" fmla="*/ 1484671 w 1669026"/>
                                                    <a:gd name="connsiteY33" fmla="*/ 789039 h 948813"/>
                                                    <a:gd name="connsiteX34" fmla="*/ 1479755 w 1669026"/>
                                                    <a:gd name="connsiteY34" fmla="*/ 734961 h 948813"/>
                                                    <a:gd name="connsiteX35" fmla="*/ 1465006 w 1669026"/>
                                                    <a:gd name="connsiteY35" fmla="*/ 693174 h 948813"/>
                                                    <a:gd name="connsiteX36" fmla="*/ 1430593 w 1669026"/>
                                                    <a:gd name="connsiteY36" fmla="*/ 666136 h 948813"/>
                                                    <a:gd name="connsiteX37" fmla="*/ 1467464 w 1669026"/>
                                                    <a:gd name="connsiteY37" fmla="*/ 602226 h 948813"/>
                                                    <a:gd name="connsiteX38" fmla="*/ 1541206 w 1669026"/>
                                                    <a:gd name="connsiteY38" fmla="*/ 530942 h 948813"/>
                                                    <a:gd name="connsiteX39" fmla="*/ 1619864 w 1669026"/>
                                                    <a:gd name="connsiteY39" fmla="*/ 454742 h 948813"/>
                                                    <a:gd name="connsiteX40" fmla="*/ 1669026 w 1669026"/>
                                                    <a:gd name="connsiteY40" fmla="*/ 371168 h 948813"/>
                                                    <a:gd name="connsiteX41" fmla="*/ 1669026 w 1669026"/>
                                                    <a:gd name="connsiteY41" fmla="*/ 322007 h 948813"/>
                                                    <a:gd name="connsiteX42" fmla="*/ 1619864 w 1669026"/>
                                                    <a:gd name="connsiteY42" fmla="*/ 280219 h 948813"/>
                                                    <a:gd name="connsiteX43" fmla="*/ 1546122 w 1669026"/>
                                                    <a:gd name="connsiteY43" fmla="*/ 235974 h 948813"/>
                                                    <a:gd name="connsiteX44" fmla="*/ 1479755 w 1669026"/>
                                                    <a:gd name="connsiteY44" fmla="*/ 275303 h 948813"/>
                                                    <a:gd name="connsiteX45" fmla="*/ 1423219 w 1669026"/>
                                                    <a:gd name="connsiteY45" fmla="*/ 240890 h 948813"/>
                                                    <a:gd name="connsiteX46" fmla="*/ 1398639 w 1669026"/>
                                                    <a:gd name="connsiteY46" fmla="*/ 250723 h 948813"/>
                                                    <a:gd name="connsiteX47" fmla="*/ 1383890 w 1669026"/>
                                                    <a:gd name="connsiteY47" fmla="*/ 211394 h 948813"/>
                                                    <a:gd name="connsiteX48" fmla="*/ 1349477 w 1669026"/>
                                                    <a:gd name="connsiteY48" fmla="*/ 238432 h 948813"/>
                                                    <a:gd name="connsiteX49" fmla="*/ 1312606 w 1669026"/>
                                                    <a:gd name="connsiteY49" fmla="*/ 208936 h 948813"/>
                                                    <a:gd name="connsiteX50" fmla="*/ 1258529 w 1669026"/>
                                                    <a:gd name="connsiteY50" fmla="*/ 174523 h 948813"/>
                                                    <a:gd name="connsiteX51" fmla="*/ 1226574 w 1669026"/>
                                                    <a:gd name="connsiteY51" fmla="*/ 135194 h 948813"/>
                                                    <a:gd name="connsiteX52" fmla="*/ 1184787 w 1669026"/>
                                                    <a:gd name="connsiteY52" fmla="*/ 110613 h 948813"/>
                                                    <a:gd name="connsiteX53" fmla="*/ 1162664 w 1669026"/>
                                                    <a:gd name="connsiteY53" fmla="*/ 115529 h 948813"/>
                                                    <a:gd name="connsiteX54" fmla="*/ 1138084 w 1669026"/>
                                                    <a:gd name="connsiteY54" fmla="*/ 145026 h 948813"/>
                                                    <a:gd name="connsiteX55" fmla="*/ 997974 w 1669026"/>
                                                    <a:gd name="connsiteY55" fmla="*/ 41787 h 948813"/>
                                                    <a:gd name="connsiteX56" fmla="*/ 907026 w 1669026"/>
                                                    <a:gd name="connsiteY56" fmla="*/ 117987 h 948813"/>
                                                    <a:gd name="connsiteX57" fmla="*/ 747251 w 1669026"/>
                                                    <a:gd name="connsiteY57" fmla="*/ 98323 h 948813"/>
                                                    <a:gd name="connsiteX58" fmla="*/ 705464 w 1669026"/>
                                                    <a:gd name="connsiteY58" fmla="*/ 132736 h 948813"/>
                                                    <a:gd name="connsiteX59" fmla="*/ 636639 w 1669026"/>
                                                    <a:gd name="connsiteY59" fmla="*/ 152400 h 948813"/>
                                                    <a:gd name="connsiteX60" fmla="*/ 577645 w 1669026"/>
                                                    <a:gd name="connsiteY60" fmla="*/ 137652 h 948813"/>
                                                    <a:gd name="connsiteX61" fmla="*/ 548148 w 1669026"/>
                                                    <a:gd name="connsiteY61" fmla="*/ 162232 h 948813"/>
                                                    <a:gd name="connsiteX62" fmla="*/ 548148 w 1669026"/>
                                                    <a:gd name="connsiteY62" fmla="*/ 162232 h 948813"/>
                                                    <a:gd name="connsiteX63" fmla="*/ 508819 w 1669026"/>
                                                    <a:gd name="connsiteY63" fmla="*/ 125361 h 948813"/>
                                                    <a:gd name="connsiteX64" fmla="*/ 501445 w 1669026"/>
                                                    <a:gd name="connsiteY64" fmla="*/ 100781 h 948813"/>
                                                    <a:gd name="connsiteX65" fmla="*/ 494071 w 1669026"/>
                                                    <a:gd name="connsiteY65" fmla="*/ 54077 h 948813"/>
                                                    <a:gd name="connsiteX66" fmla="*/ 469490 w 1669026"/>
                                                    <a:gd name="connsiteY66" fmla="*/ 24581 h 948813"/>
                                                    <a:gd name="connsiteX67" fmla="*/ 442451 w 1669026"/>
                                                    <a:gd name="connsiteY67" fmla="*/ 19665 h 948813"/>
                                                    <a:gd name="connsiteX68" fmla="*/ 422787 w 1669026"/>
                                                    <a:gd name="connsiteY68" fmla="*/ 49161 h 948813"/>
                                                    <a:gd name="connsiteX69" fmla="*/ 398206 w 1669026"/>
                                                    <a:gd name="connsiteY69" fmla="*/ 27039 h 948813"/>
                                                    <a:gd name="connsiteX70" fmla="*/ 341671 w 1669026"/>
                                                    <a:gd name="connsiteY70" fmla="*/ 0 h 948813"/>
                                                    <a:gd name="connsiteX71" fmla="*/ 292509 w 1669026"/>
                                                    <a:gd name="connsiteY71" fmla="*/ 7374 h 948813"/>
                                                    <a:gd name="connsiteX72" fmla="*/ 280219 w 1669026"/>
                                                    <a:gd name="connsiteY72" fmla="*/ 31955 h 948813"/>
                                                    <a:gd name="connsiteX73" fmla="*/ 277761 w 1669026"/>
                                                    <a:gd name="connsiteY73" fmla="*/ 56536 h 948813"/>
                                                    <a:gd name="connsiteX74" fmla="*/ 240890 w 1669026"/>
                                                    <a:gd name="connsiteY74" fmla="*/ 100781 h 948813"/>
                                                    <a:gd name="connsiteX75" fmla="*/ 199103 w 1669026"/>
                                                    <a:gd name="connsiteY75" fmla="*/ 149942 h 948813"/>
                                                    <a:gd name="connsiteX76" fmla="*/ 145026 w 1669026"/>
                                                    <a:gd name="connsiteY76" fmla="*/ 179439 h 948813"/>
                                                    <a:gd name="connsiteX77" fmla="*/ 113071 w 1669026"/>
                                                    <a:gd name="connsiteY77" fmla="*/ 199103 h 948813"/>
                                                    <a:gd name="connsiteX78" fmla="*/ 58993 w 1669026"/>
                                                    <a:gd name="connsiteY78" fmla="*/ 191729 h 948813"/>
                                                    <a:gd name="connsiteX79" fmla="*/ 29497 w 1669026"/>
                                                    <a:gd name="connsiteY79" fmla="*/ 167148 h 948813"/>
                                                    <a:gd name="connsiteX80" fmla="*/ 58993 w 1669026"/>
                                                    <a:gd name="connsiteY80" fmla="*/ 216310 h 948813"/>
                                                    <a:gd name="connsiteX81" fmla="*/ 24580 w 1669026"/>
                                                    <a:gd name="connsiteY81" fmla="*/ 250723 h 948813"/>
                                                    <a:gd name="connsiteX82" fmla="*/ 0 w 1669026"/>
                                                    <a:gd name="connsiteY82" fmla="*/ 326923 h 948813"/>
                                                  </a:gdLst>
                                                  <a:ahLst/>
                                                  <a:cxnLst>
                                                    <a:cxn ang="0">
                                                      <a:pos x="connsiteX0" y="connsiteY0"/>
                                                    </a:cxn>
                                                    <a:cxn ang="0">
                                                      <a:pos x="connsiteX1" y="connsiteY1"/>
                                                    </a:cxn>
                                                    <a:cxn ang="0">
                                                      <a:pos x="connsiteX2" y="connsiteY2"/>
                                                    </a:cxn>
                                                    <a:cxn ang="0">
                                                      <a:pos x="connsiteX3" y="connsiteY3"/>
                                                    </a:cxn>
                                                    <a:cxn ang="0">
                                                      <a:pos x="connsiteX4" y="connsiteY4"/>
                                                    </a:cxn>
                                                    <a:cxn ang="0">
                                                      <a:pos x="connsiteX5" y="connsiteY5"/>
                                                    </a:cxn>
                                                    <a:cxn ang="0">
                                                      <a:pos x="connsiteX6" y="connsiteY6"/>
                                                    </a:cxn>
                                                    <a:cxn ang="0">
                                                      <a:pos x="connsiteX7" y="connsiteY7"/>
                                                    </a:cxn>
                                                    <a:cxn ang="0">
                                                      <a:pos x="connsiteX8" y="connsiteY8"/>
                                                    </a:cxn>
                                                    <a:cxn ang="0">
                                                      <a:pos x="connsiteX9" y="connsiteY9"/>
                                                    </a:cxn>
                                                    <a:cxn ang="0">
                                                      <a:pos x="connsiteX10" y="connsiteY10"/>
                                                    </a:cxn>
                                                    <a:cxn ang="0">
                                                      <a:pos x="connsiteX11" y="connsiteY11"/>
                                                    </a:cxn>
                                                    <a:cxn ang="0">
                                                      <a:pos x="connsiteX12" y="connsiteY12"/>
                                                    </a:cxn>
                                                    <a:cxn ang="0">
                                                      <a:pos x="connsiteX13" y="connsiteY13"/>
                                                    </a:cxn>
                                                    <a:cxn ang="0">
                                                      <a:pos x="connsiteX14" y="connsiteY14"/>
                                                    </a:cxn>
                                                    <a:cxn ang="0">
                                                      <a:pos x="connsiteX15" y="connsiteY15"/>
                                                    </a:cxn>
                                                    <a:cxn ang="0">
                                                      <a:pos x="connsiteX16" y="connsiteY16"/>
                                                    </a:cxn>
                                                    <a:cxn ang="0">
                                                      <a:pos x="connsiteX17" y="connsiteY17"/>
                                                    </a:cxn>
                                                    <a:cxn ang="0">
                                                      <a:pos x="connsiteX18" y="connsiteY18"/>
                                                    </a:cxn>
                                                    <a:cxn ang="0">
                                                      <a:pos x="connsiteX19" y="connsiteY19"/>
                                                    </a:cxn>
                                                    <a:cxn ang="0">
                                                      <a:pos x="connsiteX20" y="connsiteY20"/>
                                                    </a:cxn>
                                                    <a:cxn ang="0">
                                                      <a:pos x="connsiteX21" y="connsiteY21"/>
                                                    </a:cxn>
                                                    <a:cxn ang="0">
                                                      <a:pos x="connsiteX22" y="connsiteY22"/>
                                                    </a:cxn>
                                                    <a:cxn ang="0">
                                                      <a:pos x="connsiteX23" y="connsiteY23"/>
                                                    </a:cxn>
                                                    <a:cxn ang="0">
                                                      <a:pos x="connsiteX24" y="connsiteY24"/>
                                                    </a:cxn>
                                                    <a:cxn ang="0">
                                                      <a:pos x="connsiteX25" y="connsiteY25"/>
                                                    </a:cxn>
                                                    <a:cxn ang="0">
                                                      <a:pos x="connsiteX26" y="connsiteY26"/>
                                                    </a:cxn>
                                                    <a:cxn ang="0">
                                                      <a:pos x="connsiteX27" y="connsiteY27"/>
                                                    </a:cxn>
                                                    <a:cxn ang="0">
                                                      <a:pos x="connsiteX28" y="connsiteY28"/>
                                                    </a:cxn>
                                                    <a:cxn ang="0">
                                                      <a:pos x="connsiteX29" y="connsiteY29"/>
                                                    </a:cxn>
                                                    <a:cxn ang="0">
                                                      <a:pos x="connsiteX30" y="connsiteY30"/>
                                                    </a:cxn>
                                                    <a:cxn ang="0">
                                                      <a:pos x="connsiteX31" y="connsiteY31"/>
                                                    </a:cxn>
                                                    <a:cxn ang="0">
                                                      <a:pos x="connsiteX32" y="connsiteY32"/>
                                                    </a:cxn>
                                                    <a:cxn ang="0">
                                                      <a:pos x="connsiteX33" y="connsiteY33"/>
                                                    </a:cxn>
                                                    <a:cxn ang="0">
                                                      <a:pos x="connsiteX34" y="connsiteY34"/>
                                                    </a:cxn>
                                                    <a:cxn ang="0">
                                                      <a:pos x="connsiteX35" y="connsiteY35"/>
                                                    </a:cxn>
                                                    <a:cxn ang="0">
                                                      <a:pos x="connsiteX36" y="connsiteY36"/>
                                                    </a:cxn>
                                                    <a:cxn ang="0">
                                                      <a:pos x="connsiteX37" y="connsiteY37"/>
                                                    </a:cxn>
                                                    <a:cxn ang="0">
                                                      <a:pos x="connsiteX38" y="connsiteY38"/>
                                                    </a:cxn>
                                                    <a:cxn ang="0">
                                                      <a:pos x="connsiteX39" y="connsiteY39"/>
                                                    </a:cxn>
                                                    <a:cxn ang="0">
                                                      <a:pos x="connsiteX40" y="connsiteY40"/>
                                                    </a:cxn>
                                                    <a:cxn ang="0">
                                                      <a:pos x="connsiteX41" y="connsiteY41"/>
                                                    </a:cxn>
                                                    <a:cxn ang="0">
                                                      <a:pos x="connsiteX42" y="connsiteY42"/>
                                                    </a:cxn>
                                                    <a:cxn ang="0">
                                                      <a:pos x="connsiteX43" y="connsiteY43"/>
                                                    </a:cxn>
                                                    <a:cxn ang="0">
                                                      <a:pos x="connsiteX44" y="connsiteY44"/>
                                                    </a:cxn>
                                                    <a:cxn ang="0">
                                                      <a:pos x="connsiteX45" y="connsiteY45"/>
                                                    </a:cxn>
                                                    <a:cxn ang="0">
                                                      <a:pos x="connsiteX46" y="connsiteY46"/>
                                                    </a:cxn>
                                                    <a:cxn ang="0">
                                                      <a:pos x="connsiteX47" y="connsiteY47"/>
                                                    </a:cxn>
                                                    <a:cxn ang="0">
                                                      <a:pos x="connsiteX48" y="connsiteY48"/>
                                                    </a:cxn>
                                                    <a:cxn ang="0">
                                                      <a:pos x="connsiteX49" y="connsiteY49"/>
                                                    </a:cxn>
                                                    <a:cxn ang="0">
                                                      <a:pos x="connsiteX50" y="connsiteY50"/>
                                                    </a:cxn>
                                                    <a:cxn ang="0">
                                                      <a:pos x="connsiteX51" y="connsiteY51"/>
                                                    </a:cxn>
                                                    <a:cxn ang="0">
                                                      <a:pos x="connsiteX52" y="connsiteY52"/>
                                                    </a:cxn>
                                                    <a:cxn ang="0">
                                                      <a:pos x="connsiteX53" y="connsiteY53"/>
                                                    </a:cxn>
                                                    <a:cxn ang="0">
                                                      <a:pos x="connsiteX54" y="connsiteY54"/>
                                                    </a:cxn>
                                                    <a:cxn ang="0">
                                                      <a:pos x="connsiteX55" y="connsiteY55"/>
                                                    </a:cxn>
                                                    <a:cxn ang="0">
                                                      <a:pos x="connsiteX56" y="connsiteY56"/>
                                                    </a:cxn>
                                                    <a:cxn ang="0">
                                                      <a:pos x="connsiteX57" y="connsiteY57"/>
                                                    </a:cxn>
                                                    <a:cxn ang="0">
                                                      <a:pos x="connsiteX58" y="connsiteY58"/>
                                                    </a:cxn>
                                                    <a:cxn ang="0">
                                                      <a:pos x="connsiteX59" y="connsiteY59"/>
                                                    </a:cxn>
                                                    <a:cxn ang="0">
                                                      <a:pos x="connsiteX60" y="connsiteY60"/>
                                                    </a:cxn>
                                                    <a:cxn ang="0">
                                                      <a:pos x="connsiteX61" y="connsiteY61"/>
                                                    </a:cxn>
                                                    <a:cxn ang="0">
                                                      <a:pos x="connsiteX62" y="connsiteY62"/>
                                                    </a:cxn>
                                                    <a:cxn ang="0">
                                                      <a:pos x="connsiteX63" y="connsiteY63"/>
                                                    </a:cxn>
                                                    <a:cxn ang="0">
                                                      <a:pos x="connsiteX64" y="connsiteY64"/>
                                                    </a:cxn>
                                                    <a:cxn ang="0">
                                                      <a:pos x="connsiteX65" y="connsiteY65"/>
                                                    </a:cxn>
                                                    <a:cxn ang="0">
                                                      <a:pos x="connsiteX66" y="connsiteY66"/>
                                                    </a:cxn>
                                                    <a:cxn ang="0">
                                                      <a:pos x="connsiteX67" y="connsiteY67"/>
                                                    </a:cxn>
                                                    <a:cxn ang="0">
                                                      <a:pos x="connsiteX68" y="connsiteY68"/>
                                                    </a:cxn>
                                                    <a:cxn ang="0">
                                                      <a:pos x="connsiteX69" y="connsiteY69"/>
                                                    </a:cxn>
                                                    <a:cxn ang="0">
                                                      <a:pos x="connsiteX70" y="connsiteY70"/>
                                                    </a:cxn>
                                                    <a:cxn ang="0">
                                                      <a:pos x="connsiteX71" y="connsiteY71"/>
                                                    </a:cxn>
                                                    <a:cxn ang="0">
                                                      <a:pos x="connsiteX72" y="connsiteY72"/>
                                                    </a:cxn>
                                                    <a:cxn ang="0">
                                                      <a:pos x="connsiteX73" y="connsiteY73"/>
                                                    </a:cxn>
                                                    <a:cxn ang="0">
                                                      <a:pos x="connsiteX74" y="connsiteY74"/>
                                                    </a:cxn>
                                                    <a:cxn ang="0">
                                                      <a:pos x="connsiteX75" y="connsiteY75"/>
                                                    </a:cxn>
                                                    <a:cxn ang="0">
                                                      <a:pos x="connsiteX76" y="connsiteY76"/>
                                                    </a:cxn>
                                                    <a:cxn ang="0">
                                                      <a:pos x="connsiteX77" y="connsiteY77"/>
                                                    </a:cxn>
                                                    <a:cxn ang="0">
                                                      <a:pos x="connsiteX78" y="connsiteY78"/>
                                                    </a:cxn>
                                                    <a:cxn ang="0">
                                                      <a:pos x="connsiteX79" y="connsiteY79"/>
                                                    </a:cxn>
                                                    <a:cxn ang="0">
                                                      <a:pos x="connsiteX80" y="connsiteY80"/>
                                                    </a:cxn>
                                                    <a:cxn ang="0">
                                                      <a:pos x="connsiteX81" y="connsiteY81"/>
                                                    </a:cxn>
                                                    <a:cxn ang="0">
                                                      <a:pos x="connsiteX82" y="connsiteY82"/>
                                                    </a:cxn>
                                                  </a:cxnLst>
                                                  <a:rect l="l" t="t" r="r" b="b"/>
                                                  <a:pathLst>
                                                    <a:path w="1669026" h="948813">
                                                      <a:moveTo>
                                                        <a:pt x="0" y="326923"/>
                                                      </a:moveTo>
                                                      <a:lnTo>
                                                        <a:pt x="157316" y="326923"/>
                                                      </a:lnTo>
                                                      <a:lnTo>
                                                        <a:pt x="226142" y="243348"/>
                                                      </a:lnTo>
                                                      <a:lnTo>
                                                        <a:pt x="285135" y="221226"/>
                                                      </a:lnTo>
                                                      <a:lnTo>
                                                        <a:pt x="381000" y="314632"/>
                                                      </a:lnTo>
                                                      <a:lnTo>
                                                        <a:pt x="548148" y="449826"/>
                                                      </a:lnTo>
                                                      <a:lnTo>
                                                        <a:pt x="594851" y="479323"/>
                                                      </a:lnTo>
                                                      <a:lnTo>
                                                        <a:pt x="567813" y="503903"/>
                                                      </a:lnTo>
                                                      <a:lnTo>
                                                        <a:pt x="437535" y="471948"/>
                                                      </a:lnTo>
                                                      <a:lnTo>
                                                        <a:pt x="420329" y="506361"/>
                                                      </a:lnTo>
                                                      <a:lnTo>
                                                        <a:pt x="491613" y="575187"/>
                                                      </a:lnTo>
                                                      <a:lnTo>
                                                        <a:pt x="673509" y="644013"/>
                                                      </a:lnTo>
                                                      <a:lnTo>
                                                        <a:pt x="680884" y="700548"/>
                                                      </a:lnTo>
                                                      <a:lnTo>
                                                        <a:pt x="747251" y="725129"/>
                                                      </a:lnTo>
                                                      <a:lnTo>
                                                        <a:pt x="789039" y="688258"/>
                                                      </a:lnTo>
                                                      <a:lnTo>
                                                        <a:pt x="803787" y="636639"/>
                                                      </a:lnTo>
                                                      <a:lnTo>
                                                        <a:pt x="857864" y="560439"/>
                                                      </a:lnTo>
                                                      <a:lnTo>
                                                        <a:pt x="894735" y="629265"/>
                                                      </a:lnTo>
                                                      <a:lnTo>
                                                        <a:pt x="934064" y="634181"/>
                                                      </a:lnTo>
                                                      <a:lnTo>
                                                        <a:pt x="993058" y="656303"/>
                                                      </a:lnTo>
                                                      <a:lnTo>
                                                        <a:pt x="1076632" y="589936"/>
                                                      </a:lnTo>
                                                      <a:lnTo>
                                                        <a:pt x="1138084" y="671052"/>
                                                      </a:lnTo>
                                                      <a:lnTo>
                                                        <a:pt x="1120877" y="695632"/>
                                                      </a:lnTo>
                                                      <a:lnTo>
                                                        <a:pt x="1157748" y="722671"/>
                                                      </a:lnTo>
                                                      <a:lnTo>
                                                        <a:pt x="1160206" y="722671"/>
                                                      </a:lnTo>
                                                      <a:lnTo>
                                                        <a:pt x="1145458" y="766916"/>
                                                      </a:lnTo>
                                                      <a:lnTo>
                                                        <a:pt x="1179871" y="887361"/>
                                                      </a:lnTo>
                                                      <a:lnTo>
                                                        <a:pt x="1315064" y="948813"/>
                                                      </a:lnTo>
                                                      <a:lnTo>
                                                        <a:pt x="1371600" y="919316"/>
                                                      </a:lnTo>
                                                      <a:lnTo>
                                                        <a:pt x="1455174" y="904568"/>
                                                      </a:lnTo>
                                                      <a:lnTo>
                                                        <a:pt x="1452716" y="882445"/>
                                                      </a:lnTo>
                                                      <a:lnTo>
                                                        <a:pt x="1496961" y="857865"/>
                                                      </a:lnTo>
                                                      <a:lnTo>
                                                        <a:pt x="1516626" y="830826"/>
                                                      </a:lnTo>
                                                      <a:lnTo>
                                                        <a:pt x="1484671" y="789039"/>
                                                      </a:lnTo>
                                                      <a:lnTo>
                                                        <a:pt x="1479755" y="734961"/>
                                                      </a:lnTo>
                                                      <a:lnTo>
                                                        <a:pt x="1465006" y="693174"/>
                                                      </a:lnTo>
                                                      <a:lnTo>
                                                        <a:pt x="1430593" y="666136"/>
                                                      </a:lnTo>
                                                      <a:lnTo>
                                                        <a:pt x="1467464" y="602226"/>
                                                      </a:lnTo>
                                                      <a:lnTo>
                                                        <a:pt x="1541206" y="530942"/>
                                                      </a:lnTo>
                                                      <a:lnTo>
                                                        <a:pt x="1619864" y="454742"/>
                                                      </a:lnTo>
                                                      <a:lnTo>
                                                        <a:pt x="1669026" y="371168"/>
                                                      </a:lnTo>
                                                      <a:lnTo>
                                                        <a:pt x="1669026" y="322007"/>
                                                      </a:lnTo>
                                                      <a:lnTo>
                                                        <a:pt x="1619864" y="280219"/>
                                                      </a:lnTo>
                                                      <a:lnTo>
                                                        <a:pt x="1546122" y="235974"/>
                                                      </a:lnTo>
                                                      <a:lnTo>
                                                        <a:pt x="1479755" y="275303"/>
                                                      </a:lnTo>
                                                      <a:lnTo>
                                                        <a:pt x="1423219" y="240890"/>
                                                      </a:lnTo>
                                                      <a:lnTo>
                                                        <a:pt x="1398639" y="250723"/>
                                                      </a:lnTo>
                                                      <a:lnTo>
                                                        <a:pt x="1383890" y="211394"/>
                                                      </a:lnTo>
                                                      <a:lnTo>
                                                        <a:pt x="1349477" y="238432"/>
                                                      </a:lnTo>
                                                      <a:lnTo>
                                                        <a:pt x="1312606" y="208936"/>
                                                      </a:lnTo>
                                                      <a:lnTo>
                                                        <a:pt x="1258529" y="174523"/>
                                                      </a:lnTo>
                                                      <a:lnTo>
                                                        <a:pt x="1226574" y="135194"/>
                                                      </a:lnTo>
                                                      <a:lnTo>
                                                        <a:pt x="1184787" y="110613"/>
                                                      </a:lnTo>
                                                      <a:lnTo>
                                                        <a:pt x="1162664" y="115529"/>
                                                      </a:lnTo>
                                                      <a:lnTo>
                                                        <a:pt x="1138084" y="145026"/>
                                                      </a:lnTo>
                                                      <a:lnTo>
                                                        <a:pt x="997974" y="41787"/>
                                                      </a:lnTo>
                                                      <a:lnTo>
                                                        <a:pt x="907026" y="117987"/>
                                                      </a:lnTo>
                                                      <a:lnTo>
                                                        <a:pt x="747251" y="98323"/>
                                                      </a:lnTo>
                                                      <a:lnTo>
                                                        <a:pt x="705464" y="132736"/>
                                                      </a:lnTo>
                                                      <a:lnTo>
                                                        <a:pt x="636639" y="152400"/>
                                                      </a:lnTo>
                                                      <a:lnTo>
                                                        <a:pt x="577645" y="13765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08819" y="125361"/>
                                                      </a:lnTo>
                                                      <a:lnTo>
                                                        <a:pt x="501445" y="100781"/>
                                                      </a:lnTo>
                                                      <a:lnTo>
                                                        <a:pt x="494071" y="54077"/>
                                                      </a:lnTo>
                                                      <a:lnTo>
                                                        <a:pt x="469490" y="24581"/>
                                                      </a:lnTo>
                                                      <a:lnTo>
                                                        <a:pt x="442451" y="19665"/>
                                                      </a:lnTo>
                                                      <a:lnTo>
                                                        <a:pt x="422787" y="49161"/>
                                                      </a:lnTo>
                                                      <a:lnTo>
                                                        <a:pt x="398206" y="27039"/>
                                                      </a:lnTo>
                                                      <a:lnTo>
                                                        <a:pt x="341671" y="0"/>
                                                      </a:lnTo>
                                                      <a:lnTo>
                                                        <a:pt x="292509" y="7374"/>
                                                      </a:lnTo>
                                                      <a:lnTo>
                                                        <a:pt x="280219" y="31955"/>
                                                      </a:lnTo>
                                                      <a:lnTo>
                                                        <a:pt x="277761" y="56536"/>
                                                      </a:lnTo>
                                                      <a:lnTo>
                                                        <a:pt x="240890" y="100781"/>
                                                      </a:lnTo>
                                                      <a:lnTo>
                                                        <a:pt x="199103" y="149942"/>
                                                      </a:lnTo>
                                                      <a:lnTo>
                                                        <a:pt x="145026" y="179439"/>
                                                      </a:lnTo>
                                                      <a:lnTo>
                                                        <a:pt x="113071" y="199103"/>
                                                      </a:lnTo>
                                                      <a:lnTo>
                                                        <a:pt x="58993" y="191729"/>
                                                      </a:lnTo>
                                                      <a:lnTo>
                                                        <a:pt x="29497" y="167148"/>
                                                      </a:lnTo>
                                                      <a:lnTo>
                                                        <a:pt x="58993" y="216310"/>
                                                      </a:lnTo>
                                                      <a:lnTo>
                                                        <a:pt x="24580" y="250723"/>
                                                      </a:lnTo>
                                                      <a:lnTo>
                                                        <a:pt x="0" y="326923"/>
                                                      </a:lnTo>
                                                      <a:close/>
                                                    </a:path>
                                                  </a:pathLst>
                                                </a:custGeom>
                                                <a:solidFill>
                                                  <a:srgbClr val="E7C949"/>
                                                </a:solidFill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tlCol="0" anchor="ctr"/>
                                                <a:lstStyle/>
                                                <a:p>
                                                  <a:pPr algn="ctr"/>
                                                  <a:r>
                                                    <a:rPr lang="ru-RU" sz="1200" b="1" dirty="0" smtClean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rPr>
                                                    <a:t>Ртищево</a:t>
                                                  </a:r>
                                                  <a:endParaRPr lang="ru-RU" sz="1200" b="1" dirty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  <p:sp>
                                            <p:nvSpPr>
                                              <p:cNvPr id="42" name="Полилиния 41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061837" y="711609"/>
                                                <a:ext cx="1086465" cy="1592826"/>
                                              </a:xfrm>
                                              <a:custGeom>
                                                <a:avLst/>
                                                <a:gdLst>
                                                  <a:gd name="connsiteX0" fmla="*/ 349045 w 1086465"/>
                                                  <a:gd name="connsiteY0" fmla="*/ 459658 h 1592826"/>
                                                  <a:gd name="connsiteX1" fmla="*/ 353961 w 1086465"/>
                                                  <a:gd name="connsiteY1" fmla="*/ 516194 h 1592826"/>
                                                  <a:gd name="connsiteX2" fmla="*/ 267929 w 1086465"/>
                                                  <a:gd name="connsiteY2" fmla="*/ 634181 h 1592826"/>
                                                  <a:gd name="connsiteX3" fmla="*/ 167149 w 1086465"/>
                                                  <a:gd name="connsiteY3" fmla="*/ 727587 h 1592826"/>
                                                  <a:gd name="connsiteX4" fmla="*/ 113071 w 1086465"/>
                                                  <a:gd name="connsiteY4" fmla="*/ 798871 h 1592826"/>
                                                  <a:gd name="connsiteX5" fmla="*/ 157316 w 1086465"/>
                                                  <a:gd name="connsiteY5" fmla="*/ 833284 h 1592826"/>
                                                  <a:gd name="connsiteX6" fmla="*/ 164691 w 1086465"/>
                                                  <a:gd name="connsiteY6" fmla="*/ 904568 h 1592826"/>
                                                  <a:gd name="connsiteX7" fmla="*/ 176981 w 1086465"/>
                                                  <a:gd name="connsiteY7" fmla="*/ 926691 h 1592826"/>
                                                  <a:gd name="connsiteX8" fmla="*/ 204020 w 1086465"/>
                                                  <a:gd name="connsiteY8" fmla="*/ 975852 h 1592826"/>
                                                  <a:gd name="connsiteX9" fmla="*/ 145026 w 1086465"/>
                                                  <a:gd name="connsiteY9" fmla="*/ 1017639 h 1592826"/>
                                                  <a:gd name="connsiteX10" fmla="*/ 149942 w 1086465"/>
                                                  <a:gd name="connsiteY10" fmla="*/ 1059426 h 1592826"/>
                                                  <a:gd name="connsiteX11" fmla="*/ 58994 w 1086465"/>
                                                  <a:gd name="connsiteY11" fmla="*/ 1059426 h 1592826"/>
                                                  <a:gd name="connsiteX12" fmla="*/ 9832 w 1086465"/>
                                                  <a:gd name="connsiteY12" fmla="*/ 1096297 h 1592826"/>
                                                  <a:gd name="connsiteX13" fmla="*/ 39329 w 1086465"/>
                                                  <a:gd name="connsiteY13" fmla="*/ 1329813 h 1592826"/>
                                                  <a:gd name="connsiteX14" fmla="*/ 0 w 1086465"/>
                                                  <a:gd name="connsiteY14" fmla="*/ 1371600 h 1592826"/>
                                                  <a:gd name="connsiteX15" fmla="*/ 49161 w 1086465"/>
                                                  <a:gd name="connsiteY15" fmla="*/ 1472381 h 1592826"/>
                                                  <a:gd name="connsiteX16" fmla="*/ 184355 w 1086465"/>
                                                  <a:gd name="connsiteY16" fmla="*/ 1521542 h 1592826"/>
                                                  <a:gd name="connsiteX17" fmla="*/ 179439 w 1086465"/>
                                                  <a:gd name="connsiteY17" fmla="*/ 1575620 h 1592826"/>
                                                  <a:gd name="connsiteX18" fmla="*/ 245807 w 1086465"/>
                                                  <a:gd name="connsiteY18" fmla="*/ 1592826 h 1592826"/>
                                                  <a:gd name="connsiteX19" fmla="*/ 312174 w 1086465"/>
                                                  <a:gd name="connsiteY19" fmla="*/ 1570704 h 1592826"/>
                                                  <a:gd name="connsiteX20" fmla="*/ 324465 w 1086465"/>
                                                  <a:gd name="connsiteY20" fmla="*/ 1516626 h 1592826"/>
                                                  <a:gd name="connsiteX21" fmla="*/ 395749 w 1086465"/>
                                                  <a:gd name="connsiteY21" fmla="*/ 1555955 h 1592826"/>
                                                  <a:gd name="connsiteX22" fmla="*/ 467032 w 1086465"/>
                                                  <a:gd name="connsiteY22" fmla="*/ 1496962 h 1592826"/>
                                                  <a:gd name="connsiteX23" fmla="*/ 518652 w 1086465"/>
                                                  <a:gd name="connsiteY23" fmla="*/ 1474839 h 1592826"/>
                                                  <a:gd name="connsiteX24" fmla="*/ 602226 w 1086465"/>
                                                  <a:gd name="connsiteY24" fmla="*/ 1499420 h 1592826"/>
                                                  <a:gd name="connsiteX25" fmla="*/ 599768 w 1086465"/>
                                                  <a:gd name="connsiteY25" fmla="*/ 1381433 h 1592826"/>
                                                  <a:gd name="connsiteX26" fmla="*/ 619432 w 1086465"/>
                                                  <a:gd name="connsiteY26" fmla="*/ 1376517 h 1592826"/>
                                                  <a:gd name="connsiteX27" fmla="*/ 688258 w 1086465"/>
                                                  <a:gd name="connsiteY27" fmla="*/ 1378975 h 1592826"/>
                                                  <a:gd name="connsiteX28" fmla="*/ 727587 w 1086465"/>
                                                  <a:gd name="connsiteY28" fmla="*/ 1349478 h 1592826"/>
                                                  <a:gd name="connsiteX29" fmla="*/ 712839 w 1086465"/>
                                                  <a:gd name="connsiteY29" fmla="*/ 1270820 h 1592826"/>
                                                  <a:gd name="connsiteX30" fmla="*/ 749710 w 1086465"/>
                                                  <a:gd name="connsiteY30" fmla="*/ 1231491 h 1592826"/>
                                                  <a:gd name="connsiteX31" fmla="*/ 803787 w 1086465"/>
                                                  <a:gd name="connsiteY31" fmla="*/ 1189704 h 1592826"/>
                                                  <a:gd name="connsiteX32" fmla="*/ 816078 w 1086465"/>
                                                  <a:gd name="connsiteY32" fmla="*/ 1143000 h 1592826"/>
                                                  <a:gd name="connsiteX33" fmla="*/ 781665 w 1086465"/>
                                                  <a:gd name="connsiteY33" fmla="*/ 1088923 h 1592826"/>
                                                  <a:gd name="connsiteX34" fmla="*/ 776749 w 1086465"/>
                                                  <a:gd name="connsiteY34" fmla="*/ 1022555 h 1592826"/>
                                                  <a:gd name="connsiteX35" fmla="*/ 717755 w 1086465"/>
                                                  <a:gd name="connsiteY35" fmla="*/ 980768 h 1592826"/>
                                                  <a:gd name="connsiteX36" fmla="*/ 759542 w 1086465"/>
                                                  <a:gd name="connsiteY36" fmla="*/ 951271 h 1592826"/>
                                                  <a:gd name="connsiteX37" fmla="*/ 820994 w 1086465"/>
                                                  <a:gd name="connsiteY37" fmla="*/ 875071 h 1592826"/>
                                                  <a:gd name="connsiteX38" fmla="*/ 887361 w 1086465"/>
                                                  <a:gd name="connsiteY38" fmla="*/ 818536 h 1592826"/>
                                                  <a:gd name="connsiteX39" fmla="*/ 966020 w 1086465"/>
                                                  <a:gd name="connsiteY39" fmla="*/ 752168 h 1592826"/>
                                                  <a:gd name="connsiteX40" fmla="*/ 983226 w 1086465"/>
                                                  <a:gd name="connsiteY40" fmla="*/ 722671 h 1592826"/>
                                                  <a:gd name="connsiteX41" fmla="*/ 995516 w 1086465"/>
                                                  <a:gd name="connsiteY41" fmla="*/ 680884 h 1592826"/>
                                                  <a:gd name="connsiteX42" fmla="*/ 1042220 w 1086465"/>
                                                  <a:gd name="connsiteY42" fmla="*/ 636639 h 1592826"/>
                                                  <a:gd name="connsiteX43" fmla="*/ 1032387 w 1086465"/>
                                                  <a:gd name="connsiteY43" fmla="*/ 602226 h 1592826"/>
                                                  <a:gd name="connsiteX44" fmla="*/ 1086465 w 1086465"/>
                                                  <a:gd name="connsiteY44" fmla="*/ 570271 h 1592826"/>
                                                  <a:gd name="connsiteX45" fmla="*/ 1081549 w 1086465"/>
                                                  <a:gd name="connsiteY45" fmla="*/ 555523 h 1592826"/>
                                                  <a:gd name="connsiteX46" fmla="*/ 1081549 w 1086465"/>
                                                  <a:gd name="connsiteY46" fmla="*/ 540775 h 1592826"/>
                                                  <a:gd name="connsiteX47" fmla="*/ 1032387 w 1086465"/>
                                                  <a:gd name="connsiteY47" fmla="*/ 543233 h 1592826"/>
                                                  <a:gd name="connsiteX48" fmla="*/ 1022555 w 1086465"/>
                                                  <a:gd name="connsiteY48" fmla="*/ 501446 h 1592826"/>
                                                  <a:gd name="connsiteX49" fmla="*/ 1039761 w 1086465"/>
                                                  <a:gd name="connsiteY49" fmla="*/ 415413 h 1592826"/>
                                                  <a:gd name="connsiteX50" fmla="*/ 1071716 w 1086465"/>
                                                  <a:gd name="connsiteY50" fmla="*/ 339213 h 1592826"/>
                                                  <a:gd name="connsiteX51" fmla="*/ 1052052 w 1086465"/>
                                                  <a:gd name="connsiteY51" fmla="*/ 258097 h 1592826"/>
                                                  <a:gd name="connsiteX52" fmla="*/ 1022555 w 1086465"/>
                                                  <a:gd name="connsiteY52" fmla="*/ 179439 h 1592826"/>
                                                  <a:gd name="connsiteX53" fmla="*/ 963561 w 1086465"/>
                                                  <a:gd name="connsiteY53" fmla="*/ 179439 h 1592826"/>
                                                  <a:gd name="connsiteX54" fmla="*/ 862781 w 1086465"/>
                                                  <a:gd name="connsiteY54" fmla="*/ 154858 h 1592826"/>
                                                  <a:gd name="connsiteX55" fmla="*/ 752168 w 1086465"/>
                                                  <a:gd name="connsiteY55" fmla="*/ 103239 h 1592826"/>
                                                  <a:gd name="connsiteX56" fmla="*/ 700549 w 1086465"/>
                                                  <a:gd name="connsiteY56" fmla="*/ 41787 h 1592826"/>
                                                  <a:gd name="connsiteX57" fmla="*/ 678426 w 1086465"/>
                                                  <a:gd name="connsiteY57" fmla="*/ 46704 h 1592826"/>
                                                  <a:gd name="connsiteX58" fmla="*/ 626807 w 1086465"/>
                                                  <a:gd name="connsiteY58" fmla="*/ 0 h 1592826"/>
                                                  <a:gd name="connsiteX59" fmla="*/ 575187 w 1086465"/>
                                                  <a:gd name="connsiteY59" fmla="*/ 29497 h 1592826"/>
                                                  <a:gd name="connsiteX60" fmla="*/ 597310 w 1086465"/>
                                                  <a:gd name="connsiteY60" fmla="*/ 100781 h 1592826"/>
                                                  <a:gd name="connsiteX61" fmla="*/ 575187 w 1086465"/>
                                                  <a:gd name="connsiteY61" fmla="*/ 135194 h 1592826"/>
                                                  <a:gd name="connsiteX62" fmla="*/ 609600 w 1086465"/>
                                                  <a:gd name="connsiteY62" fmla="*/ 186813 h 1592826"/>
                                                  <a:gd name="connsiteX63" fmla="*/ 616974 w 1086465"/>
                                                  <a:gd name="connsiteY63" fmla="*/ 221226 h 1592826"/>
                                                  <a:gd name="connsiteX64" fmla="*/ 548149 w 1086465"/>
                                                  <a:gd name="connsiteY64" fmla="*/ 248265 h 1592826"/>
                                                  <a:gd name="connsiteX65" fmla="*/ 494071 w 1086465"/>
                                                  <a:gd name="connsiteY65" fmla="*/ 228600 h 1592826"/>
                                                  <a:gd name="connsiteX66" fmla="*/ 484239 w 1086465"/>
                                                  <a:gd name="connsiteY66" fmla="*/ 250723 h 1592826"/>
                                                  <a:gd name="connsiteX67" fmla="*/ 457200 w 1086465"/>
                                                  <a:gd name="connsiteY67" fmla="*/ 250723 h 1592826"/>
                                                  <a:gd name="connsiteX68" fmla="*/ 442452 w 1086465"/>
                                                  <a:gd name="connsiteY68" fmla="*/ 280220 h 1592826"/>
                                                  <a:gd name="connsiteX69" fmla="*/ 437536 w 1086465"/>
                                                  <a:gd name="connsiteY69" fmla="*/ 324465 h 1592826"/>
                                                  <a:gd name="connsiteX70" fmla="*/ 412955 w 1086465"/>
                                                  <a:gd name="connsiteY70" fmla="*/ 358878 h 1592826"/>
                                                  <a:gd name="connsiteX71" fmla="*/ 383458 w 1086465"/>
                                                  <a:gd name="connsiteY71" fmla="*/ 385917 h 1592826"/>
                                                  <a:gd name="connsiteX72" fmla="*/ 349045 w 1086465"/>
                                                  <a:gd name="connsiteY72" fmla="*/ 459658 h 1592826"/>
                                                </a:gdLst>
                                                <a:ahLst/>
                                                <a:cxnLst>
                                                  <a:cxn ang="0">
                                                    <a:pos x="connsiteX0" y="connsiteY0"/>
                                                  </a:cxn>
                                                  <a:cxn ang="0">
                                                    <a:pos x="connsiteX1" y="connsiteY1"/>
                                                  </a:cxn>
                                                  <a:cxn ang="0">
                                                    <a:pos x="connsiteX2" y="connsiteY2"/>
                                                  </a:cxn>
                                                  <a:cxn ang="0">
                                                    <a:pos x="connsiteX3" y="connsiteY3"/>
                                                  </a:cxn>
                                                  <a:cxn ang="0">
                                                    <a:pos x="connsiteX4" y="connsiteY4"/>
                                                  </a:cxn>
                                                  <a:cxn ang="0">
                                                    <a:pos x="connsiteX5" y="connsiteY5"/>
                                                  </a:cxn>
                                                  <a:cxn ang="0">
                                                    <a:pos x="connsiteX6" y="connsiteY6"/>
                                                  </a:cxn>
                                                  <a:cxn ang="0">
                                                    <a:pos x="connsiteX7" y="connsiteY7"/>
                                                  </a:cxn>
                                                  <a:cxn ang="0">
                                                    <a:pos x="connsiteX8" y="connsiteY8"/>
                                                  </a:cxn>
                                                  <a:cxn ang="0">
                                                    <a:pos x="connsiteX9" y="connsiteY9"/>
                                                  </a:cxn>
                                                  <a:cxn ang="0">
                                                    <a:pos x="connsiteX10" y="connsiteY10"/>
                                                  </a:cxn>
                                                  <a:cxn ang="0">
                                                    <a:pos x="connsiteX11" y="connsiteY11"/>
                                                  </a:cxn>
                                                  <a:cxn ang="0">
                                                    <a:pos x="connsiteX12" y="connsiteY12"/>
                                                  </a:cxn>
                                                  <a:cxn ang="0">
                                                    <a:pos x="connsiteX13" y="connsiteY13"/>
                                                  </a:cxn>
                                                  <a:cxn ang="0">
                                                    <a:pos x="connsiteX14" y="connsiteY14"/>
                                                  </a:cxn>
                                                  <a:cxn ang="0">
                                                    <a:pos x="connsiteX15" y="connsiteY15"/>
                                                  </a:cxn>
                                                  <a:cxn ang="0">
                                                    <a:pos x="connsiteX16" y="connsiteY16"/>
                                                  </a:cxn>
                                                  <a:cxn ang="0">
                                                    <a:pos x="connsiteX17" y="connsiteY17"/>
                                                  </a:cxn>
                                                  <a:cxn ang="0">
                                                    <a:pos x="connsiteX18" y="connsiteY18"/>
                                                  </a:cxn>
                                                  <a:cxn ang="0">
                                                    <a:pos x="connsiteX19" y="connsiteY19"/>
                                                  </a:cxn>
                                                  <a:cxn ang="0">
                                                    <a:pos x="connsiteX20" y="connsiteY20"/>
                                                  </a:cxn>
                                                  <a:cxn ang="0">
                                                    <a:pos x="connsiteX21" y="connsiteY21"/>
                                                  </a:cxn>
                                                  <a:cxn ang="0">
                                                    <a:pos x="connsiteX22" y="connsiteY22"/>
                                                  </a:cxn>
                                                  <a:cxn ang="0">
                                                    <a:pos x="connsiteX23" y="connsiteY23"/>
                                                  </a:cxn>
                                                  <a:cxn ang="0">
                                                    <a:pos x="connsiteX24" y="connsiteY24"/>
                                                  </a:cxn>
                                                  <a:cxn ang="0">
                                                    <a:pos x="connsiteX25" y="connsiteY25"/>
                                                  </a:cxn>
                                                  <a:cxn ang="0">
                                                    <a:pos x="connsiteX26" y="connsiteY26"/>
                                                  </a:cxn>
                                                  <a:cxn ang="0">
                                                    <a:pos x="connsiteX27" y="connsiteY27"/>
                                                  </a:cxn>
                                                  <a:cxn ang="0">
                                                    <a:pos x="connsiteX28" y="connsiteY28"/>
                                                  </a:cxn>
                                                  <a:cxn ang="0">
                                                    <a:pos x="connsiteX29" y="connsiteY29"/>
                                                  </a:cxn>
                                                  <a:cxn ang="0">
                                                    <a:pos x="connsiteX30" y="connsiteY30"/>
                                                  </a:cxn>
                                                  <a:cxn ang="0">
                                                    <a:pos x="connsiteX31" y="connsiteY31"/>
                                                  </a:cxn>
                                                  <a:cxn ang="0">
                                                    <a:pos x="connsiteX32" y="connsiteY32"/>
                                                  </a:cxn>
                                                  <a:cxn ang="0">
                                                    <a:pos x="connsiteX33" y="connsiteY33"/>
                                                  </a:cxn>
                                                  <a:cxn ang="0">
                                                    <a:pos x="connsiteX34" y="connsiteY34"/>
                                                  </a:cxn>
                                                  <a:cxn ang="0">
                                                    <a:pos x="connsiteX35" y="connsiteY35"/>
                                                  </a:cxn>
                                                  <a:cxn ang="0">
                                                    <a:pos x="connsiteX36" y="connsiteY36"/>
                                                  </a:cxn>
                                                  <a:cxn ang="0">
                                                    <a:pos x="connsiteX37" y="connsiteY37"/>
                                                  </a:cxn>
                                                  <a:cxn ang="0">
                                                    <a:pos x="connsiteX38" y="connsiteY38"/>
                                                  </a:cxn>
                                                  <a:cxn ang="0">
                                                    <a:pos x="connsiteX39" y="connsiteY39"/>
                                                  </a:cxn>
                                                  <a:cxn ang="0">
                                                    <a:pos x="connsiteX40" y="connsiteY40"/>
                                                  </a:cxn>
                                                  <a:cxn ang="0">
                                                    <a:pos x="connsiteX41" y="connsiteY41"/>
                                                  </a:cxn>
                                                  <a:cxn ang="0">
                                                    <a:pos x="connsiteX42" y="connsiteY42"/>
                                                  </a:cxn>
                                                  <a:cxn ang="0">
                                                    <a:pos x="connsiteX43" y="connsiteY43"/>
                                                  </a:cxn>
                                                  <a:cxn ang="0">
                                                    <a:pos x="connsiteX44" y="connsiteY44"/>
                                                  </a:cxn>
                                                  <a:cxn ang="0">
                                                    <a:pos x="connsiteX45" y="connsiteY45"/>
                                                  </a:cxn>
                                                  <a:cxn ang="0">
                                                    <a:pos x="connsiteX46" y="connsiteY46"/>
                                                  </a:cxn>
                                                  <a:cxn ang="0">
                                                    <a:pos x="connsiteX47" y="connsiteY47"/>
                                                  </a:cxn>
                                                  <a:cxn ang="0">
                                                    <a:pos x="connsiteX48" y="connsiteY48"/>
                                                  </a:cxn>
                                                  <a:cxn ang="0">
                                                    <a:pos x="connsiteX49" y="connsiteY49"/>
                                                  </a:cxn>
                                                  <a:cxn ang="0">
                                                    <a:pos x="connsiteX50" y="connsiteY50"/>
                                                  </a:cxn>
                                                  <a:cxn ang="0">
                                                    <a:pos x="connsiteX51" y="connsiteY51"/>
                                                  </a:cxn>
                                                  <a:cxn ang="0">
                                                    <a:pos x="connsiteX52" y="connsiteY52"/>
                                                  </a:cxn>
                                                  <a:cxn ang="0">
                                                    <a:pos x="connsiteX53" y="connsiteY53"/>
                                                  </a:cxn>
                                                  <a:cxn ang="0">
                                                    <a:pos x="connsiteX54" y="connsiteY54"/>
                                                  </a:cxn>
                                                  <a:cxn ang="0">
                                                    <a:pos x="connsiteX55" y="connsiteY55"/>
                                                  </a:cxn>
                                                  <a:cxn ang="0">
                                                    <a:pos x="connsiteX56" y="connsiteY56"/>
                                                  </a:cxn>
                                                  <a:cxn ang="0">
                                                    <a:pos x="connsiteX57" y="connsiteY57"/>
                                                  </a:cxn>
                                                  <a:cxn ang="0">
                                                    <a:pos x="connsiteX58" y="connsiteY58"/>
                                                  </a:cxn>
                                                  <a:cxn ang="0">
                                                    <a:pos x="connsiteX59" y="connsiteY59"/>
                                                  </a:cxn>
                                                  <a:cxn ang="0">
                                                    <a:pos x="connsiteX60" y="connsiteY60"/>
                                                  </a:cxn>
                                                  <a:cxn ang="0">
                                                    <a:pos x="connsiteX61" y="connsiteY61"/>
                                                  </a:cxn>
                                                  <a:cxn ang="0">
                                                    <a:pos x="connsiteX62" y="connsiteY62"/>
                                                  </a:cxn>
                                                  <a:cxn ang="0">
                                                    <a:pos x="connsiteX63" y="connsiteY63"/>
                                                  </a:cxn>
                                                  <a:cxn ang="0">
                                                    <a:pos x="connsiteX64" y="connsiteY64"/>
                                                  </a:cxn>
                                                  <a:cxn ang="0">
                                                    <a:pos x="connsiteX65" y="connsiteY65"/>
                                                  </a:cxn>
                                                  <a:cxn ang="0">
                                                    <a:pos x="connsiteX66" y="connsiteY66"/>
                                                  </a:cxn>
                                                  <a:cxn ang="0">
                                                    <a:pos x="connsiteX67" y="connsiteY67"/>
                                                  </a:cxn>
                                                  <a:cxn ang="0">
                                                    <a:pos x="connsiteX68" y="connsiteY68"/>
                                                  </a:cxn>
                                                  <a:cxn ang="0">
                                                    <a:pos x="connsiteX69" y="connsiteY69"/>
                                                  </a:cxn>
                                                  <a:cxn ang="0">
                                                    <a:pos x="connsiteX70" y="connsiteY70"/>
                                                  </a:cxn>
                                                  <a:cxn ang="0">
                                                    <a:pos x="connsiteX71" y="connsiteY71"/>
                                                  </a:cxn>
                                                  <a:cxn ang="0">
                                                    <a:pos x="connsiteX72" y="connsiteY72"/>
                                                  </a:cxn>
                                                </a:cxnLst>
                                                <a:rect l="l" t="t" r="r" b="b"/>
                                                <a:pathLst>
                                                  <a:path w="1086465" h="1592826">
                                                    <a:moveTo>
                                                      <a:pt x="349045" y="459658"/>
                                                    </a:moveTo>
                                                    <a:lnTo>
                                                      <a:pt x="353961" y="516194"/>
                                                    </a:lnTo>
                                                    <a:lnTo>
                                                      <a:pt x="267929" y="634181"/>
                                                    </a:lnTo>
                                                    <a:lnTo>
                                                      <a:pt x="167149" y="727587"/>
                                                    </a:lnTo>
                                                    <a:lnTo>
                                                      <a:pt x="113071" y="798871"/>
                                                    </a:lnTo>
                                                    <a:lnTo>
                                                      <a:pt x="157316" y="833284"/>
                                                    </a:lnTo>
                                                    <a:lnTo>
                                                      <a:pt x="164691" y="904568"/>
                                                    </a:lnTo>
                                                    <a:lnTo>
                                                      <a:pt x="176981" y="926691"/>
                                                    </a:lnTo>
                                                    <a:lnTo>
                                                      <a:pt x="204020" y="975852"/>
                                                    </a:lnTo>
                                                    <a:lnTo>
                                                      <a:pt x="145026" y="1017639"/>
                                                    </a:lnTo>
                                                    <a:lnTo>
                                                      <a:pt x="149942" y="1059426"/>
                                                    </a:lnTo>
                                                    <a:lnTo>
                                                      <a:pt x="58994" y="1059426"/>
                                                    </a:lnTo>
                                                    <a:lnTo>
                                                      <a:pt x="9832" y="1096297"/>
                                                    </a:lnTo>
                                                    <a:lnTo>
                                                      <a:pt x="39329" y="1329813"/>
                                                    </a:lnTo>
                                                    <a:lnTo>
                                                      <a:pt x="0" y="1371600"/>
                                                    </a:lnTo>
                                                    <a:lnTo>
                                                      <a:pt x="49161" y="1472381"/>
                                                    </a:lnTo>
                                                    <a:lnTo>
                                                      <a:pt x="184355" y="1521542"/>
                                                    </a:lnTo>
                                                    <a:lnTo>
                                                      <a:pt x="179439" y="1575620"/>
                                                    </a:lnTo>
                                                    <a:lnTo>
                                                      <a:pt x="245807" y="1592826"/>
                                                    </a:lnTo>
                                                    <a:lnTo>
                                                      <a:pt x="312174" y="1570704"/>
                                                    </a:lnTo>
                                                    <a:lnTo>
                                                      <a:pt x="324465" y="1516626"/>
                                                    </a:lnTo>
                                                    <a:lnTo>
                                                      <a:pt x="395749" y="1555955"/>
                                                    </a:lnTo>
                                                    <a:lnTo>
                                                      <a:pt x="467032" y="1496962"/>
                                                    </a:lnTo>
                                                    <a:lnTo>
                                                      <a:pt x="518652" y="1474839"/>
                                                    </a:lnTo>
                                                    <a:lnTo>
                                                      <a:pt x="602226" y="1499420"/>
                                                    </a:lnTo>
                                                    <a:cubicBezTo>
                                                      <a:pt x="601407" y="1460091"/>
                                                      <a:pt x="600587" y="1420762"/>
                                                      <a:pt x="599768" y="1381433"/>
                                                    </a:cubicBezTo>
                                                    <a:lnTo>
                                                      <a:pt x="619432" y="1376517"/>
                                                    </a:lnTo>
                                                    <a:lnTo>
                                                      <a:pt x="688258" y="1378975"/>
                                                    </a:lnTo>
                                                    <a:lnTo>
                                                      <a:pt x="727587" y="1349478"/>
                                                    </a:lnTo>
                                                    <a:lnTo>
                                                      <a:pt x="712839" y="1270820"/>
                                                    </a:lnTo>
                                                    <a:lnTo>
                                                      <a:pt x="749710" y="1231491"/>
                                                    </a:lnTo>
                                                    <a:lnTo>
                                                      <a:pt x="803787" y="1189704"/>
                                                    </a:lnTo>
                                                    <a:lnTo>
                                                      <a:pt x="816078" y="1143000"/>
                                                    </a:lnTo>
                                                    <a:lnTo>
                                                      <a:pt x="781665" y="1088923"/>
                                                    </a:lnTo>
                                                    <a:lnTo>
                                                      <a:pt x="776749" y="1022555"/>
                                                    </a:lnTo>
                                                    <a:lnTo>
                                                      <a:pt x="717755" y="980768"/>
                                                    </a:lnTo>
                                                    <a:lnTo>
                                                      <a:pt x="759542" y="951271"/>
                                                    </a:lnTo>
                                                    <a:lnTo>
                                                      <a:pt x="820994" y="875071"/>
                                                    </a:lnTo>
                                                    <a:lnTo>
                                                      <a:pt x="887361" y="818536"/>
                                                    </a:lnTo>
                                                    <a:lnTo>
                                                      <a:pt x="966020" y="752168"/>
                                                    </a:lnTo>
                                                    <a:lnTo>
                                                      <a:pt x="983226" y="722671"/>
                                                    </a:lnTo>
                                                    <a:lnTo>
                                                      <a:pt x="995516" y="680884"/>
                                                    </a:lnTo>
                                                    <a:lnTo>
                                                      <a:pt x="1042220" y="636639"/>
                                                    </a:lnTo>
                                                    <a:lnTo>
                                                      <a:pt x="1032387" y="602226"/>
                                                    </a:lnTo>
                                                    <a:lnTo>
                                                      <a:pt x="1086465" y="570271"/>
                                                    </a:lnTo>
                                                    <a:lnTo>
                                                      <a:pt x="1081549" y="555523"/>
                                                    </a:lnTo>
                                                    <a:lnTo>
                                                      <a:pt x="1081549" y="540775"/>
                                                    </a:lnTo>
                                                    <a:lnTo>
                                                      <a:pt x="1032387" y="543233"/>
                                                    </a:lnTo>
                                                    <a:lnTo>
                                                      <a:pt x="1022555" y="501446"/>
                                                    </a:lnTo>
                                                    <a:lnTo>
                                                      <a:pt x="1039761" y="415413"/>
                                                    </a:lnTo>
                                                    <a:lnTo>
                                                      <a:pt x="1071716" y="339213"/>
                                                    </a:lnTo>
                                                    <a:lnTo>
                                                      <a:pt x="1052052" y="258097"/>
                                                    </a:lnTo>
                                                    <a:lnTo>
                                                      <a:pt x="1022555" y="179439"/>
                                                    </a:lnTo>
                                                    <a:lnTo>
                                                      <a:pt x="963561" y="179439"/>
                                                    </a:lnTo>
                                                    <a:lnTo>
                                                      <a:pt x="862781" y="154858"/>
                                                    </a:lnTo>
                                                    <a:lnTo>
                                                      <a:pt x="752168" y="103239"/>
                                                    </a:lnTo>
                                                    <a:lnTo>
                                                      <a:pt x="700549" y="41787"/>
                                                    </a:lnTo>
                                                    <a:lnTo>
                                                      <a:pt x="678426" y="46704"/>
                                                    </a:lnTo>
                                                    <a:lnTo>
                                                      <a:pt x="626807" y="0"/>
                                                    </a:lnTo>
                                                    <a:lnTo>
                                                      <a:pt x="575187" y="29497"/>
                                                    </a:lnTo>
                                                    <a:lnTo>
                                                      <a:pt x="597310" y="100781"/>
                                                    </a:lnTo>
                                                    <a:lnTo>
                                                      <a:pt x="575187" y="135194"/>
                                                    </a:lnTo>
                                                    <a:lnTo>
                                                      <a:pt x="609600" y="186813"/>
                                                    </a:lnTo>
                                                    <a:lnTo>
                                                      <a:pt x="616974" y="221226"/>
                                                    </a:lnTo>
                                                    <a:lnTo>
                                                      <a:pt x="548149" y="248265"/>
                                                    </a:lnTo>
                                                    <a:lnTo>
                                                      <a:pt x="494071" y="228600"/>
                                                    </a:lnTo>
                                                    <a:lnTo>
                                                      <a:pt x="484239" y="250723"/>
                                                    </a:lnTo>
                                                    <a:lnTo>
                                                      <a:pt x="457200" y="250723"/>
                                                    </a:lnTo>
                                                    <a:lnTo>
                                                      <a:pt x="442452" y="280220"/>
                                                    </a:lnTo>
                                                    <a:lnTo>
                                                      <a:pt x="437536" y="324465"/>
                                                    </a:lnTo>
                                                    <a:lnTo>
                                                      <a:pt x="412955" y="358878"/>
                                                    </a:lnTo>
                                                    <a:lnTo>
                                                      <a:pt x="383458" y="385917"/>
                                                    </a:lnTo>
                                                    <a:lnTo>
                                                      <a:pt x="349045" y="459658"/>
                                                    </a:lnTo>
                                                    <a:close/>
                                                  </a:path>
                                                </a:pathLst>
                                              </a:custGeom>
                                              <a:solidFill>
                                                <a:srgbClr val="E7C949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ru-RU" sz="1200" b="1" dirty="0" smtClean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rPr>
                                                  <a:t>Екатериновка</a:t>
                                                </a:r>
                                                <a:endParaRPr lang="ru-RU" sz="1200" b="1" dirty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endParaRPr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40" name="Полилиния 39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2659626" y="1273277"/>
                                              <a:ext cx="1236406" cy="1300317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connsiteX0" fmla="*/ 494071 w 1236406"/>
                                                <a:gd name="connsiteY0" fmla="*/ 0 h 1300317"/>
                                                <a:gd name="connsiteX1" fmla="*/ 437535 w 1236406"/>
                                                <a:gd name="connsiteY1" fmla="*/ 36871 h 1300317"/>
                                                <a:gd name="connsiteX2" fmla="*/ 439993 w 1236406"/>
                                                <a:gd name="connsiteY2" fmla="*/ 68826 h 1300317"/>
                                                <a:gd name="connsiteX3" fmla="*/ 405580 w 1236406"/>
                                                <a:gd name="connsiteY3" fmla="*/ 108155 h 1300317"/>
                                                <a:gd name="connsiteX4" fmla="*/ 373626 w 1236406"/>
                                                <a:gd name="connsiteY4" fmla="*/ 172065 h 1300317"/>
                                                <a:gd name="connsiteX5" fmla="*/ 211393 w 1236406"/>
                                                <a:gd name="connsiteY5" fmla="*/ 319549 h 1300317"/>
                                                <a:gd name="connsiteX6" fmla="*/ 167148 w 1236406"/>
                                                <a:gd name="connsiteY6" fmla="*/ 383458 h 1300317"/>
                                                <a:gd name="connsiteX7" fmla="*/ 122903 w 1236406"/>
                                                <a:gd name="connsiteY7" fmla="*/ 415413 h 1300317"/>
                                                <a:gd name="connsiteX8" fmla="*/ 179439 w 1236406"/>
                                                <a:gd name="connsiteY8" fmla="*/ 464575 h 1300317"/>
                                                <a:gd name="connsiteX9" fmla="*/ 176980 w 1236406"/>
                                                <a:gd name="connsiteY9" fmla="*/ 518652 h 1300317"/>
                                                <a:gd name="connsiteX10" fmla="*/ 211393 w 1236406"/>
                                                <a:gd name="connsiteY10" fmla="*/ 582562 h 1300317"/>
                                                <a:gd name="connsiteX11" fmla="*/ 218768 w 1236406"/>
                                                <a:gd name="connsiteY11" fmla="*/ 616975 h 1300317"/>
                                                <a:gd name="connsiteX12" fmla="*/ 127819 w 1236406"/>
                                                <a:gd name="connsiteY12" fmla="*/ 693175 h 1300317"/>
                                                <a:gd name="connsiteX13" fmla="*/ 135193 w 1236406"/>
                                                <a:gd name="connsiteY13" fmla="*/ 764458 h 1300317"/>
                                                <a:gd name="connsiteX14" fmla="*/ 88490 w 1236406"/>
                                                <a:gd name="connsiteY14" fmla="*/ 816078 h 1300317"/>
                                                <a:gd name="connsiteX15" fmla="*/ 2458 w 1236406"/>
                                                <a:gd name="connsiteY15" fmla="*/ 816078 h 1300317"/>
                                                <a:gd name="connsiteX16" fmla="*/ 0 w 1236406"/>
                                                <a:gd name="connsiteY16" fmla="*/ 990600 h 1300317"/>
                                                <a:gd name="connsiteX17" fmla="*/ 142568 w 1236406"/>
                                                <a:gd name="connsiteY17" fmla="*/ 1015181 h 1300317"/>
                                                <a:gd name="connsiteX18" fmla="*/ 184355 w 1236406"/>
                                                <a:gd name="connsiteY18" fmla="*/ 1049594 h 1300317"/>
                                                <a:gd name="connsiteX19" fmla="*/ 255639 w 1236406"/>
                                                <a:gd name="connsiteY19" fmla="*/ 1101213 h 1300317"/>
                                                <a:gd name="connsiteX20" fmla="*/ 309716 w 1236406"/>
                                                <a:gd name="connsiteY20" fmla="*/ 1177413 h 1300317"/>
                                                <a:gd name="connsiteX21" fmla="*/ 412955 w 1236406"/>
                                                <a:gd name="connsiteY21" fmla="*/ 1130710 h 1300317"/>
                                                <a:gd name="connsiteX22" fmla="*/ 494071 w 1236406"/>
                                                <a:gd name="connsiteY22" fmla="*/ 1147917 h 1300317"/>
                                                <a:gd name="connsiteX23" fmla="*/ 508819 w 1236406"/>
                                                <a:gd name="connsiteY23" fmla="*/ 1221658 h 1300317"/>
                                                <a:gd name="connsiteX24" fmla="*/ 565355 w 1236406"/>
                                                <a:gd name="connsiteY24" fmla="*/ 1258529 h 1300317"/>
                                                <a:gd name="connsiteX25" fmla="*/ 631722 w 1236406"/>
                                                <a:gd name="connsiteY25" fmla="*/ 1238865 h 1300317"/>
                                                <a:gd name="connsiteX26" fmla="*/ 634180 w 1236406"/>
                                                <a:gd name="connsiteY26" fmla="*/ 1221658 h 1300317"/>
                                                <a:gd name="connsiteX27" fmla="*/ 717755 w 1236406"/>
                                                <a:gd name="connsiteY27" fmla="*/ 1278194 h 1300317"/>
                                                <a:gd name="connsiteX28" fmla="*/ 855406 w 1236406"/>
                                                <a:gd name="connsiteY28" fmla="*/ 1300317 h 1300317"/>
                                                <a:gd name="connsiteX29" fmla="*/ 909484 w 1236406"/>
                                                <a:gd name="connsiteY29" fmla="*/ 1246239 h 1300317"/>
                                                <a:gd name="connsiteX30" fmla="*/ 919316 w 1236406"/>
                                                <a:gd name="connsiteY30" fmla="*/ 1177413 h 1300317"/>
                                                <a:gd name="connsiteX31" fmla="*/ 855406 w 1236406"/>
                                                <a:gd name="connsiteY31" fmla="*/ 1118420 h 1300317"/>
                                                <a:gd name="connsiteX32" fmla="*/ 889819 w 1236406"/>
                                                <a:gd name="connsiteY32" fmla="*/ 1081549 h 1300317"/>
                                                <a:gd name="connsiteX33" fmla="*/ 882445 w 1236406"/>
                                                <a:gd name="connsiteY33" fmla="*/ 1007807 h 1300317"/>
                                                <a:gd name="connsiteX34" fmla="*/ 951271 w 1236406"/>
                                                <a:gd name="connsiteY34" fmla="*/ 929149 h 1300317"/>
                                                <a:gd name="connsiteX35" fmla="*/ 990600 w 1236406"/>
                                                <a:gd name="connsiteY35" fmla="*/ 914400 h 1300317"/>
                                                <a:gd name="connsiteX36" fmla="*/ 973393 w 1236406"/>
                                                <a:gd name="connsiteY36" fmla="*/ 862781 h 1300317"/>
                                                <a:gd name="connsiteX37" fmla="*/ 1091380 w 1236406"/>
                                                <a:gd name="connsiteY37" fmla="*/ 813620 h 1300317"/>
                                                <a:gd name="connsiteX38" fmla="*/ 1130709 w 1236406"/>
                                                <a:gd name="connsiteY38" fmla="*/ 757084 h 1300317"/>
                                                <a:gd name="connsiteX39" fmla="*/ 1204451 w 1236406"/>
                                                <a:gd name="connsiteY39" fmla="*/ 592394 h 1300317"/>
                                                <a:gd name="connsiteX40" fmla="*/ 1236406 w 1236406"/>
                                                <a:gd name="connsiteY40" fmla="*/ 565355 h 1300317"/>
                                                <a:gd name="connsiteX41" fmla="*/ 1204451 w 1236406"/>
                                                <a:gd name="connsiteY41" fmla="*/ 516194 h 1300317"/>
                                                <a:gd name="connsiteX42" fmla="*/ 1120877 w 1236406"/>
                                                <a:gd name="connsiteY42" fmla="*/ 523568 h 1300317"/>
                                                <a:gd name="connsiteX43" fmla="*/ 1071716 w 1236406"/>
                                                <a:gd name="connsiteY43" fmla="*/ 575188 h 1300317"/>
                                                <a:gd name="connsiteX44" fmla="*/ 1017639 w 1236406"/>
                                                <a:gd name="connsiteY44" fmla="*/ 587478 h 1300317"/>
                                                <a:gd name="connsiteX45" fmla="*/ 1010264 w 1236406"/>
                                                <a:gd name="connsiteY45" fmla="*/ 553065 h 1300317"/>
                                                <a:gd name="connsiteX46" fmla="*/ 1039761 w 1236406"/>
                                                <a:gd name="connsiteY46" fmla="*/ 498988 h 1300317"/>
                                                <a:gd name="connsiteX47" fmla="*/ 1034845 w 1236406"/>
                                                <a:gd name="connsiteY47" fmla="*/ 464575 h 1300317"/>
                                                <a:gd name="connsiteX48" fmla="*/ 993058 w 1236406"/>
                                                <a:gd name="connsiteY48" fmla="*/ 452284 h 1300317"/>
                                                <a:gd name="connsiteX49" fmla="*/ 958645 w 1236406"/>
                                                <a:gd name="connsiteY49" fmla="*/ 464575 h 1300317"/>
                                                <a:gd name="connsiteX50" fmla="*/ 884903 w 1236406"/>
                                                <a:gd name="connsiteY50" fmla="*/ 447368 h 1300317"/>
                                                <a:gd name="connsiteX51" fmla="*/ 734961 w 1236406"/>
                                                <a:gd name="connsiteY51" fmla="*/ 408039 h 1300317"/>
                                                <a:gd name="connsiteX52" fmla="*/ 712839 w 1236406"/>
                                                <a:gd name="connsiteY52" fmla="*/ 403123 h 1300317"/>
                                                <a:gd name="connsiteX53" fmla="*/ 698090 w 1236406"/>
                                                <a:gd name="connsiteY53" fmla="*/ 351504 h 1300317"/>
                                                <a:gd name="connsiteX54" fmla="*/ 690716 w 1236406"/>
                                                <a:gd name="connsiteY54" fmla="*/ 290052 h 1300317"/>
                                                <a:gd name="connsiteX55" fmla="*/ 634180 w 1236406"/>
                                                <a:gd name="connsiteY55" fmla="*/ 270388 h 1300317"/>
                                                <a:gd name="connsiteX56" fmla="*/ 594851 w 1236406"/>
                                                <a:gd name="connsiteY56" fmla="*/ 255639 h 1300317"/>
                                                <a:gd name="connsiteX57" fmla="*/ 553064 w 1236406"/>
                                                <a:gd name="connsiteY57" fmla="*/ 282678 h 1300317"/>
                                                <a:gd name="connsiteX58" fmla="*/ 513735 w 1236406"/>
                                                <a:gd name="connsiteY58" fmla="*/ 287594 h 1300317"/>
                                                <a:gd name="connsiteX59" fmla="*/ 511277 w 1236406"/>
                                                <a:gd name="connsiteY59" fmla="*/ 255639 h 1300317"/>
                                                <a:gd name="connsiteX60" fmla="*/ 508819 w 1236406"/>
                                                <a:gd name="connsiteY60" fmla="*/ 228600 h 1300317"/>
                                                <a:gd name="connsiteX61" fmla="*/ 535858 w 1236406"/>
                                                <a:gd name="connsiteY61" fmla="*/ 191729 h 1300317"/>
                                                <a:gd name="connsiteX62" fmla="*/ 621890 w 1236406"/>
                                                <a:gd name="connsiteY62" fmla="*/ 184355 h 1300317"/>
                                                <a:gd name="connsiteX63" fmla="*/ 678426 w 1236406"/>
                                                <a:gd name="connsiteY63" fmla="*/ 167149 h 1300317"/>
                                                <a:gd name="connsiteX64" fmla="*/ 661219 w 1236406"/>
                                                <a:gd name="connsiteY64" fmla="*/ 125362 h 1300317"/>
                                                <a:gd name="connsiteX65" fmla="*/ 661219 w 1236406"/>
                                                <a:gd name="connsiteY65" fmla="*/ 125362 h 1300317"/>
                                                <a:gd name="connsiteX66" fmla="*/ 577645 w 1236406"/>
                                                <a:gd name="connsiteY66" fmla="*/ 115529 h 1300317"/>
                                                <a:gd name="connsiteX67" fmla="*/ 557980 w 1236406"/>
                                                <a:gd name="connsiteY67" fmla="*/ 98323 h 1300317"/>
                                                <a:gd name="connsiteX68" fmla="*/ 557980 w 1236406"/>
                                                <a:gd name="connsiteY68" fmla="*/ 54078 h 1300317"/>
                                                <a:gd name="connsiteX69" fmla="*/ 494071 w 1236406"/>
                                                <a:gd name="connsiteY69" fmla="*/ 0 h 1300317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connsiteX0" y="connsiteY0"/>
                                                </a:cxn>
                                                <a:cxn ang="0">
                                                  <a:pos x="connsiteX1" y="connsiteY1"/>
                                                </a:cxn>
                                                <a:cxn ang="0">
                                                  <a:pos x="connsiteX2" y="connsiteY2"/>
                                                </a:cxn>
                                                <a:cxn ang="0">
                                                  <a:pos x="connsiteX3" y="connsiteY3"/>
                                                </a:cxn>
                                                <a:cxn ang="0">
                                                  <a:pos x="connsiteX4" y="connsiteY4"/>
                                                </a:cxn>
                                                <a:cxn ang="0">
                                                  <a:pos x="connsiteX5" y="connsiteY5"/>
                                                </a:cxn>
                                                <a:cxn ang="0">
                                                  <a:pos x="connsiteX6" y="connsiteY6"/>
                                                </a:cxn>
                                                <a:cxn ang="0">
                                                  <a:pos x="connsiteX7" y="connsiteY7"/>
                                                </a:cxn>
                                                <a:cxn ang="0">
                                                  <a:pos x="connsiteX8" y="connsiteY8"/>
                                                </a:cxn>
                                                <a:cxn ang="0">
                                                  <a:pos x="connsiteX9" y="connsiteY9"/>
                                                </a:cxn>
                                                <a:cxn ang="0">
                                                  <a:pos x="connsiteX10" y="connsiteY10"/>
                                                </a:cxn>
                                                <a:cxn ang="0">
                                                  <a:pos x="connsiteX11" y="connsiteY11"/>
                                                </a:cxn>
                                                <a:cxn ang="0">
                                                  <a:pos x="connsiteX12" y="connsiteY12"/>
                                                </a:cxn>
                                                <a:cxn ang="0">
                                                  <a:pos x="connsiteX13" y="connsiteY13"/>
                                                </a:cxn>
                                                <a:cxn ang="0">
                                                  <a:pos x="connsiteX14" y="connsiteY14"/>
                                                </a:cxn>
                                                <a:cxn ang="0">
                                                  <a:pos x="connsiteX15" y="connsiteY15"/>
                                                </a:cxn>
                                                <a:cxn ang="0">
                                                  <a:pos x="connsiteX16" y="connsiteY16"/>
                                                </a:cxn>
                                                <a:cxn ang="0">
                                                  <a:pos x="connsiteX17" y="connsiteY17"/>
                                                </a:cxn>
                                                <a:cxn ang="0">
                                                  <a:pos x="connsiteX18" y="connsiteY18"/>
                                                </a:cxn>
                                                <a:cxn ang="0">
                                                  <a:pos x="connsiteX19" y="connsiteY19"/>
                                                </a:cxn>
                                                <a:cxn ang="0">
                                                  <a:pos x="connsiteX20" y="connsiteY20"/>
                                                </a:cxn>
                                                <a:cxn ang="0">
                                                  <a:pos x="connsiteX21" y="connsiteY21"/>
                                                </a:cxn>
                                                <a:cxn ang="0">
                                                  <a:pos x="connsiteX22" y="connsiteY22"/>
                                                </a:cxn>
                                                <a:cxn ang="0">
                                                  <a:pos x="connsiteX23" y="connsiteY23"/>
                                                </a:cxn>
                                                <a:cxn ang="0">
                                                  <a:pos x="connsiteX24" y="connsiteY24"/>
                                                </a:cxn>
                                                <a:cxn ang="0">
                                                  <a:pos x="connsiteX25" y="connsiteY25"/>
                                                </a:cxn>
                                                <a:cxn ang="0">
                                                  <a:pos x="connsiteX26" y="connsiteY26"/>
                                                </a:cxn>
                                                <a:cxn ang="0">
                                                  <a:pos x="connsiteX27" y="connsiteY27"/>
                                                </a:cxn>
                                                <a:cxn ang="0">
                                                  <a:pos x="connsiteX28" y="connsiteY28"/>
                                                </a:cxn>
                                                <a:cxn ang="0">
                                                  <a:pos x="connsiteX29" y="connsiteY29"/>
                                                </a:cxn>
                                                <a:cxn ang="0">
                                                  <a:pos x="connsiteX30" y="connsiteY30"/>
                                                </a:cxn>
                                                <a:cxn ang="0">
                                                  <a:pos x="connsiteX31" y="connsiteY31"/>
                                                </a:cxn>
                                                <a:cxn ang="0">
                                                  <a:pos x="connsiteX32" y="connsiteY32"/>
                                                </a:cxn>
                                                <a:cxn ang="0">
                                                  <a:pos x="connsiteX33" y="connsiteY33"/>
                                                </a:cxn>
                                                <a:cxn ang="0">
                                                  <a:pos x="connsiteX34" y="connsiteY34"/>
                                                </a:cxn>
                                                <a:cxn ang="0">
                                                  <a:pos x="connsiteX35" y="connsiteY35"/>
                                                </a:cxn>
                                                <a:cxn ang="0">
                                                  <a:pos x="connsiteX36" y="connsiteY36"/>
                                                </a:cxn>
                                                <a:cxn ang="0">
                                                  <a:pos x="connsiteX37" y="connsiteY37"/>
                                                </a:cxn>
                                                <a:cxn ang="0">
                                                  <a:pos x="connsiteX38" y="connsiteY38"/>
                                                </a:cxn>
                                                <a:cxn ang="0">
                                                  <a:pos x="connsiteX39" y="connsiteY39"/>
                                                </a:cxn>
                                                <a:cxn ang="0">
                                                  <a:pos x="connsiteX40" y="connsiteY40"/>
                                                </a:cxn>
                                                <a:cxn ang="0">
                                                  <a:pos x="connsiteX41" y="connsiteY41"/>
                                                </a:cxn>
                                                <a:cxn ang="0">
                                                  <a:pos x="connsiteX42" y="connsiteY42"/>
                                                </a:cxn>
                                                <a:cxn ang="0">
                                                  <a:pos x="connsiteX43" y="connsiteY43"/>
                                                </a:cxn>
                                                <a:cxn ang="0">
                                                  <a:pos x="connsiteX44" y="connsiteY44"/>
                                                </a:cxn>
                                                <a:cxn ang="0">
                                                  <a:pos x="connsiteX45" y="connsiteY45"/>
                                                </a:cxn>
                                                <a:cxn ang="0">
                                                  <a:pos x="connsiteX46" y="connsiteY46"/>
                                                </a:cxn>
                                                <a:cxn ang="0">
                                                  <a:pos x="connsiteX47" y="connsiteY47"/>
                                                </a:cxn>
                                                <a:cxn ang="0">
                                                  <a:pos x="connsiteX48" y="connsiteY48"/>
                                                </a:cxn>
                                                <a:cxn ang="0">
                                                  <a:pos x="connsiteX49" y="connsiteY49"/>
                                                </a:cxn>
                                                <a:cxn ang="0">
                                                  <a:pos x="connsiteX50" y="connsiteY50"/>
                                                </a:cxn>
                                                <a:cxn ang="0">
                                                  <a:pos x="connsiteX51" y="connsiteY51"/>
                                                </a:cxn>
                                                <a:cxn ang="0">
                                                  <a:pos x="connsiteX52" y="connsiteY52"/>
                                                </a:cxn>
                                                <a:cxn ang="0">
                                                  <a:pos x="connsiteX53" y="connsiteY53"/>
                                                </a:cxn>
                                                <a:cxn ang="0">
                                                  <a:pos x="connsiteX54" y="connsiteY54"/>
                                                </a:cxn>
                                                <a:cxn ang="0">
                                                  <a:pos x="connsiteX55" y="connsiteY55"/>
                                                </a:cxn>
                                                <a:cxn ang="0">
                                                  <a:pos x="connsiteX56" y="connsiteY56"/>
                                                </a:cxn>
                                                <a:cxn ang="0">
                                                  <a:pos x="connsiteX57" y="connsiteY57"/>
                                                </a:cxn>
                                                <a:cxn ang="0">
                                                  <a:pos x="connsiteX58" y="connsiteY58"/>
                                                </a:cxn>
                                                <a:cxn ang="0">
                                                  <a:pos x="connsiteX59" y="connsiteY59"/>
                                                </a:cxn>
                                                <a:cxn ang="0">
                                                  <a:pos x="connsiteX60" y="connsiteY60"/>
                                                </a:cxn>
                                                <a:cxn ang="0">
                                                  <a:pos x="connsiteX61" y="connsiteY61"/>
                                                </a:cxn>
                                                <a:cxn ang="0">
                                                  <a:pos x="connsiteX62" y="connsiteY62"/>
                                                </a:cxn>
                                                <a:cxn ang="0">
                                                  <a:pos x="connsiteX63" y="connsiteY63"/>
                                                </a:cxn>
                                                <a:cxn ang="0">
                                                  <a:pos x="connsiteX64" y="connsiteY64"/>
                                                </a:cxn>
                                                <a:cxn ang="0">
                                                  <a:pos x="connsiteX65" y="connsiteY65"/>
                                                </a:cxn>
                                                <a:cxn ang="0">
                                                  <a:pos x="connsiteX66" y="connsiteY66"/>
                                                </a:cxn>
                                                <a:cxn ang="0">
                                                  <a:pos x="connsiteX67" y="connsiteY67"/>
                                                </a:cxn>
                                                <a:cxn ang="0">
                                                  <a:pos x="connsiteX68" y="connsiteY68"/>
                                                </a:cxn>
                                                <a:cxn ang="0">
                                                  <a:pos x="connsiteX69" y="connsiteY69"/>
                                                </a:cxn>
                                              </a:cxnLst>
                                              <a:rect l="l" t="t" r="r" b="b"/>
                                              <a:pathLst>
                                                <a:path w="1236406" h="1300317">
                                                  <a:moveTo>
                                                    <a:pt x="494071" y="0"/>
                                                  </a:moveTo>
                                                  <a:lnTo>
                                                    <a:pt x="437535" y="36871"/>
                                                  </a:lnTo>
                                                  <a:lnTo>
                                                    <a:pt x="439993" y="68826"/>
                                                  </a:lnTo>
                                                  <a:lnTo>
                                                    <a:pt x="405580" y="108155"/>
                                                  </a:lnTo>
                                                  <a:lnTo>
                                                    <a:pt x="373626" y="172065"/>
                                                  </a:lnTo>
                                                  <a:lnTo>
                                                    <a:pt x="211393" y="319549"/>
                                                  </a:lnTo>
                                                  <a:lnTo>
                                                    <a:pt x="167148" y="383458"/>
                                                  </a:lnTo>
                                                  <a:lnTo>
                                                    <a:pt x="122903" y="415413"/>
                                                  </a:lnTo>
                                                  <a:lnTo>
                                                    <a:pt x="179439" y="464575"/>
                                                  </a:lnTo>
                                                  <a:lnTo>
                                                    <a:pt x="176980" y="518652"/>
                                                  </a:lnTo>
                                                  <a:lnTo>
                                                    <a:pt x="211393" y="582562"/>
                                                  </a:lnTo>
                                                  <a:lnTo>
                                                    <a:pt x="218768" y="616975"/>
                                                  </a:lnTo>
                                                  <a:lnTo>
                                                    <a:pt x="127819" y="693175"/>
                                                  </a:lnTo>
                                                  <a:lnTo>
                                                    <a:pt x="135193" y="764458"/>
                                                  </a:lnTo>
                                                  <a:lnTo>
                                                    <a:pt x="88490" y="816078"/>
                                                  </a:lnTo>
                                                  <a:lnTo>
                                                    <a:pt x="2458" y="816078"/>
                                                  </a:lnTo>
                                                  <a:cubicBezTo>
                                                    <a:pt x="1639" y="874252"/>
                                                    <a:pt x="819" y="932426"/>
                                                    <a:pt x="0" y="990600"/>
                                                  </a:cubicBezTo>
                                                  <a:lnTo>
                                                    <a:pt x="142568" y="1015181"/>
                                                  </a:lnTo>
                                                  <a:lnTo>
                                                    <a:pt x="184355" y="1049594"/>
                                                  </a:lnTo>
                                                  <a:lnTo>
                                                    <a:pt x="255639" y="1101213"/>
                                                  </a:lnTo>
                                                  <a:lnTo>
                                                    <a:pt x="309716" y="1177413"/>
                                                  </a:lnTo>
                                                  <a:lnTo>
                                                    <a:pt x="412955" y="1130710"/>
                                                  </a:lnTo>
                                                  <a:lnTo>
                                                    <a:pt x="494071" y="1147917"/>
                                                  </a:lnTo>
                                                  <a:lnTo>
                                                    <a:pt x="508819" y="1221658"/>
                                                  </a:lnTo>
                                                  <a:lnTo>
                                                    <a:pt x="565355" y="1258529"/>
                                                  </a:lnTo>
                                                  <a:lnTo>
                                                    <a:pt x="631722" y="1238865"/>
                                                  </a:lnTo>
                                                  <a:lnTo>
                                                    <a:pt x="634180" y="1221658"/>
                                                  </a:lnTo>
                                                  <a:lnTo>
                                                    <a:pt x="717755" y="1278194"/>
                                                  </a:lnTo>
                                                  <a:lnTo>
                                                    <a:pt x="855406" y="1300317"/>
                                                  </a:lnTo>
                                                  <a:lnTo>
                                                    <a:pt x="909484" y="1246239"/>
                                                  </a:lnTo>
                                                  <a:lnTo>
                                                    <a:pt x="919316" y="1177413"/>
                                                  </a:lnTo>
                                                  <a:lnTo>
                                                    <a:pt x="855406" y="1118420"/>
                                                  </a:lnTo>
                                                  <a:lnTo>
                                                    <a:pt x="889819" y="1081549"/>
                                                  </a:lnTo>
                                                  <a:lnTo>
                                                    <a:pt x="882445" y="1007807"/>
                                                  </a:lnTo>
                                                  <a:lnTo>
                                                    <a:pt x="951271" y="929149"/>
                                                  </a:lnTo>
                                                  <a:lnTo>
                                                    <a:pt x="990600" y="914400"/>
                                                  </a:lnTo>
                                                  <a:lnTo>
                                                    <a:pt x="973393" y="862781"/>
                                                  </a:lnTo>
                                                  <a:lnTo>
                                                    <a:pt x="1091380" y="813620"/>
                                                  </a:lnTo>
                                                  <a:lnTo>
                                                    <a:pt x="1130709" y="757084"/>
                                                  </a:lnTo>
                                                  <a:lnTo>
                                                    <a:pt x="1204451" y="592394"/>
                                                  </a:lnTo>
                                                  <a:lnTo>
                                                    <a:pt x="1236406" y="565355"/>
                                                  </a:lnTo>
                                                  <a:lnTo>
                                                    <a:pt x="1204451" y="516194"/>
                                                  </a:lnTo>
                                                  <a:lnTo>
                                                    <a:pt x="1120877" y="523568"/>
                                                  </a:lnTo>
                                                  <a:lnTo>
                                                    <a:pt x="1071716" y="575188"/>
                                                  </a:lnTo>
                                                  <a:lnTo>
                                                    <a:pt x="1017639" y="587478"/>
                                                  </a:lnTo>
                                                  <a:lnTo>
                                                    <a:pt x="1010264" y="553065"/>
                                                  </a:lnTo>
                                                  <a:lnTo>
                                                    <a:pt x="1039761" y="498988"/>
                                                  </a:lnTo>
                                                  <a:lnTo>
                                                    <a:pt x="1034845" y="464575"/>
                                                  </a:lnTo>
                                                  <a:lnTo>
                                                    <a:pt x="993058" y="452284"/>
                                                  </a:lnTo>
                                                  <a:lnTo>
                                                    <a:pt x="958645" y="464575"/>
                                                  </a:lnTo>
                                                  <a:lnTo>
                                                    <a:pt x="884903" y="447368"/>
                                                  </a:lnTo>
                                                  <a:lnTo>
                                                    <a:pt x="734961" y="408039"/>
                                                  </a:lnTo>
                                                  <a:lnTo>
                                                    <a:pt x="712839" y="403123"/>
                                                  </a:lnTo>
                                                  <a:lnTo>
                                                    <a:pt x="698090" y="351504"/>
                                                  </a:lnTo>
                                                  <a:lnTo>
                                                    <a:pt x="690716" y="290052"/>
                                                  </a:lnTo>
                                                  <a:lnTo>
                                                    <a:pt x="634180" y="270388"/>
                                                  </a:lnTo>
                                                  <a:lnTo>
                                                    <a:pt x="594851" y="255639"/>
                                                  </a:lnTo>
                                                  <a:lnTo>
                                                    <a:pt x="553064" y="282678"/>
                                                  </a:lnTo>
                                                  <a:lnTo>
                                                    <a:pt x="513735" y="287594"/>
                                                  </a:lnTo>
                                                  <a:lnTo>
                                                    <a:pt x="511277" y="255639"/>
                                                  </a:lnTo>
                                                  <a:lnTo>
                                                    <a:pt x="508819" y="228600"/>
                                                  </a:lnTo>
                                                  <a:lnTo>
                                                    <a:pt x="535858" y="191729"/>
                                                  </a:lnTo>
                                                  <a:lnTo>
                                                    <a:pt x="621890" y="184355"/>
                                                  </a:lnTo>
                                                  <a:lnTo>
                                                    <a:pt x="678426" y="167149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577645" y="115529"/>
                                                  </a:lnTo>
                                                  <a:lnTo>
                                                    <a:pt x="557980" y="98323"/>
                                                  </a:lnTo>
                                                  <a:lnTo>
                                                    <a:pt x="557980" y="54078"/>
                                                  </a:lnTo>
                                                  <a:lnTo>
                                                    <a:pt x="494071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accent2">
                                                <a:lumMod val="75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tlCol="0" anchor="ctr"/>
                                            <a:lstStyle/>
                                            <a:p>
                                              <a:pPr algn="ctr"/>
                                              <a:r>
                                                <a:rPr lang="ru-RU" sz="1200" b="1" dirty="0" smtClean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rPr>
                                                <a:t>Аткарск</a:t>
                                              </a:r>
                                              <a:endParaRPr lang="ru-RU" sz="1200" b="1" dirty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38" name="Полилиния 37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3084871" y="752168"/>
                                            <a:ext cx="1189703" cy="1111045"/>
                                          </a:xfrm>
                                          <a:custGeom>
                                            <a:avLst/>
                                            <a:gdLst>
                                              <a:gd name="connsiteX0" fmla="*/ 54077 w 1189703"/>
                                              <a:gd name="connsiteY0" fmla="*/ 290051 h 1111045"/>
                                              <a:gd name="connsiteX1" fmla="*/ 12290 w 1189703"/>
                                              <a:gd name="connsiteY1" fmla="*/ 393290 h 1111045"/>
                                              <a:gd name="connsiteX2" fmla="*/ 0 w 1189703"/>
                                              <a:gd name="connsiteY2" fmla="*/ 454742 h 1111045"/>
                                              <a:gd name="connsiteX3" fmla="*/ 0 w 1189703"/>
                                              <a:gd name="connsiteY3" fmla="*/ 494071 h 1111045"/>
                                              <a:gd name="connsiteX4" fmla="*/ 54077 w 1189703"/>
                                              <a:gd name="connsiteY4" fmla="*/ 501445 h 1111045"/>
                                              <a:gd name="connsiteX5" fmla="*/ 63910 w 1189703"/>
                                              <a:gd name="connsiteY5" fmla="*/ 526026 h 1111045"/>
                                              <a:gd name="connsiteX6" fmla="*/ 127819 w 1189703"/>
                                              <a:gd name="connsiteY6" fmla="*/ 572729 h 1111045"/>
                                              <a:gd name="connsiteX7" fmla="*/ 132735 w 1189703"/>
                                              <a:gd name="connsiteY7" fmla="*/ 621890 h 1111045"/>
                                              <a:gd name="connsiteX8" fmla="*/ 157316 w 1189703"/>
                                              <a:gd name="connsiteY8" fmla="*/ 641555 h 1111045"/>
                                              <a:gd name="connsiteX9" fmla="*/ 235974 w 1189703"/>
                                              <a:gd name="connsiteY9" fmla="*/ 644013 h 1111045"/>
                                              <a:gd name="connsiteX10" fmla="*/ 245806 w 1189703"/>
                                              <a:gd name="connsiteY10" fmla="*/ 685800 h 1111045"/>
                                              <a:gd name="connsiteX11" fmla="*/ 108155 w 1189703"/>
                                              <a:gd name="connsiteY11" fmla="*/ 712838 h 1111045"/>
                                              <a:gd name="connsiteX12" fmla="*/ 78658 w 1189703"/>
                                              <a:gd name="connsiteY12" fmla="*/ 757084 h 1111045"/>
                                              <a:gd name="connsiteX13" fmla="*/ 83574 w 1189703"/>
                                              <a:gd name="connsiteY13" fmla="*/ 798871 h 1111045"/>
                                              <a:gd name="connsiteX14" fmla="*/ 162232 w 1189703"/>
                                              <a:gd name="connsiteY14" fmla="*/ 779206 h 1111045"/>
                                              <a:gd name="connsiteX15" fmla="*/ 263013 w 1189703"/>
                                              <a:gd name="connsiteY15" fmla="*/ 808703 h 1111045"/>
                                              <a:gd name="connsiteX16" fmla="*/ 282677 w 1189703"/>
                                              <a:gd name="connsiteY16" fmla="*/ 914400 h 1111045"/>
                                              <a:gd name="connsiteX17" fmla="*/ 530942 w 1189703"/>
                                              <a:gd name="connsiteY17" fmla="*/ 978309 h 1111045"/>
                                              <a:gd name="connsiteX18" fmla="*/ 575187 w 1189703"/>
                                              <a:gd name="connsiteY18" fmla="*/ 968477 h 1111045"/>
                                              <a:gd name="connsiteX19" fmla="*/ 619432 w 1189703"/>
                                              <a:gd name="connsiteY19" fmla="*/ 980767 h 1111045"/>
                                              <a:gd name="connsiteX20" fmla="*/ 604684 w 1189703"/>
                                              <a:gd name="connsiteY20" fmla="*/ 1015180 h 1111045"/>
                                              <a:gd name="connsiteX21" fmla="*/ 592394 w 1189703"/>
                                              <a:gd name="connsiteY21" fmla="*/ 1059426 h 1111045"/>
                                              <a:gd name="connsiteX22" fmla="*/ 587477 w 1189703"/>
                                              <a:gd name="connsiteY22" fmla="*/ 1111045 h 1111045"/>
                                              <a:gd name="connsiteX23" fmla="*/ 641555 w 1189703"/>
                                              <a:gd name="connsiteY23" fmla="*/ 1098755 h 1111045"/>
                                              <a:gd name="connsiteX24" fmla="*/ 690716 w 1189703"/>
                                              <a:gd name="connsiteY24" fmla="*/ 1049593 h 1111045"/>
                                              <a:gd name="connsiteX25" fmla="*/ 789039 w 1189703"/>
                                              <a:gd name="connsiteY25" fmla="*/ 1034845 h 1111045"/>
                                              <a:gd name="connsiteX26" fmla="*/ 825910 w 1189703"/>
                                              <a:gd name="connsiteY26" fmla="*/ 943897 h 1111045"/>
                                              <a:gd name="connsiteX27" fmla="*/ 897194 w 1189703"/>
                                              <a:gd name="connsiteY27" fmla="*/ 919316 h 1111045"/>
                                              <a:gd name="connsiteX28" fmla="*/ 1002890 w 1189703"/>
                                              <a:gd name="connsiteY28" fmla="*/ 916858 h 1111045"/>
                                              <a:gd name="connsiteX29" fmla="*/ 1064342 w 1189703"/>
                                              <a:gd name="connsiteY29" fmla="*/ 879987 h 1111045"/>
                                              <a:gd name="connsiteX30" fmla="*/ 953729 w 1189703"/>
                                              <a:gd name="connsiteY30" fmla="*/ 828367 h 1111045"/>
                                              <a:gd name="connsiteX31" fmla="*/ 872613 w 1189703"/>
                                              <a:gd name="connsiteY31" fmla="*/ 712838 h 1111045"/>
                                              <a:gd name="connsiteX32" fmla="*/ 882445 w 1189703"/>
                                              <a:gd name="connsiteY32" fmla="*/ 688258 h 1111045"/>
                                              <a:gd name="connsiteX33" fmla="*/ 926690 w 1189703"/>
                                              <a:gd name="connsiteY33" fmla="*/ 680884 h 1111045"/>
                                              <a:gd name="connsiteX34" fmla="*/ 1015181 w 1189703"/>
                                              <a:gd name="connsiteY34" fmla="*/ 698090 h 1111045"/>
                                              <a:gd name="connsiteX35" fmla="*/ 1074174 w 1189703"/>
                                              <a:gd name="connsiteY35" fmla="*/ 663677 h 1111045"/>
                                              <a:gd name="connsiteX36" fmla="*/ 1034845 w 1189703"/>
                                              <a:gd name="connsiteY36" fmla="*/ 612058 h 1111045"/>
                                              <a:gd name="connsiteX37" fmla="*/ 1037303 w 1189703"/>
                                              <a:gd name="connsiteY37" fmla="*/ 553064 h 1111045"/>
                                              <a:gd name="connsiteX38" fmla="*/ 1025013 w 1189703"/>
                                              <a:gd name="connsiteY38" fmla="*/ 528484 h 1111045"/>
                                              <a:gd name="connsiteX39" fmla="*/ 1007806 w 1189703"/>
                                              <a:gd name="connsiteY39" fmla="*/ 420329 h 1111045"/>
                                              <a:gd name="connsiteX40" fmla="*/ 975852 w 1189703"/>
                                              <a:gd name="connsiteY40" fmla="*/ 395748 h 1111045"/>
                                              <a:gd name="connsiteX41" fmla="*/ 985684 w 1189703"/>
                                              <a:gd name="connsiteY41" fmla="*/ 344129 h 1111045"/>
                                              <a:gd name="connsiteX42" fmla="*/ 1039761 w 1189703"/>
                                              <a:gd name="connsiteY42" fmla="*/ 326922 h 1111045"/>
                                              <a:gd name="connsiteX43" fmla="*/ 1125794 w 1189703"/>
                                              <a:gd name="connsiteY43" fmla="*/ 319548 h 1111045"/>
                                              <a:gd name="connsiteX44" fmla="*/ 1182329 w 1189703"/>
                                              <a:gd name="connsiteY44" fmla="*/ 204019 h 1111045"/>
                                              <a:gd name="connsiteX45" fmla="*/ 1189703 w 1189703"/>
                                              <a:gd name="connsiteY45" fmla="*/ 154858 h 1111045"/>
                                              <a:gd name="connsiteX46" fmla="*/ 1155290 w 1189703"/>
                                              <a:gd name="connsiteY46" fmla="*/ 122903 h 1111045"/>
                                              <a:gd name="connsiteX47" fmla="*/ 1128252 w 1189703"/>
                                              <a:gd name="connsiteY47" fmla="*/ 159774 h 1111045"/>
                                              <a:gd name="connsiteX48" fmla="*/ 1076632 w 1189703"/>
                                              <a:gd name="connsiteY48" fmla="*/ 149942 h 1111045"/>
                                              <a:gd name="connsiteX49" fmla="*/ 1074174 w 1189703"/>
                                              <a:gd name="connsiteY49" fmla="*/ 98322 h 1111045"/>
                                              <a:gd name="connsiteX50" fmla="*/ 1042219 w 1189703"/>
                                              <a:gd name="connsiteY50" fmla="*/ 78658 h 1111045"/>
                                              <a:gd name="connsiteX51" fmla="*/ 1007806 w 1189703"/>
                                              <a:gd name="connsiteY51" fmla="*/ 100780 h 1111045"/>
                                              <a:gd name="connsiteX52" fmla="*/ 988142 w 1189703"/>
                                              <a:gd name="connsiteY52" fmla="*/ 127819 h 1111045"/>
                                              <a:gd name="connsiteX53" fmla="*/ 966019 w 1189703"/>
                                              <a:gd name="connsiteY53" fmla="*/ 88490 h 1111045"/>
                                              <a:gd name="connsiteX54" fmla="*/ 985684 w 1189703"/>
                                              <a:gd name="connsiteY54" fmla="*/ 44245 h 1111045"/>
                                              <a:gd name="connsiteX55" fmla="*/ 970935 w 1189703"/>
                                              <a:gd name="connsiteY55" fmla="*/ 0 h 1111045"/>
                                              <a:gd name="connsiteX56" fmla="*/ 951271 w 1189703"/>
                                              <a:gd name="connsiteY56" fmla="*/ 24580 h 1111045"/>
                                              <a:gd name="connsiteX57" fmla="*/ 914400 w 1189703"/>
                                              <a:gd name="connsiteY57" fmla="*/ 0 h 1111045"/>
                                              <a:gd name="connsiteX58" fmla="*/ 887361 w 1189703"/>
                                              <a:gd name="connsiteY58" fmla="*/ 44245 h 1111045"/>
                                              <a:gd name="connsiteX59" fmla="*/ 865239 w 1189703"/>
                                              <a:gd name="connsiteY59" fmla="*/ 105697 h 1111045"/>
                                              <a:gd name="connsiteX60" fmla="*/ 779206 w 1189703"/>
                                              <a:gd name="connsiteY60" fmla="*/ 56535 h 1111045"/>
                                              <a:gd name="connsiteX61" fmla="*/ 786581 w 1189703"/>
                                              <a:gd name="connsiteY61" fmla="*/ 127819 h 1111045"/>
                                              <a:gd name="connsiteX62" fmla="*/ 752168 w 1189703"/>
                                              <a:gd name="connsiteY62" fmla="*/ 164690 h 1111045"/>
                                              <a:gd name="connsiteX63" fmla="*/ 707923 w 1189703"/>
                                              <a:gd name="connsiteY63" fmla="*/ 164690 h 1111045"/>
                                              <a:gd name="connsiteX64" fmla="*/ 666135 w 1189703"/>
                                              <a:gd name="connsiteY64" fmla="*/ 199103 h 1111045"/>
                                              <a:gd name="connsiteX65" fmla="*/ 626806 w 1189703"/>
                                              <a:gd name="connsiteY65" fmla="*/ 201561 h 1111045"/>
                                              <a:gd name="connsiteX66" fmla="*/ 585019 w 1189703"/>
                                              <a:gd name="connsiteY66" fmla="*/ 213851 h 1111045"/>
                                              <a:gd name="connsiteX67" fmla="*/ 538316 w 1189703"/>
                                              <a:gd name="connsiteY67" fmla="*/ 213851 h 1111045"/>
                                              <a:gd name="connsiteX68" fmla="*/ 516194 w 1189703"/>
                                              <a:gd name="connsiteY68" fmla="*/ 245806 h 1111045"/>
                                              <a:gd name="connsiteX69" fmla="*/ 474406 w 1189703"/>
                                              <a:gd name="connsiteY69" fmla="*/ 233516 h 1111045"/>
                                              <a:gd name="connsiteX70" fmla="*/ 425245 w 1189703"/>
                                              <a:gd name="connsiteY70" fmla="*/ 245806 h 1111045"/>
                                              <a:gd name="connsiteX71" fmla="*/ 405581 w 1189703"/>
                                              <a:gd name="connsiteY71" fmla="*/ 208935 h 1111045"/>
                                              <a:gd name="connsiteX72" fmla="*/ 371168 w 1189703"/>
                                              <a:gd name="connsiteY72" fmla="*/ 191729 h 1111045"/>
                                              <a:gd name="connsiteX73" fmla="*/ 356419 w 1189703"/>
                                              <a:gd name="connsiteY73" fmla="*/ 184355 h 1111045"/>
                                              <a:gd name="connsiteX74" fmla="*/ 324464 w 1189703"/>
                                              <a:gd name="connsiteY74" fmla="*/ 162232 h 1111045"/>
                                              <a:gd name="connsiteX75" fmla="*/ 235974 w 1189703"/>
                                              <a:gd name="connsiteY75" fmla="*/ 272845 h 1111045"/>
                                              <a:gd name="connsiteX76" fmla="*/ 265471 w 1189703"/>
                                              <a:gd name="connsiteY76" fmla="*/ 329380 h 1111045"/>
                                              <a:gd name="connsiteX77" fmla="*/ 282677 w 1189703"/>
                                              <a:gd name="connsiteY77" fmla="*/ 368709 h 1111045"/>
                                              <a:gd name="connsiteX78" fmla="*/ 265471 w 1189703"/>
                                              <a:gd name="connsiteY78" fmla="*/ 398206 h 1111045"/>
                                              <a:gd name="connsiteX79" fmla="*/ 206477 w 1189703"/>
                                              <a:gd name="connsiteY79" fmla="*/ 388374 h 1111045"/>
                                              <a:gd name="connsiteX80" fmla="*/ 176981 w 1189703"/>
                                              <a:gd name="connsiteY80" fmla="*/ 371167 h 1111045"/>
                                              <a:gd name="connsiteX81" fmla="*/ 154858 w 1189703"/>
                                              <a:gd name="connsiteY81" fmla="*/ 336755 h 1111045"/>
                                              <a:gd name="connsiteX82" fmla="*/ 145026 w 1189703"/>
                                              <a:gd name="connsiteY82" fmla="*/ 314632 h 1111045"/>
                                              <a:gd name="connsiteX83" fmla="*/ 122903 w 1189703"/>
                                              <a:gd name="connsiteY83" fmla="*/ 270387 h 1111045"/>
                                              <a:gd name="connsiteX84" fmla="*/ 54077 w 1189703"/>
                                              <a:gd name="connsiteY84" fmla="*/ 290051 h 1111045"/>
                                            </a:gdLst>
                                            <a:ahLst/>
                                            <a:cxnLst>
                                              <a:cxn ang="0">
                                                <a:pos x="connsiteX0" y="connsiteY0"/>
                                              </a:cxn>
                                              <a:cxn ang="0">
                                                <a:pos x="connsiteX1" y="connsiteY1"/>
                                              </a:cxn>
                                              <a:cxn ang="0">
                                                <a:pos x="connsiteX2" y="connsiteY2"/>
                                              </a:cxn>
                                              <a:cxn ang="0">
                                                <a:pos x="connsiteX3" y="connsiteY3"/>
                                              </a:cxn>
                                              <a:cxn ang="0">
                                                <a:pos x="connsiteX4" y="connsiteY4"/>
                                              </a:cxn>
                                              <a:cxn ang="0">
                                                <a:pos x="connsiteX5" y="connsiteY5"/>
                                              </a:cxn>
                                              <a:cxn ang="0">
                                                <a:pos x="connsiteX6" y="connsiteY6"/>
                                              </a:cxn>
                                              <a:cxn ang="0">
                                                <a:pos x="connsiteX7" y="connsiteY7"/>
                                              </a:cxn>
                                              <a:cxn ang="0">
                                                <a:pos x="connsiteX8" y="connsiteY8"/>
                                              </a:cxn>
                                              <a:cxn ang="0">
                                                <a:pos x="connsiteX9" y="connsiteY9"/>
                                              </a:cxn>
                                              <a:cxn ang="0">
                                                <a:pos x="connsiteX10" y="connsiteY10"/>
                                              </a:cxn>
                                              <a:cxn ang="0">
                                                <a:pos x="connsiteX11" y="connsiteY11"/>
                                              </a:cxn>
                                              <a:cxn ang="0">
                                                <a:pos x="connsiteX12" y="connsiteY12"/>
                                              </a:cxn>
                                              <a:cxn ang="0">
                                                <a:pos x="connsiteX13" y="connsiteY13"/>
                                              </a:cxn>
                                              <a:cxn ang="0">
                                                <a:pos x="connsiteX14" y="connsiteY14"/>
                                              </a:cxn>
                                              <a:cxn ang="0">
                                                <a:pos x="connsiteX15" y="connsiteY15"/>
                                              </a:cxn>
                                              <a:cxn ang="0">
                                                <a:pos x="connsiteX16" y="connsiteY16"/>
                                              </a:cxn>
                                              <a:cxn ang="0">
                                                <a:pos x="connsiteX17" y="connsiteY17"/>
                                              </a:cxn>
                                              <a:cxn ang="0">
                                                <a:pos x="connsiteX18" y="connsiteY18"/>
                                              </a:cxn>
                                              <a:cxn ang="0">
                                                <a:pos x="connsiteX19" y="connsiteY19"/>
                                              </a:cxn>
                                              <a:cxn ang="0">
                                                <a:pos x="connsiteX20" y="connsiteY20"/>
                                              </a:cxn>
                                              <a:cxn ang="0">
                                                <a:pos x="connsiteX21" y="connsiteY21"/>
                                              </a:cxn>
                                              <a:cxn ang="0">
                                                <a:pos x="connsiteX22" y="connsiteY22"/>
                                              </a:cxn>
                                              <a:cxn ang="0">
                                                <a:pos x="connsiteX23" y="connsiteY23"/>
                                              </a:cxn>
                                              <a:cxn ang="0">
                                                <a:pos x="connsiteX24" y="connsiteY24"/>
                                              </a:cxn>
                                              <a:cxn ang="0">
                                                <a:pos x="connsiteX25" y="connsiteY25"/>
                                              </a:cxn>
                                              <a:cxn ang="0">
                                                <a:pos x="connsiteX26" y="connsiteY26"/>
                                              </a:cxn>
                                              <a:cxn ang="0">
                                                <a:pos x="connsiteX27" y="connsiteY27"/>
                                              </a:cxn>
                                              <a:cxn ang="0">
                                                <a:pos x="connsiteX28" y="connsiteY28"/>
                                              </a:cxn>
                                              <a:cxn ang="0">
                                                <a:pos x="connsiteX29" y="connsiteY29"/>
                                              </a:cxn>
                                              <a:cxn ang="0">
                                                <a:pos x="connsiteX30" y="connsiteY30"/>
                                              </a:cxn>
                                              <a:cxn ang="0">
                                                <a:pos x="connsiteX31" y="connsiteY31"/>
                                              </a:cxn>
                                              <a:cxn ang="0">
                                                <a:pos x="connsiteX32" y="connsiteY32"/>
                                              </a:cxn>
                                              <a:cxn ang="0">
                                                <a:pos x="connsiteX33" y="connsiteY33"/>
                                              </a:cxn>
                                              <a:cxn ang="0">
                                                <a:pos x="connsiteX34" y="connsiteY34"/>
                                              </a:cxn>
                                              <a:cxn ang="0">
                                                <a:pos x="connsiteX35" y="connsiteY35"/>
                                              </a:cxn>
                                              <a:cxn ang="0">
                                                <a:pos x="connsiteX36" y="connsiteY36"/>
                                              </a:cxn>
                                              <a:cxn ang="0">
                                                <a:pos x="connsiteX37" y="connsiteY37"/>
                                              </a:cxn>
                                              <a:cxn ang="0">
                                                <a:pos x="connsiteX38" y="connsiteY38"/>
                                              </a:cxn>
                                              <a:cxn ang="0">
                                                <a:pos x="connsiteX39" y="connsiteY39"/>
                                              </a:cxn>
                                              <a:cxn ang="0">
                                                <a:pos x="connsiteX40" y="connsiteY40"/>
                                              </a:cxn>
                                              <a:cxn ang="0">
                                                <a:pos x="connsiteX41" y="connsiteY41"/>
                                              </a:cxn>
                                              <a:cxn ang="0">
                                                <a:pos x="connsiteX42" y="connsiteY42"/>
                                              </a:cxn>
                                              <a:cxn ang="0">
                                                <a:pos x="connsiteX43" y="connsiteY43"/>
                                              </a:cxn>
                                              <a:cxn ang="0">
                                                <a:pos x="connsiteX44" y="connsiteY44"/>
                                              </a:cxn>
                                              <a:cxn ang="0">
                                                <a:pos x="connsiteX45" y="connsiteY45"/>
                                              </a:cxn>
                                              <a:cxn ang="0">
                                                <a:pos x="connsiteX46" y="connsiteY46"/>
                                              </a:cxn>
                                              <a:cxn ang="0">
                                                <a:pos x="connsiteX47" y="connsiteY47"/>
                                              </a:cxn>
                                              <a:cxn ang="0">
                                                <a:pos x="connsiteX48" y="connsiteY48"/>
                                              </a:cxn>
                                              <a:cxn ang="0">
                                                <a:pos x="connsiteX49" y="connsiteY49"/>
                                              </a:cxn>
                                              <a:cxn ang="0">
                                                <a:pos x="connsiteX50" y="connsiteY50"/>
                                              </a:cxn>
                                              <a:cxn ang="0">
                                                <a:pos x="connsiteX51" y="connsiteY51"/>
                                              </a:cxn>
                                              <a:cxn ang="0">
                                                <a:pos x="connsiteX52" y="connsiteY52"/>
                                              </a:cxn>
                                              <a:cxn ang="0">
                                                <a:pos x="connsiteX53" y="connsiteY53"/>
                                              </a:cxn>
                                              <a:cxn ang="0">
                                                <a:pos x="connsiteX54" y="connsiteY54"/>
                                              </a:cxn>
                                              <a:cxn ang="0">
                                                <a:pos x="connsiteX55" y="connsiteY55"/>
                                              </a:cxn>
                                              <a:cxn ang="0">
                                                <a:pos x="connsiteX56" y="connsiteY56"/>
                                              </a:cxn>
                                              <a:cxn ang="0">
                                                <a:pos x="connsiteX57" y="connsiteY57"/>
                                              </a:cxn>
                                              <a:cxn ang="0">
                                                <a:pos x="connsiteX58" y="connsiteY58"/>
                                              </a:cxn>
                                              <a:cxn ang="0">
                                                <a:pos x="connsiteX59" y="connsiteY59"/>
                                              </a:cxn>
                                              <a:cxn ang="0">
                                                <a:pos x="connsiteX60" y="connsiteY60"/>
                                              </a:cxn>
                                              <a:cxn ang="0">
                                                <a:pos x="connsiteX61" y="connsiteY61"/>
                                              </a:cxn>
                                              <a:cxn ang="0">
                                                <a:pos x="connsiteX62" y="connsiteY62"/>
                                              </a:cxn>
                                              <a:cxn ang="0">
                                                <a:pos x="connsiteX63" y="connsiteY63"/>
                                              </a:cxn>
                                              <a:cxn ang="0">
                                                <a:pos x="connsiteX64" y="connsiteY64"/>
                                              </a:cxn>
                                              <a:cxn ang="0">
                                                <a:pos x="connsiteX65" y="connsiteY65"/>
                                              </a:cxn>
                                              <a:cxn ang="0">
                                                <a:pos x="connsiteX66" y="connsiteY66"/>
                                              </a:cxn>
                                              <a:cxn ang="0">
                                                <a:pos x="connsiteX67" y="connsiteY67"/>
                                              </a:cxn>
                                              <a:cxn ang="0">
                                                <a:pos x="connsiteX68" y="connsiteY68"/>
                                              </a:cxn>
                                              <a:cxn ang="0">
                                                <a:pos x="connsiteX69" y="connsiteY69"/>
                                              </a:cxn>
                                              <a:cxn ang="0">
                                                <a:pos x="connsiteX70" y="connsiteY70"/>
                                              </a:cxn>
                                              <a:cxn ang="0">
                                                <a:pos x="connsiteX71" y="connsiteY71"/>
                                              </a:cxn>
                                              <a:cxn ang="0">
                                                <a:pos x="connsiteX72" y="connsiteY72"/>
                                              </a:cxn>
                                              <a:cxn ang="0">
                                                <a:pos x="connsiteX73" y="connsiteY73"/>
                                              </a:cxn>
                                              <a:cxn ang="0">
                                                <a:pos x="connsiteX74" y="connsiteY74"/>
                                              </a:cxn>
                                              <a:cxn ang="0">
                                                <a:pos x="connsiteX75" y="connsiteY75"/>
                                              </a:cxn>
                                              <a:cxn ang="0">
                                                <a:pos x="connsiteX76" y="connsiteY76"/>
                                              </a:cxn>
                                              <a:cxn ang="0">
                                                <a:pos x="connsiteX77" y="connsiteY77"/>
                                              </a:cxn>
                                              <a:cxn ang="0">
                                                <a:pos x="connsiteX78" y="connsiteY78"/>
                                              </a:cxn>
                                              <a:cxn ang="0">
                                                <a:pos x="connsiteX79" y="connsiteY79"/>
                                              </a:cxn>
                                              <a:cxn ang="0">
                                                <a:pos x="connsiteX80" y="connsiteY80"/>
                                              </a:cxn>
                                              <a:cxn ang="0">
                                                <a:pos x="connsiteX81" y="connsiteY81"/>
                                              </a:cxn>
                                              <a:cxn ang="0">
                                                <a:pos x="connsiteX82" y="connsiteY82"/>
                                              </a:cxn>
                                              <a:cxn ang="0">
                                                <a:pos x="connsiteX83" y="connsiteY83"/>
                                              </a:cxn>
                                              <a:cxn ang="0">
                                                <a:pos x="connsiteX84" y="connsiteY84"/>
                                              </a:cxn>
                                            </a:cxnLst>
                                            <a:rect l="l" t="t" r="r" b="b"/>
                                            <a:pathLst>
                                              <a:path w="1189703" h="1111045">
                                                <a:moveTo>
                                                  <a:pt x="54077" y="290051"/>
                                                </a:moveTo>
                                                <a:lnTo>
                                                  <a:pt x="12290" y="393290"/>
                                                </a:lnTo>
                                                <a:lnTo>
                                                  <a:pt x="0" y="454742"/>
                                                </a:lnTo>
                                                <a:lnTo>
                                                  <a:pt x="0" y="494071"/>
                                                </a:lnTo>
                                                <a:lnTo>
                                                  <a:pt x="54077" y="501445"/>
                                                </a:lnTo>
                                                <a:lnTo>
                                                  <a:pt x="63910" y="526026"/>
                                                </a:lnTo>
                                                <a:lnTo>
                                                  <a:pt x="127819" y="572729"/>
                                                </a:lnTo>
                                                <a:lnTo>
                                                  <a:pt x="132735" y="621890"/>
                                                </a:lnTo>
                                                <a:lnTo>
                                                  <a:pt x="157316" y="641555"/>
                                                </a:lnTo>
                                                <a:lnTo>
                                                  <a:pt x="235974" y="644013"/>
                                                </a:lnTo>
                                                <a:lnTo>
                                                  <a:pt x="245806" y="685800"/>
                                                </a:lnTo>
                                                <a:lnTo>
                                                  <a:pt x="108155" y="712838"/>
                                                </a:lnTo>
                                                <a:lnTo>
                                                  <a:pt x="78658" y="757084"/>
                                                </a:lnTo>
                                                <a:lnTo>
                                                  <a:pt x="83574" y="798871"/>
                                                </a:lnTo>
                                                <a:lnTo>
                                                  <a:pt x="162232" y="779206"/>
                                                </a:lnTo>
                                                <a:lnTo>
                                                  <a:pt x="263013" y="808703"/>
                                                </a:lnTo>
                                                <a:lnTo>
                                                  <a:pt x="282677" y="914400"/>
                                                </a:lnTo>
                                                <a:lnTo>
                                                  <a:pt x="530942" y="978309"/>
                                                </a:lnTo>
                                                <a:lnTo>
                                                  <a:pt x="575187" y="968477"/>
                                                </a:lnTo>
                                                <a:lnTo>
                                                  <a:pt x="619432" y="980767"/>
                                                </a:lnTo>
                                                <a:lnTo>
                                                  <a:pt x="604684" y="1015180"/>
                                                </a:lnTo>
                                                <a:lnTo>
                                                  <a:pt x="592394" y="1059426"/>
                                                </a:lnTo>
                                                <a:lnTo>
                                                  <a:pt x="587477" y="1111045"/>
                                                </a:lnTo>
                                                <a:lnTo>
                                                  <a:pt x="641555" y="1098755"/>
                                                </a:lnTo>
                                                <a:lnTo>
                                                  <a:pt x="690716" y="1049593"/>
                                                </a:lnTo>
                                                <a:lnTo>
                                                  <a:pt x="789039" y="1034845"/>
                                                </a:lnTo>
                                                <a:lnTo>
                                                  <a:pt x="825910" y="943897"/>
                                                </a:lnTo>
                                                <a:lnTo>
                                                  <a:pt x="897194" y="919316"/>
                                                </a:lnTo>
                                                <a:lnTo>
                                                  <a:pt x="1002890" y="916858"/>
                                                </a:lnTo>
                                                <a:lnTo>
                                                  <a:pt x="1064342" y="879987"/>
                                                </a:lnTo>
                                                <a:lnTo>
                                                  <a:pt x="953729" y="828367"/>
                                                </a:lnTo>
                                                <a:lnTo>
                                                  <a:pt x="872613" y="712838"/>
                                                </a:lnTo>
                                                <a:lnTo>
                                                  <a:pt x="882445" y="688258"/>
                                                </a:lnTo>
                                                <a:lnTo>
                                                  <a:pt x="926690" y="680884"/>
                                                </a:lnTo>
                                                <a:lnTo>
                                                  <a:pt x="1015181" y="698090"/>
                                                </a:lnTo>
                                                <a:lnTo>
                                                  <a:pt x="1074174" y="663677"/>
                                                </a:lnTo>
                                                <a:lnTo>
                                                  <a:pt x="1034845" y="612058"/>
                                                </a:lnTo>
                                                <a:cubicBezTo>
                                                  <a:pt x="1035664" y="592393"/>
                                                  <a:pt x="1036484" y="572729"/>
                                                  <a:pt x="1037303" y="553064"/>
                                                </a:cubicBezTo>
                                                <a:lnTo>
                                                  <a:pt x="1025013" y="528484"/>
                                                </a:lnTo>
                                                <a:lnTo>
                                                  <a:pt x="1007806" y="420329"/>
                                                </a:lnTo>
                                                <a:lnTo>
                                                  <a:pt x="975852" y="395748"/>
                                                </a:lnTo>
                                                <a:lnTo>
                                                  <a:pt x="985684" y="344129"/>
                                                </a:lnTo>
                                                <a:lnTo>
                                                  <a:pt x="1039761" y="326922"/>
                                                </a:lnTo>
                                                <a:lnTo>
                                                  <a:pt x="1125794" y="319548"/>
                                                </a:lnTo>
                                                <a:lnTo>
                                                  <a:pt x="1182329" y="204019"/>
                                                </a:lnTo>
                                                <a:lnTo>
                                                  <a:pt x="1189703" y="154858"/>
                                                </a:lnTo>
                                                <a:lnTo>
                                                  <a:pt x="1155290" y="122903"/>
                                                </a:lnTo>
                                                <a:lnTo>
                                                  <a:pt x="1128252" y="159774"/>
                                                </a:lnTo>
                                                <a:lnTo>
                                                  <a:pt x="1076632" y="149942"/>
                                                </a:lnTo>
                                                <a:lnTo>
                                                  <a:pt x="1074174" y="98322"/>
                                                </a:lnTo>
                                                <a:lnTo>
                                                  <a:pt x="1042219" y="78658"/>
                                                </a:lnTo>
                                                <a:lnTo>
                                                  <a:pt x="1007806" y="100780"/>
                                                </a:lnTo>
                                                <a:lnTo>
                                                  <a:pt x="988142" y="127819"/>
                                                </a:lnTo>
                                                <a:lnTo>
                                                  <a:pt x="966019" y="88490"/>
                                                </a:lnTo>
                                                <a:lnTo>
                                                  <a:pt x="985684" y="44245"/>
                                                </a:lnTo>
                                                <a:lnTo>
                                                  <a:pt x="970935" y="0"/>
                                                </a:lnTo>
                                                <a:lnTo>
                                                  <a:pt x="951271" y="24580"/>
                                                </a:lnTo>
                                                <a:lnTo>
                                                  <a:pt x="914400" y="0"/>
                                                </a:lnTo>
                                                <a:lnTo>
                                                  <a:pt x="887361" y="44245"/>
                                                </a:lnTo>
                                                <a:lnTo>
                                                  <a:pt x="865239" y="105697"/>
                                                </a:lnTo>
                                                <a:lnTo>
                                                  <a:pt x="779206" y="56535"/>
                                                </a:lnTo>
                                                <a:lnTo>
                                                  <a:pt x="786581" y="127819"/>
                                                </a:lnTo>
                                                <a:lnTo>
                                                  <a:pt x="752168" y="164690"/>
                                                </a:lnTo>
                                                <a:lnTo>
                                                  <a:pt x="707923" y="164690"/>
                                                </a:lnTo>
                                                <a:lnTo>
                                                  <a:pt x="666135" y="199103"/>
                                                </a:lnTo>
                                                <a:lnTo>
                                                  <a:pt x="626806" y="201561"/>
                                                </a:lnTo>
                                                <a:lnTo>
                                                  <a:pt x="585019" y="213851"/>
                                                </a:lnTo>
                                                <a:lnTo>
                                                  <a:pt x="538316" y="213851"/>
                                                </a:lnTo>
                                                <a:lnTo>
                                                  <a:pt x="516194" y="245806"/>
                                                </a:lnTo>
                                                <a:lnTo>
                                                  <a:pt x="474406" y="233516"/>
                                                </a:lnTo>
                                                <a:lnTo>
                                                  <a:pt x="425245" y="245806"/>
                                                </a:lnTo>
                                                <a:lnTo>
                                                  <a:pt x="405581" y="208935"/>
                                                </a:lnTo>
                                                <a:lnTo>
                                                  <a:pt x="371168" y="191729"/>
                                                </a:lnTo>
                                                <a:lnTo>
                                                  <a:pt x="356419" y="184355"/>
                                                </a:lnTo>
                                                <a:lnTo>
                                                  <a:pt x="324464" y="162232"/>
                                                </a:lnTo>
                                                <a:lnTo>
                                                  <a:pt x="235974" y="272845"/>
                                                </a:lnTo>
                                                <a:lnTo>
                                                  <a:pt x="265471" y="329380"/>
                                                </a:lnTo>
                                                <a:lnTo>
                                                  <a:pt x="282677" y="368709"/>
                                                </a:lnTo>
                                                <a:lnTo>
                                                  <a:pt x="265471" y="398206"/>
                                                </a:lnTo>
                                                <a:lnTo>
                                                  <a:pt x="206477" y="388374"/>
                                                </a:lnTo>
                                                <a:lnTo>
                                                  <a:pt x="176981" y="371167"/>
                                                </a:lnTo>
                                                <a:lnTo>
                                                  <a:pt x="154858" y="336755"/>
                                                </a:lnTo>
                                                <a:lnTo>
                                                  <a:pt x="145026" y="314632"/>
                                                </a:lnTo>
                                                <a:lnTo>
                                                  <a:pt x="122903" y="270387"/>
                                                </a:lnTo>
                                                <a:lnTo>
                                                  <a:pt x="54077" y="290051"/>
                                                </a:lnTo>
                                                <a:close/>
                                              </a:path>
                                            </a:pathLst>
                                          </a:custGeom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r>
                                              <a:rPr lang="ru-RU" sz="1200" b="1" dirty="0" smtClean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rPr>
                                              <a:t>Петровск</a:t>
                                            </a:r>
                                            <a:endParaRPr lang="ru-RU" sz="1200" b="1" dirty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36" name="Полилиния 3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952568" y="904568"/>
                                          <a:ext cx="958645" cy="1187245"/>
                                        </a:xfrm>
                                        <a:custGeom>
                                          <a:avLst/>
                                          <a:gdLst>
                                            <a:gd name="connsiteX0" fmla="*/ 319548 w 958645"/>
                                            <a:gd name="connsiteY0" fmla="*/ 0 h 1187245"/>
                                            <a:gd name="connsiteX1" fmla="*/ 255638 w 958645"/>
                                            <a:gd name="connsiteY1" fmla="*/ 159774 h 1187245"/>
                                            <a:gd name="connsiteX2" fmla="*/ 115529 w 958645"/>
                                            <a:gd name="connsiteY2" fmla="*/ 189271 h 1187245"/>
                                            <a:gd name="connsiteX3" fmla="*/ 100780 w 958645"/>
                                            <a:gd name="connsiteY3" fmla="*/ 228600 h 1187245"/>
                                            <a:gd name="connsiteX4" fmla="*/ 149942 w 958645"/>
                                            <a:gd name="connsiteY4" fmla="*/ 285135 h 1187245"/>
                                            <a:gd name="connsiteX5" fmla="*/ 142567 w 958645"/>
                                            <a:gd name="connsiteY5" fmla="*/ 349045 h 1187245"/>
                                            <a:gd name="connsiteX6" fmla="*/ 174522 w 958645"/>
                                            <a:gd name="connsiteY6" fmla="*/ 385916 h 1187245"/>
                                            <a:gd name="connsiteX7" fmla="*/ 164690 w 958645"/>
                                            <a:gd name="connsiteY7" fmla="*/ 457200 h 1187245"/>
                                            <a:gd name="connsiteX8" fmla="*/ 206477 w 958645"/>
                                            <a:gd name="connsiteY8" fmla="*/ 506361 h 1187245"/>
                                            <a:gd name="connsiteX9" fmla="*/ 159774 w 958645"/>
                                            <a:gd name="connsiteY9" fmla="*/ 543232 h 1187245"/>
                                            <a:gd name="connsiteX10" fmla="*/ 100780 w 958645"/>
                                            <a:gd name="connsiteY10" fmla="*/ 538316 h 1187245"/>
                                            <a:gd name="connsiteX11" fmla="*/ 51619 w 958645"/>
                                            <a:gd name="connsiteY11" fmla="*/ 530942 h 1187245"/>
                                            <a:gd name="connsiteX12" fmla="*/ 0 w 958645"/>
                                            <a:gd name="connsiteY12" fmla="*/ 548148 h 1187245"/>
                                            <a:gd name="connsiteX13" fmla="*/ 12290 w 958645"/>
                                            <a:gd name="connsiteY13" fmla="*/ 572729 h 1187245"/>
                                            <a:gd name="connsiteX14" fmla="*/ 83574 w 958645"/>
                                            <a:gd name="connsiteY14" fmla="*/ 671051 h 1187245"/>
                                            <a:gd name="connsiteX15" fmla="*/ 194187 w 958645"/>
                                            <a:gd name="connsiteY15" fmla="*/ 737419 h 1187245"/>
                                            <a:gd name="connsiteX16" fmla="*/ 287593 w 958645"/>
                                            <a:gd name="connsiteY16" fmla="*/ 717755 h 1187245"/>
                                            <a:gd name="connsiteX17" fmla="*/ 344129 w 958645"/>
                                            <a:gd name="connsiteY17" fmla="*/ 752167 h 1187245"/>
                                            <a:gd name="connsiteX18" fmla="*/ 376084 w 958645"/>
                                            <a:gd name="connsiteY18" fmla="*/ 801329 h 1187245"/>
                                            <a:gd name="connsiteX19" fmla="*/ 385916 w 958645"/>
                                            <a:gd name="connsiteY19" fmla="*/ 921774 h 1187245"/>
                                            <a:gd name="connsiteX20" fmla="*/ 400664 w 958645"/>
                                            <a:gd name="connsiteY20" fmla="*/ 943897 h 1187245"/>
                                            <a:gd name="connsiteX21" fmla="*/ 540774 w 958645"/>
                                            <a:gd name="connsiteY21" fmla="*/ 995516 h 1187245"/>
                                            <a:gd name="connsiteX22" fmla="*/ 585019 w 958645"/>
                                            <a:gd name="connsiteY22" fmla="*/ 1061884 h 1187245"/>
                                            <a:gd name="connsiteX23" fmla="*/ 634180 w 958645"/>
                                            <a:gd name="connsiteY23" fmla="*/ 1138084 h 1187245"/>
                                            <a:gd name="connsiteX24" fmla="*/ 631722 w 958645"/>
                                            <a:gd name="connsiteY24" fmla="*/ 1187245 h 1187245"/>
                                            <a:gd name="connsiteX25" fmla="*/ 747251 w 958645"/>
                                            <a:gd name="connsiteY25" fmla="*/ 1177413 h 1187245"/>
                                            <a:gd name="connsiteX26" fmla="*/ 744793 w 958645"/>
                                            <a:gd name="connsiteY26" fmla="*/ 1128251 h 1187245"/>
                                            <a:gd name="connsiteX27" fmla="*/ 786580 w 958645"/>
                                            <a:gd name="connsiteY27" fmla="*/ 1118419 h 1187245"/>
                                            <a:gd name="connsiteX28" fmla="*/ 801329 w 958645"/>
                                            <a:gd name="connsiteY28" fmla="*/ 1079090 h 1187245"/>
                                            <a:gd name="connsiteX29" fmla="*/ 806245 w 958645"/>
                                            <a:gd name="connsiteY29" fmla="*/ 1032387 h 1187245"/>
                                            <a:gd name="connsiteX30" fmla="*/ 784122 w 958645"/>
                                            <a:gd name="connsiteY30" fmla="*/ 995516 h 1187245"/>
                                            <a:gd name="connsiteX31" fmla="*/ 830826 w 958645"/>
                                            <a:gd name="connsiteY31" fmla="*/ 907026 h 1187245"/>
                                            <a:gd name="connsiteX32" fmla="*/ 872613 w 958645"/>
                                            <a:gd name="connsiteY32" fmla="*/ 907026 h 1187245"/>
                                            <a:gd name="connsiteX33" fmla="*/ 916858 w 958645"/>
                                            <a:gd name="connsiteY33" fmla="*/ 879987 h 1187245"/>
                                            <a:gd name="connsiteX34" fmla="*/ 938980 w 958645"/>
                                            <a:gd name="connsiteY34" fmla="*/ 838200 h 1187245"/>
                                            <a:gd name="connsiteX35" fmla="*/ 941438 w 958645"/>
                                            <a:gd name="connsiteY35" fmla="*/ 806245 h 1187245"/>
                                            <a:gd name="connsiteX36" fmla="*/ 958645 w 958645"/>
                                            <a:gd name="connsiteY36" fmla="*/ 656303 h 1187245"/>
                                            <a:gd name="connsiteX37" fmla="*/ 867697 w 958645"/>
                                            <a:gd name="connsiteY37" fmla="*/ 631722 h 1187245"/>
                                            <a:gd name="connsiteX38" fmla="*/ 811161 w 958645"/>
                                            <a:gd name="connsiteY38" fmla="*/ 609600 h 1187245"/>
                                            <a:gd name="connsiteX39" fmla="*/ 776748 w 958645"/>
                                            <a:gd name="connsiteY39" fmla="*/ 639097 h 1187245"/>
                                            <a:gd name="connsiteX40" fmla="*/ 744793 w 958645"/>
                                            <a:gd name="connsiteY40" fmla="*/ 609600 h 1187245"/>
                                            <a:gd name="connsiteX41" fmla="*/ 771832 w 958645"/>
                                            <a:gd name="connsiteY41" fmla="*/ 582561 h 1187245"/>
                                            <a:gd name="connsiteX42" fmla="*/ 786580 w 958645"/>
                                            <a:gd name="connsiteY42" fmla="*/ 555522 h 1187245"/>
                                            <a:gd name="connsiteX43" fmla="*/ 725129 w 958645"/>
                                            <a:gd name="connsiteY43" fmla="*/ 469490 h 1187245"/>
                                            <a:gd name="connsiteX44" fmla="*/ 820993 w 958645"/>
                                            <a:gd name="connsiteY44" fmla="*/ 408038 h 1187245"/>
                                            <a:gd name="connsiteX45" fmla="*/ 749709 w 958645"/>
                                            <a:gd name="connsiteY45" fmla="*/ 405580 h 1187245"/>
                                            <a:gd name="connsiteX46" fmla="*/ 653845 w 958645"/>
                                            <a:gd name="connsiteY46" fmla="*/ 385916 h 1187245"/>
                                            <a:gd name="connsiteX47" fmla="*/ 629264 w 958645"/>
                                            <a:gd name="connsiteY47" fmla="*/ 339213 h 1187245"/>
                                            <a:gd name="connsiteX48" fmla="*/ 612058 w 958645"/>
                                            <a:gd name="connsiteY48" fmla="*/ 267929 h 1187245"/>
                                            <a:gd name="connsiteX49" fmla="*/ 621890 w 958645"/>
                                            <a:gd name="connsiteY49" fmla="*/ 208935 h 1187245"/>
                                            <a:gd name="connsiteX50" fmla="*/ 631722 w 958645"/>
                                            <a:gd name="connsiteY50" fmla="*/ 169606 h 1187245"/>
                                            <a:gd name="connsiteX51" fmla="*/ 646471 w 958645"/>
                                            <a:gd name="connsiteY51" fmla="*/ 122903 h 1187245"/>
                                            <a:gd name="connsiteX52" fmla="*/ 634180 w 958645"/>
                                            <a:gd name="connsiteY52" fmla="*/ 93406 h 1187245"/>
                                            <a:gd name="connsiteX53" fmla="*/ 587477 w 958645"/>
                                            <a:gd name="connsiteY53" fmla="*/ 93406 h 1187245"/>
                                            <a:gd name="connsiteX54" fmla="*/ 543232 w 958645"/>
                                            <a:gd name="connsiteY54" fmla="*/ 120445 h 1187245"/>
                                            <a:gd name="connsiteX55" fmla="*/ 513735 w 958645"/>
                                            <a:gd name="connsiteY55" fmla="*/ 189271 h 1187245"/>
                                            <a:gd name="connsiteX56" fmla="*/ 481780 w 958645"/>
                                            <a:gd name="connsiteY56" fmla="*/ 255638 h 1187245"/>
                                            <a:gd name="connsiteX57" fmla="*/ 415413 w 958645"/>
                                            <a:gd name="connsiteY57" fmla="*/ 258097 h 1187245"/>
                                            <a:gd name="connsiteX58" fmla="*/ 398206 w 958645"/>
                                            <a:gd name="connsiteY58" fmla="*/ 231058 h 1187245"/>
                                            <a:gd name="connsiteX59" fmla="*/ 417871 w 958645"/>
                                            <a:gd name="connsiteY59" fmla="*/ 137651 h 1187245"/>
                                            <a:gd name="connsiteX60" fmla="*/ 425245 w 958645"/>
                                            <a:gd name="connsiteY60" fmla="*/ 103238 h 1187245"/>
                                            <a:gd name="connsiteX61" fmla="*/ 403122 w 958645"/>
                                            <a:gd name="connsiteY61" fmla="*/ 71284 h 1187245"/>
                                            <a:gd name="connsiteX62" fmla="*/ 319548 w 958645"/>
                                            <a:gd name="connsiteY62" fmla="*/ 0 h 1187245"/>
                                          </a:gdLst>
                                          <a:ahLst/>
                                          <a:cxnLst>
                                            <a:cxn ang="0">
                                              <a:pos x="connsiteX0" y="connsiteY0"/>
                                            </a:cxn>
                                            <a:cxn ang="0">
                                              <a:pos x="connsiteX1" y="connsiteY1"/>
                                            </a:cxn>
                                            <a:cxn ang="0">
                                              <a:pos x="connsiteX2" y="connsiteY2"/>
                                            </a:cxn>
                                            <a:cxn ang="0">
                                              <a:pos x="connsiteX3" y="connsiteY3"/>
                                            </a:cxn>
                                            <a:cxn ang="0">
                                              <a:pos x="connsiteX4" y="connsiteY4"/>
                                            </a:cxn>
                                            <a:cxn ang="0">
                                              <a:pos x="connsiteX5" y="connsiteY5"/>
                                            </a:cxn>
                                            <a:cxn ang="0">
                                              <a:pos x="connsiteX6" y="connsiteY6"/>
                                            </a:cxn>
                                            <a:cxn ang="0">
                                              <a:pos x="connsiteX7" y="connsiteY7"/>
                                            </a:cxn>
                                            <a:cxn ang="0">
                                              <a:pos x="connsiteX8" y="connsiteY8"/>
                                            </a:cxn>
                                            <a:cxn ang="0">
                                              <a:pos x="connsiteX9" y="connsiteY9"/>
                                            </a:cxn>
                                            <a:cxn ang="0">
                                              <a:pos x="connsiteX10" y="connsiteY10"/>
                                            </a:cxn>
                                            <a:cxn ang="0">
                                              <a:pos x="connsiteX11" y="connsiteY11"/>
                                            </a:cxn>
                                            <a:cxn ang="0">
                                              <a:pos x="connsiteX12" y="connsiteY12"/>
                                            </a:cxn>
                                            <a:cxn ang="0">
                                              <a:pos x="connsiteX13" y="connsiteY13"/>
                                            </a:cxn>
                                            <a:cxn ang="0">
                                              <a:pos x="connsiteX14" y="connsiteY14"/>
                                            </a:cxn>
                                            <a:cxn ang="0">
                                              <a:pos x="connsiteX15" y="connsiteY15"/>
                                            </a:cxn>
                                            <a:cxn ang="0">
                                              <a:pos x="connsiteX16" y="connsiteY16"/>
                                            </a:cxn>
                                            <a:cxn ang="0">
                                              <a:pos x="connsiteX17" y="connsiteY17"/>
                                            </a:cxn>
                                            <a:cxn ang="0">
                                              <a:pos x="connsiteX18" y="connsiteY18"/>
                                            </a:cxn>
                                            <a:cxn ang="0">
                                              <a:pos x="connsiteX19" y="connsiteY19"/>
                                            </a:cxn>
                                            <a:cxn ang="0">
                                              <a:pos x="connsiteX20" y="connsiteY20"/>
                                            </a:cxn>
                                            <a:cxn ang="0">
                                              <a:pos x="connsiteX21" y="connsiteY21"/>
                                            </a:cxn>
                                            <a:cxn ang="0">
                                              <a:pos x="connsiteX22" y="connsiteY22"/>
                                            </a:cxn>
                                            <a:cxn ang="0">
                                              <a:pos x="connsiteX23" y="connsiteY23"/>
                                            </a:cxn>
                                            <a:cxn ang="0">
                                              <a:pos x="connsiteX24" y="connsiteY24"/>
                                            </a:cxn>
                                            <a:cxn ang="0">
                                              <a:pos x="connsiteX25" y="connsiteY25"/>
                                            </a:cxn>
                                            <a:cxn ang="0">
                                              <a:pos x="connsiteX26" y="connsiteY26"/>
                                            </a:cxn>
                                            <a:cxn ang="0">
                                              <a:pos x="connsiteX27" y="connsiteY27"/>
                                            </a:cxn>
                                            <a:cxn ang="0">
                                              <a:pos x="connsiteX28" y="connsiteY28"/>
                                            </a:cxn>
                                            <a:cxn ang="0">
                                              <a:pos x="connsiteX29" y="connsiteY29"/>
                                            </a:cxn>
                                            <a:cxn ang="0">
                                              <a:pos x="connsiteX30" y="connsiteY30"/>
                                            </a:cxn>
                                            <a:cxn ang="0">
                                              <a:pos x="connsiteX31" y="connsiteY31"/>
                                            </a:cxn>
                                            <a:cxn ang="0">
                                              <a:pos x="connsiteX32" y="connsiteY32"/>
                                            </a:cxn>
                                            <a:cxn ang="0">
                                              <a:pos x="connsiteX33" y="connsiteY33"/>
                                            </a:cxn>
                                            <a:cxn ang="0">
                                              <a:pos x="connsiteX34" y="connsiteY34"/>
                                            </a:cxn>
                                            <a:cxn ang="0">
                                              <a:pos x="connsiteX35" y="connsiteY35"/>
                                            </a:cxn>
                                            <a:cxn ang="0">
                                              <a:pos x="connsiteX36" y="connsiteY36"/>
                                            </a:cxn>
                                            <a:cxn ang="0">
                                              <a:pos x="connsiteX37" y="connsiteY37"/>
                                            </a:cxn>
                                            <a:cxn ang="0">
                                              <a:pos x="connsiteX38" y="connsiteY38"/>
                                            </a:cxn>
                                            <a:cxn ang="0">
                                              <a:pos x="connsiteX39" y="connsiteY39"/>
                                            </a:cxn>
                                            <a:cxn ang="0">
                                              <a:pos x="connsiteX40" y="connsiteY40"/>
                                            </a:cxn>
                                            <a:cxn ang="0">
                                              <a:pos x="connsiteX41" y="connsiteY41"/>
                                            </a:cxn>
                                            <a:cxn ang="0">
                                              <a:pos x="connsiteX42" y="connsiteY42"/>
                                            </a:cxn>
                                            <a:cxn ang="0">
                                              <a:pos x="connsiteX43" y="connsiteY43"/>
                                            </a:cxn>
                                            <a:cxn ang="0">
                                              <a:pos x="connsiteX44" y="connsiteY44"/>
                                            </a:cxn>
                                            <a:cxn ang="0">
                                              <a:pos x="connsiteX45" y="connsiteY45"/>
                                            </a:cxn>
                                            <a:cxn ang="0">
                                              <a:pos x="connsiteX46" y="connsiteY46"/>
                                            </a:cxn>
                                            <a:cxn ang="0">
                                              <a:pos x="connsiteX47" y="connsiteY47"/>
                                            </a:cxn>
                                            <a:cxn ang="0">
                                              <a:pos x="connsiteX48" y="connsiteY48"/>
                                            </a:cxn>
                                            <a:cxn ang="0">
                                              <a:pos x="connsiteX49" y="connsiteY49"/>
                                            </a:cxn>
                                            <a:cxn ang="0">
                                              <a:pos x="connsiteX50" y="connsiteY50"/>
                                            </a:cxn>
                                            <a:cxn ang="0">
                                              <a:pos x="connsiteX51" y="connsiteY51"/>
                                            </a:cxn>
                                            <a:cxn ang="0">
                                              <a:pos x="connsiteX52" y="connsiteY52"/>
                                            </a:cxn>
                                            <a:cxn ang="0">
                                              <a:pos x="connsiteX53" y="connsiteY53"/>
                                            </a:cxn>
                                            <a:cxn ang="0">
                                              <a:pos x="connsiteX54" y="connsiteY54"/>
                                            </a:cxn>
                                            <a:cxn ang="0">
                                              <a:pos x="connsiteX55" y="connsiteY55"/>
                                            </a:cxn>
                                            <a:cxn ang="0">
                                              <a:pos x="connsiteX56" y="connsiteY56"/>
                                            </a:cxn>
                                            <a:cxn ang="0">
                                              <a:pos x="connsiteX57" y="connsiteY57"/>
                                            </a:cxn>
                                            <a:cxn ang="0">
                                              <a:pos x="connsiteX58" y="connsiteY58"/>
                                            </a:cxn>
                                            <a:cxn ang="0">
                                              <a:pos x="connsiteX59" y="connsiteY59"/>
                                            </a:cxn>
                                            <a:cxn ang="0">
                                              <a:pos x="connsiteX60" y="connsiteY60"/>
                                            </a:cxn>
                                            <a:cxn ang="0">
                                              <a:pos x="connsiteX61" y="connsiteY61"/>
                                            </a:cxn>
                                            <a:cxn ang="0">
                                              <a:pos x="connsiteX62" y="connsiteY62"/>
                                            </a:cxn>
                                          </a:cxnLst>
                                          <a:rect l="l" t="t" r="r" b="b"/>
                                          <a:pathLst>
                                            <a:path w="958645" h="1187245">
                                              <a:moveTo>
                                                <a:pt x="319548" y="0"/>
                                              </a:moveTo>
                                              <a:lnTo>
                                                <a:pt x="255638" y="159774"/>
                                              </a:lnTo>
                                              <a:lnTo>
                                                <a:pt x="115529" y="189271"/>
                                              </a:lnTo>
                                              <a:lnTo>
                                                <a:pt x="100780" y="228600"/>
                                              </a:lnTo>
                                              <a:lnTo>
                                                <a:pt x="149942" y="285135"/>
                                              </a:lnTo>
                                              <a:lnTo>
                                                <a:pt x="142567" y="349045"/>
                                              </a:lnTo>
                                              <a:lnTo>
                                                <a:pt x="174522" y="385916"/>
                                              </a:lnTo>
                                              <a:lnTo>
                                                <a:pt x="164690" y="457200"/>
                                              </a:lnTo>
                                              <a:lnTo>
                                                <a:pt x="206477" y="506361"/>
                                              </a:lnTo>
                                              <a:lnTo>
                                                <a:pt x="159774" y="543232"/>
                                              </a:lnTo>
                                              <a:lnTo>
                                                <a:pt x="100780" y="538316"/>
                                              </a:lnTo>
                                              <a:lnTo>
                                                <a:pt x="51619" y="530942"/>
                                              </a:lnTo>
                                              <a:lnTo>
                                                <a:pt x="0" y="548148"/>
                                              </a:lnTo>
                                              <a:lnTo>
                                                <a:pt x="12290" y="572729"/>
                                              </a:lnTo>
                                              <a:lnTo>
                                                <a:pt x="83574" y="671051"/>
                                              </a:lnTo>
                                              <a:lnTo>
                                                <a:pt x="194187" y="737419"/>
                                              </a:lnTo>
                                              <a:lnTo>
                                                <a:pt x="287593" y="717755"/>
                                              </a:lnTo>
                                              <a:lnTo>
                                                <a:pt x="344129" y="752167"/>
                                              </a:lnTo>
                                              <a:lnTo>
                                                <a:pt x="376084" y="801329"/>
                                              </a:lnTo>
                                              <a:lnTo>
                                                <a:pt x="385916" y="921774"/>
                                              </a:lnTo>
                                              <a:lnTo>
                                                <a:pt x="400664" y="943897"/>
                                              </a:lnTo>
                                              <a:lnTo>
                                                <a:pt x="540774" y="995516"/>
                                              </a:lnTo>
                                              <a:lnTo>
                                                <a:pt x="585019" y="1061884"/>
                                              </a:lnTo>
                                              <a:lnTo>
                                                <a:pt x="634180" y="1138084"/>
                                              </a:lnTo>
                                              <a:lnTo>
                                                <a:pt x="631722" y="1187245"/>
                                              </a:lnTo>
                                              <a:lnTo>
                                                <a:pt x="747251" y="1177413"/>
                                              </a:lnTo>
                                              <a:lnTo>
                                                <a:pt x="744793" y="1128251"/>
                                              </a:lnTo>
                                              <a:lnTo>
                                                <a:pt x="786580" y="1118419"/>
                                              </a:lnTo>
                                              <a:lnTo>
                                                <a:pt x="801329" y="1079090"/>
                                              </a:lnTo>
                                              <a:lnTo>
                                                <a:pt x="806245" y="1032387"/>
                                              </a:lnTo>
                                              <a:lnTo>
                                                <a:pt x="784122" y="995516"/>
                                              </a:lnTo>
                                              <a:lnTo>
                                                <a:pt x="830826" y="907026"/>
                                              </a:lnTo>
                                              <a:lnTo>
                                                <a:pt x="872613" y="907026"/>
                                              </a:lnTo>
                                              <a:lnTo>
                                                <a:pt x="916858" y="879987"/>
                                              </a:lnTo>
                                              <a:lnTo>
                                                <a:pt x="938980" y="838200"/>
                                              </a:lnTo>
                                              <a:lnTo>
                                                <a:pt x="941438" y="806245"/>
                                              </a:lnTo>
                                              <a:lnTo>
                                                <a:pt x="958645" y="656303"/>
                                              </a:lnTo>
                                              <a:lnTo>
                                                <a:pt x="867697" y="631722"/>
                                              </a:lnTo>
                                              <a:lnTo>
                                                <a:pt x="811161" y="609600"/>
                                              </a:lnTo>
                                              <a:lnTo>
                                                <a:pt x="776748" y="639097"/>
                                              </a:lnTo>
                                              <a:lnTo>
                                                <a:pt x="744793" y="609600"/>
                                              </a:lnTo>
                                              <a:lnTo>
                                                <a:pt x="771832" y="582561"/>
                                              </a:lnTo>
                                              <a:lnTo>
                                                <a:pt x="786580" y="555522"/>
                                              </a:lnTo>
                                              <a:lnTo>
                                                <a:pt x="725129" y="469490"/>
                                              </a:lnTo>
                                              <a:lnTo>
                                                <a:pt x="820993" y="408038"/>
                                              </a:lnTo>
                                              <a:lnTo>
                                                <a:pt x="749709" y="405580"/>
                                              </a:lnTo>
                                              <a:lnTo>
                                                <a:pt x="653845" y="385916"/>
                                              </a:lnTo>
                                              <a:lnTo>
                                                <a:pt x="629264" y="339213"/>
                                              </a:lnTo>
                                              <a:lnTo>
                                                <a:pt x="612058" y="267929"/>
                                              </a:lnTo>
                                              <a:lnTo>
                                                <a:pt x="621890" y="208935"/>
                                              </a:lnTo>
                                              <a:lnTo>
                                                <a:pt x="631722" y="169606"/>
                                              </a:lnTo>
                                              <a:lnTo>
                                                <a:pt x="646471" y="122903"/>
                                              </a:lnTo>
                                              <a:lnTo>
                                                <a:pt x="634180" y="93406"/>
                                              </a:lnTo>
                                              <a:lnTo>
                                                <a:pt x="587477" y="93406"/>
                                              </a:lnTo>
                                              <a:lnTo>
                                                <a:pt x="543232" y="120445"/>
                                              </a:lnTo>
                                              <a:lnTo>
                                                <a:pt x="513735" y="189271"/>
                                              </a:lnTo>
                                              <a:lnTo>
                                                <a:pt x="481780" y="255638"/>
                                              </a:lnTo>
                                              <a:lnTo>
                                                <a:pt x="415413" y="258097"/>
                                              </a:lnTo>
                                              <a:lnTo>
                                                <a:pt x="398206" y="231058"/>
                                              </a:lnTo>
                                              <a:lnTo>
                                                <a:pt x="417871" y="137651"/>
                                              </a:lnTo>
                                              <a:lnTo>
                                                <a:pt x="425245" y="103238"/>
                                              </a:lnTo>
                                              <a:lnTo>
                                                <a:pt x="403122" y="71284"/>
                                              </a:lnTo>
                                              <a:lnTo>
                                                <a:pt x="319548" y="0"/>
                                              </a:lnTo>
                                              <a:close/>
                                            </a:path>
                                          </a:pathLst>
                                        </a:custGeom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Нов</a:t>
                                          </a:r>
                                          <a:r>
                                            <a:rPr lang="ru-RU" sz="1200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. </a:t>
                                          </a:r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Бурасы</a:t>
                                          </a:r>
                                          <a:endParaRPr lang="ru-RU" sz="1200" b="1" dirty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34" name="Полилиния 3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233219" y="2644877"/>
                                        <a:ext cx="722671" cy="879988"/>
                                      </a:xfrm>
                                      <a:custGeom>
                                        <a:avLst/>
                                        <a:gdLst>
                                          <a:gd name="connsiteX0" fmla="*/ 19665 w 722671"/>
                                          <a:gd name="connsiteY0" fmla="*/ 54078 h 879988"/>
                                          <a:gd name="connsiteX1" fmla="*/ 73742 w 722671"/>
                                          <a:gd name="connsiteY1" fmla="*/ 260555 h 879988"/>
                                          <a:gd name="connsiteX2" fmla="*/ 0 w 722671"/>
                                          <a:gd name="connsiteY2" fmla="*/ 294968 h 879988"/>
                                          <a:gd name="connsiteX3" fmla="*/ 7375 w 722671"/>
                                          <a:gd name="connsiteY3" fmla="*/ 322007 h 879988"/>
                                          <a:gd name="connsiteX4" fmla="*/ 22123 w 722671"/>
                                          <a:gd name="connsiteY4" fmla="*/ 373626 h 879988"/>
                                          <a:gd name="connsiteX5" fmla="*/ 51620 w 722671"/>
                                          <a:gd name="connsiteY5" fmla="*/ 393291 h 879988"/>
                                          <a:gd name="connsiteX6" fmla="*/ 66368 w 722671"/>
                                          <a:gd name="connsiteY6" fmla="*/ 417871 h 879988"/>
                                          <a:gd name="connsiteX7" fmla="*/ 36871 w 722671"/>
                                          <a:gd name="connsiteY7" fmla="*/ 464575 h 879988"/>
                                          <a:gd name="connsiteX8" fmla="*/ 49162 w 722671"/>
                                          <a:gd name="connsiteY8" fmla="*/ 486697 h 879988"/>
                                          <a:gd name="connsiteX9" fmla="*/ 41787 w 722671"/>
                                          <a:gd name="connsiteY9" fmla="*/ 580104 h 879988"/>
                                          <a:gd name="connsiteX10" fmla="*/ 83575 w 722671"/>
                                          <a:gd name="connsiteY10" fmla="*/ 572729 h 879988"/>
                                          <a:gd name="connsiteX11" fmla="*/ 152400 w 722671"/>
                                          <a:gd name="connsiteY11" fmla="*/ 565355 h 879988"/>
                                          <a:gd name="connsiteX12" fmla="*/ 189271 w 722671"/>
                                          <a:gd name="connsiteY12" fmla="*/ 715297 h 879988"/>
                                          <a:gd name="connsiteX13" fmla="*/ 221226 w 722671"/>
                                          <a:gd name="connsiteY13" fmla="*/ 818536 h 879988"/>
                                          <a:gd name="connsiteX14" fmla="*/ 233516 w 722671"/>
                                          <a:gd name="connsiteY14" fmla="*/ 879988 h 879988"/>
                                          <a:gd name="connsiteX15" fmla="*/ 309716 w 722671"/>
                                          <a:gd name="connsiteY15" fmla="*/ 825910 h 879988"/>
                                          <a:gd name="connsiteX16" fmla="*/ 358878 w 722671"/>
                                          <a:gd name="connsiteY16" fmla="*/ 820994 h 879988"/>
                                          <a:gd name="connsiteX17" fmla="*/ 427704 w 722671"/>
                                          <a:gd name="connsiteY17" fmla="*/ 872613 h 879988"/>
                                          <a:gd name="connsiteX18" fmla="*/ 501446 w 722671"/>
                                          <a:gd name="connsiteY18" fmla="*/ 813620 h 879988"/>
                                          <a:gd name="connsiteX19" fmla="*/ 469491 w 722671"/>
                                          <a:gd name="connsiteY19" fmla="*/ 727588 h 879988"/>
                                          <a:gd name="connsiteX20" fmla="*/ 722671 w 722671"/>
                                          <a:gd name="connsiteY20" fmla="*/ 589936 h 879988"/>
                                          <a:gd name="connsiteX21" fmla="*/ 607142 w 722671"/>
                                          <a:gd name="connsiteY21" fmla="*/ 322007 h 879988"/>
                                          <a:gd name="connsiteX22" fmla="*/ 612058 w 722671"/>
                                          <a:gd name="connsiteY22" fmla="*/ 290052 h 879988"/>
                                          <a:gd name="connsiteX23" fmla="*/ 703007 w 722671"/>
                                          <a:gd name="connsiteY23" fmla="*/ 233517 h 879988"/>
                                          <a:gd name="connsiteX24" fmla="*/ 698091 w 722671"/>
                                          <a:gd name="connsiteY24" fmla="*/ 199104 h 879988"/>
                                          <a:gd name="connsiteX25" fmla="*/ 671052 w 722671"/>
                                          <a:gd name="connsiteY25" fmla="*/ 147484 h 879988"/>
                                          <a:gd name="connsiteX26" fmla="*/ 715297 w 722671"/>
                                          <a:gd name="connsiteY26" fmla="*/ 113071 h 879988"/>
                                          <a:gd name="connsiteX27" fmla="*/ 690716 w 722671"/>
                                          <a:gd name="connsiteY27" fmla="*/ 56536 h 879988"/>
                                          <a:gd name="connsiteX28" fmla="*/ 658762 w 722671"/>
                                          <a:gd name="connsiteY28" fmla="*/ 27039 h 879988"/>
                                          <a:gd name="connsiteX29" fmla="*/ 614516 w 722671"/>
                                          <a:gd name="connsiteY29" fmla="*/ 17207 h 879988"/>
                                          <a:gd name="connsiteX30" fmla="*/ 572729 w 722671"/>
                                          <a:gd name="connsiteY30" fmla="*/ 41788 h 879988"/>
                                          <a:gd name="connsiteX31" fmla="*/ 557981 w 722671"/>
                                          <a:gd name="connsiteY31" fmla="*/ 66368 h 879988"/>
                                          <a:gd name="connsiteX32" fmla="*/ 425246 w 722671"/>
                                          <a:gd name="connsiteY32" fmla="*/ 46704 h 879988"/>
                                          <a:gd name="connsiteX33" fmla="*/ 390833 w 722671"/>
                                          <a:gd name="connsiteY33" fmla="*/ 61452 h 879988"/>
                                          <a:gd name="connsiteX34" fmla="*/ 282678 w 722671"/>
                                          <a:gd name="connsiteY34" fmla="*/ 0 h 879988"/>
                                          <a:gd name="connsiteX35" fmla="*/ 213852 w 722671"/>
                                          <a:gd name="connsiteY35" fmla="*/ 22123 h 879988"/>
                                          <a:gd name="connsiteX36" fmla="*/ 130278 w 722671"/>
                                          <a:gd name="connsiteY36" fmla="*/ 44246 h 879988"/>
                                          <a:gd name="connsiteX37" fmla="*/ 132736 w 722671"/>
                                          <a:gd name="connsiteY37" fmla="*/ 61452 h 879988"/>
                                          <a:gd name="connsiteX38" fmla="*/ 93407 w 722671"/>
                                          <a:gd name="connsiteY38" fmla="*/ 71284 h 879988"/>
                                          <a:gd name="connsiteX39" fmla="*/ 19665 w 722671"/>
                                          <a:gd name="connsiteY39" fmla="*/ 54078 h 879988"/>
                                        </a:gdLst>
                                        <a:ahLst/>
                                        <a:cxnLst>
                                          <a:cxn ang="0">
                                            <a:pos x="connsiteX0" y="connsiteY0"/>
                                          </a:cxn>
                                          <a:cxn ang="0">
                                            <a:pos x="connsiteX1" y="connsiteY1"/>
                                          </a:cxn>
                                          <a:cxn ang="0">
                                            <a:pos x="connsiteX2" y="connsiteY2"/>
                                          </a:cxn>
                                          <a:cxn ang="0">
                                            <a:pos x="connsiteX3" y="connsiteY3"/>
                                          </a:cxn>
                                          <a:cxn ang="0">
                                            <a:pos x="connsiteX4" y="connsiteY4"/>
                                          </a:cxn>
                                          <a:cxn ang="0">
                                            <a:pos x="connsiteX5" y="connsiteY5"/>
                                          </a:cxn>
                                          <a:cxn ang="0">
                                            <a:pos x="connsiteX6" y="connsiteY6"/>
                                          </a:cxn>
                                          <a:cxn ang="0">
                                            <a:pos x="connsiteX7" y="connsiteY7"/>
                                          </a:cxn>
                                          <a:cxn ang="0">
                                            <a:pos x="connsiteX8" y="connsiteY8"/>
                                          </a:cxn>
                                          <a:cxn ang="0">
                                            <a:pos x="connsiteX9" y="connsiteY9"/>
                                          </a:cxn>
                                          <a:cxn ang="0">
                                            <a:pos x="connsiteX10" y="connsiteY10"/>
                                          </a:cxn>
                                          <a:cxn ang="0">
                                            <a:pos x="connsiteX11" y="connsiteY11"/>
                                          </a:cxn>
                                          <a:cxn ang="0">
                                            <a:pos x="connsiteX12" y="connsiteY12"/>
                                          </a:cxn>
                                          <a:cxn ang="0">
                                            <a:pos x="connsiteX13" y="connsiteY13"/>
                                          </a:cxn>
                                          <a:cxn ang="0">
                                            <a:pos x="connsiteX14" y="connsiteY14"/>
                                          </a:cxn>
                                          <a:cxn ang="0">
                                            <a:pos x="connsiteX15" y="connsiteY15"/>
                                          </a:cxn>
                                          <a:cxn ang="0">
                                            <a:pos x="connsiteX16" y="connsiteY16"/>
                                          </a:cxn>
                                          <a:cxn ang="0">
                                            <a:pos x="connsiteX17" y="connsiteY17"/>
                                          </a:cxn>
                                          <a:cxn ang="0">
                                            <a:pos x="connsiteX18" y="connsiteY18"/>
                                          </a:cxn>
                                          <a:cxn ang="0">
                                            <a:pos x="connsiteX19" y="connsiteY19"/>
                                          </a:cxn>
                                          <a:cxn ang="0">
                                            <a:pos x="connsiteX20" y="connsiteY20"/>
                                          </a:cxn>
                                          <a:cxn ang="0">
                                            <a:pos x="connsiteX21" y="connsiteY21"/>
                                          </a:cxn>
                                          <a:cxn ang="0">
                                            <a:pos x="connsiteX22" y="connsiteY22"/>
                                          </a:cxn>
                                          <a:cxn ang="0">
                                            <a:pos x="connsiteX23" y="connsiteY23"/>
                                          </a:cxn>
                                          <a:cxn ang="0">
                                            <a:pos x="connsiteX24" y="connsiteY24"/>
                                          </a:cxn>
                                          <a:cxn ang="0">
                                            <a:pos x="connsiteX25" y="connsiteY25"/>
                                          </a:cxn>
                                          <a:cxn ang="0">
                                            <a:pos x="connsiteX26" y="connsiteY26"/>
                                          </a:cxn>
                                          <a:cxn ang="0">
                                            <a:pos x="connsiteX27" y="connsiteY27"/>
                                          </a:cxn>
                                          <a:cxn ang="0">
                                            <a:pos x="connsiteX28" y="connsiteY28"/>
                                          </a:cxn>
                                          <a:cxn ang="0">
                                            <a:pos x="connsiteX29" y="connsiteY29"/>
                                          </a:cxn>
                                          <a:cxn ang="0">
                                            <a:pos x="connsiteX30" y="connsiteY30"/>
                                          </a:cxn>
                                          <a:cxn ang="0">
                                            <a:pos x="connsiteX31" y="connsiteY31"/>
                                          </a:cxn>
                                          <a:cxn ang="0">
                                            <a:pos x="connsiteX32" y="connsiteY32"/>
                                          </a:cxn>
                                          <a:cxn ang="0">
                                            <a:pos x="connsiteX33" y="connsiteY33"/>
                                          </a:cxn>
                                          <a:cxn ang="0">
                                            <a:pos x="connsiteX34" y="connsiteY34"/>
                                          </a:cxn>
                                          <a:cxn ang="0">
                                            <a:pos x="connsiteX35" y="connsiteY35"/>
                                          </a:cxn>
                                          <a:cxn ang="0">
                                            <a:pos x="connsiteX36" y="connsiteY36"/>
                                          </a:cxn>
                                          <a:cxn ang="0">
                                            <a:pos x="connsiteX37" y="connsiteY37"/>
                                          </a:cxn>
                                          <a:cxn ang="0">
                                            <a:pos x="connsiteX38" y="connsiteY38"/>
                                          </a:cxn>
                                          <a:cxn ang="0">
                                            <a:pos x="connsiteX39" y="connsiteY39"/>
                                          </a:cxn>
                                        </a:cxnLst>
                                        <a:rect l="l" t="t" r="r" b="b"/>
                                        <a:pathLst>
                                          <a:path w="722671" h="879988">
                                            <a:moveTo>
                                              <a:pt x="19665" y="54078"/>
                                            </a:moveTo>
                                            <a:lnTo>
                                              <a:pt x="73742" y="260555"/>
                                            </a:lnTo>
                                            <a:lnTo>
                                              <a:pt x="0" y="294968"/>
                                            </a:lnTo>
                                            <a:lnTo>
                                              <a:pt x="7375" y="322007"/>
                                            </a:lnTo>
                                            <a:lnTo>
                                              <a:pt x="22123" y="373626"/>
                                            </a:lnTo>
                                            <a:lnTo>
                                              <a:pt x="51620" y="393291"/>
                                            </a:lnTo>
                                            <a:lnTo>
                                              <a:pt x="66368" y="417871"/>
                                            </a:lnTo>
                                            <a:lnTo>
                                              <a:pt x="36871" y="464575"/>
                                            </a:lnTo>
                                            <a:lnTo>
                                              <a:pt x="49162" y="486697"/>
                                            </a:lnTo>
                                            <a:lnTo>
                                              <a:pt x="41787" y="580104"/>
                                            </a:lnTo>
                                            <a:lnTo>
                                              <a:pt x="83575" y="572729"/>
                                            </a:lnTo>
                                            <a:lnTo>
                                              <a:pt x="152400" y="565355"/>
                                            </a:lnTo>
                                            <a:lnTo>
                                              <a:pt x="189271" y="715297"/>
                                            </a:lnTo>
                                            <a:lnTo>
                                              <a:pt x="221226" y="818536"/>
                                            </a:lnTo>
                                            <a:lnTo>
                                              <a:pt x="233516" y="879988"/>
                                            </a:lnTo>
                                            <a:lnTo>
                                              <a:pt x="309716" y="825910"/>
                                            </a:lnTo>
                                            <a:lnTo>
                                              <a:pt x="358878" y="820994"/>
                                            </a:lnTo>
                                            <a:lnTo>
                                              <a:pt x="427704" y="872613"/>
                                            </a:lnTo>
                                            <a:lnTo>
                                              <a:pt x="501446" y="813620"/>
                                            </a:lnTo>
                                            <a:lnTo>
                                              <a:pt x="469491" y="727588"/>
                                            </a:lnTo>
                                            <a:lnTo>
                                              <a:pt x="722671" y="589936"/>
                                            </a:lnTo>
                                            <a:lnTo>
                                              <a:pt x="607142" y="322007"/>
                                            </a:lnTo>
                                            <a:lnTo>
                                              <a:pt x="612058" y="290052"/>
                                            </a:lnTo>
                                            <a:lnTo>
                                              <a:pt x="703007" y="233517"/>
                                            </a:lnTo>
                                            <a:lnTo>
                                              <a:pt x="698091" y="199104"/>
                                            </a:lnTo>
                                            <a:lnTo>
                                              <a:pt x="671052" y="147484"/>
                                            </a:lnTo>
                                            <a:lnTo>
                                              <a:pt x="715297" y="113071"/>
                                            </a:lnTo>
                                            <a:lnTo>
                                              <a:pt x="690716" y="56536"/>
                                            </a:lnTo>
                                            <a:lnTo>
                                              <a:pt x="658762" y="27039"/>
                                            </a:lnTo>
                                            <a:lnTo>
                                              <a:pt x="614516" y="17207"/>
                                            </a:lnTo>
                                            <a:lnTo>
                                              <a:pt x="572729" y="41788"/>
                                            </a:lnTo>
                                            <a:lnTo>
                                              <a:pt x="557981" y="66368"/>
                                            </a:lnTo>
                                            <a:lnTo>
                                              <a:pt x="425246" y="46704"/>
                                            </a:lnTo>
                                            <a:lnTo>
                                              <a:pt x="390833" y="61452"/>
                                            </a:lnTo>
                                            <a:lnTo>
                                              <a:pt x="282678" y="0"/>
                                            </a:lnTo>
                                            <a:lnTo>
                                              <a:pt x="213852" y="22123"/>
                                            </a:lnTo>
                                            <a:lnTo>
                                              <a:pt x="130278" y="44246"/>
                                            </a:lnTo>
                                            <a:lnTo>
                                              <a:pt x="132736" y="61452"/>
                                            </a:lnTo>
                                            <a:lnTo>
                                              <a:pt x="93407" y="71284"/>
                                            </a:lnTo>
                                            <a:lnTo>
                                              <a:pt x="19665" y="54078"/>
                                            </a:ln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Советское</a:t>
                                        </a:r>
                                      </a:p>
                                      <a:p>
                                        <a:pPr algn="ctr"/>
                                        <a:endParaRPr lang="ru-RU" sz="1000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Степное</a:t>
                                        </a:r>
                                        <a:endParaRPr lang="ru-RU" sz="1000" b="1" dirty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2" name="Полилиния 3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5080819" y="1730477"/>
                                      <a:ext cx="1578078" cy="1103671"/>
                                    </a:xfrm>
                                    <a:custGeom>
                                      <a:avLst/>
                                      <a:gdLst>
                                        <a:gd name="connsiteX0" fmla="*/ 117987 w 1578078"/>
                                        <a:gd name="connsiteY0" fmla="*/ 553065 h 1103671"/>
                                        <a:gd name="connsiteX1" fmla="*/ 90949 w 1578078"/>
                                        <a:gd name="connsiteY1" fmla="*/ 629265 h 1103671"/>
                                        <a:gd name="connsiteX2" fmla="*/ 176981 w 1578078"/>
                                        <a:gd name="connsiteY2" fmla="*/ 656304 h 1103671"/>
                                        <a:gd name="connsiteX3" fmla="*/ 0 w 1578078"/>
                                        <a:gd name="connsiteY3" fmla="*/ 715297 h 1103671"/>
                                        <a:gd name="connsiteX4" fmla="*/ 0 w 1578078"/>
                                        <a:gd name="connsiteY4" fmla="*/ 828368 h 1103671"/>
                                        <a:gd name="connsiteX5" fmla="*/ 63910 w 1578078"/>
                                        <a:gd name="connsiteY5" fmla="*/ 848033 h 1103671"/>
                                        <a:gd name="connsiteX6" fmla="*/ 159775 w 1578078"/>
                                        <a:gd name="connsiteY6" fmla="*/ 911942 h 1103671"/>
                                        <a:gd name="connsiteX7" fmla="*/ 176981 w 1578078"/>
                                        <a:gd name="connsiteY7" fmla="*/ 966020 h 1103671"/>
                                        <a:gd name="connsiteX8" fmla="*/ 245807 w 1578078"/>
                                        <a:gd name="connsiteY8" fmla="*/ 990600 h 1103671"/>
                                        <a:gd name="connsiteX9" fmla="*/ 294968 w 1578078"/>
                                        <a:gd name="connsiteY9" fmla="*/ 978310 h 1103671"/>
                                        <a:gd name="connsiteX10" fmla="*/ 290052 w 1578078"/>
                                        <a:gd name="connsiteY10" fmla="*/ 951271 h 1103671"/>
                                        <a:gd name="connsiteX11" fmla="*/ 427704 w 1578078"/>
                                        <a:gd name="connsiteY11" fmla="*/ 909484 h 1103671"/>
                                        <a:gd name="connsiteX12" fmla="*/ 545691 w 1578078"/>
                                        <a:gd name="connsiteY12" fmla="*/ 980768 h 1103671"/>
                                        <a:gd name="connsiteX13" fmla="*/ 585020 w 1578078"/>
                                        <a:gd name="connsiteY13" fmla="*/ 953729 h 1103671"/>
                                        <a:gd name="connsiteX14" fmla="*/ 722671 w 1578078"/>
                                        <a:gd name="connsiteY14" fmla="*/ 983226 h 1103671"/>
                                        <a:gd name="connsiteX15" fmla="*/ 766916 w 1578078"/>
                                        <a:gd name="connsiteY15" fmla="*/ 929149 h 1103671"/>
                                        <a:gd name="connsiteX16" fmla="*/ 823452 w 1578078"/>
                                        <a:gd name="connsiteY16" fmla="*/ 948813 h 1103671"/>
                                        <a:gd name="connsiteX17" fmla="*/ 862781 w 1578078"/>
                                        <a:gd name="connsiteY17" fmla="*/ 1000433 h 1103671"/>
                                        <a:gd name="connsiteX18" fmla="*/ 865239 w 1578078"/>
                                        <a:gd name="connsiteY18" fmla="*/ 1037304 h 1103671"/>
                                        <a:gd name="connsiteX19" fmla="*/ 919316 w 1578078"/>
                                        <a:gd name="connsiteY19" fmla="*/ 1039762 h 1103671"/>
                                        <a:gd name="connsiteX20" fmla="*/ 953729 w 1578078"/>
                                        <a:gd name="connsiteY20" fmla="*/ 1076633 h 1103671"/>
                                        <a:gd name="connsiteX21" fmla="*/ 975852 w 1578078"/>
                                        <a:gd name="connsiteY21" fmla="*/ 1103671 h 1103671"/>
                                        <a:gd name="connsiteX22" fmla="*/ 1020097 w 1578078"/>
                                        <a:gd name="connsiteY22" fmla="*/ 1091381 h 1103671"/>
                                        <a:gd name="connsiteX23" fmla="*/ 1086465 w 1578078"/>
                                        <a:gd name="connsiteY23" fmla="*/ 1012723 h 1103671"/>
                                        <a:gd name="connsiteX24" fmla="*/ 1184787 w 1578078"/>
                                        <a:gd name="connsiteY24" fmla="*/ 1010265 h 1103671"/>
                                        <a:gd name="connsiteX25" fmla="*/ 1236407 w 1578078"/>
                                        <a:gd name="connsiteY25" fmla="*/ 1010265 h 1103671"/>
                                        <a:gd name="connsiteX26" fmla="*/ 1224116 w 1578078"/>
                                        <a:gd name="connsiteY26" fmla="*/ 929149 h 1103671"/>
                                        <a:gd name="connsiteX27" fmla="*/ 1233949 w 1578078"/>
                                        <a:gd name="connsiteY27" fmla="*/ 904568 h 1103671"/>
                                        <a:gd name="connsiteX28" fmla="*/ 1265904 w 1578078"/>
                                        <a:gd name="connsiteY28" fmla="*/ 892278 h 1103671"/>
                                        <a:gd name="connsiteX29" fmla="*/ 1351936 w 1578078"/>
                                        <a:gd name="connsiteY29" fmla="*/ 902110 h 1103671"/>
                                        <a:gd name="connsiteX30" fmla="*/ 1371600 w 1578078"/>
                                        <a:gd name="connsiteY30" fmla="*/ 894736 h 1103671"/>
                                        <a:gd name="connsiteX31" fmla="*/ 1398639 w 1578078"/>
                                        <a:gd name="connsiteY31" fmla="*/ 796413 h 1103671"/>
                                        <a:gd name="connsiteX32" fmla="*/ 1418304 w 1578078"/>
                                        <a:gd name="connsiteY32" fmla="*/ 830826 h 1103671"/>
                                        <a:gd name="connsiteX33" fmla="*/ 1455175 w 1578078"/>
                                        <a:gd name="connsiteY33" fmla="*/ 855407 h 1103671"/>
                                        <a:gd name="connsiteX34" fmla="*/ 1575620 w 1578078"/>
                                        <a:gd name="connsiteY34" fmla="*/ 749710 h 1103671"/>
                                        <a:gd name="connsiteX35" fmla="*/ 1578078 w 1578078"/>
                                        <a:gd name="connsiteY35" fmla="*/ 710381 h 1103671"/>
                                        <a:gd name="connsiteX36" fmla="*/ 1555955 w 1578078"/>
                                        <a:gd name="connsiteY36" fmla="*/ 700549 h 1103671"/>
                                        <a:gd name="connsiteX37" fmla="*/ 1477297 w 1578078"/>
                                        <a:gd name="connsiteY37" fmla="*/ 685800 h 1103671"/>
                                        <a:gd name="connsiteX38" fmla="*/ 1460091 w 1578078"/>
                                        <a:gd name="connsiteY38" fmla="*/ 631723 h 1103671"/>
                                        <a:gd name="connsiteX39" fmla="*/ 1455175 w 1578078"/>
                                        <a:gd name="connsiteY39" fmla="*/ 555523 h 1103671"/>
                                        <a:gd name="connsiteX40" fmla="*/ 1420762 w 1578078"/>
                                        <a:gd name="connsiteY40" fmla="*/ 518652 h 1103671"/>
                                        <a:gd name="connsiteX41" fmla="*/ 1364226 w 1578078"/>
                                        <a:gd name="connsiteY41" fmla="*/ 516194 h 1103671"/>
                                        <a:gd name="connsiteX42" fmla="*/ 1342104 w 1578078"/>
                                        <a:gd name="connsiteY42" fmla="*/ 518652 h 1103671"/>
                                        <a:gd name="connsiteX43" fmla="*/ 1319981 w 1578078"/>
                                        <a:gd name="connsiteY43" fmla="*/ 575188 h 1103671"/>
                                        <a:gd name="connsiteX44" fmla="*/ 1285568 w 1578078"/>
                                        <a:gd name="connsiteY44" fmla="*/ 614517 h 1103671"/>
                                        <a:gd name="connsiteX45" fmla="*/ 1258529 w 1578078"/>
                                        <a:gd name="connsiteY45" fmla="*/ 629265 h 1103671"/>
                                        <a:gd name="connsiteX46" fmla="*/ 1248697 w 1578078"/>
                                        <a:gd name="connsiteY46" fmla="*/ 621891 h 1103671"/>
                                        <a:gd name="connsiteX47" fmla="*/ 1248697 w 1578078"/>
                                        <a:gd name="connsiteY47" fmla="*/ 589936 h 1103671"/>
                                        <a:gd name="connsiteX48" fmla="*/ 1231491 w 1578078"/>
                                        <a:gd name="connsiteY48" fmla="*/ 570271 h 1103671"/>
                                        <a:gd name="connsiteX49" fmla="*/ 1145458 w 1578078"/>
                                        <a:gd name="connsiteY49" fmla="*/ 535858 h 1103671"/>
                                        <a:gd name="connsiteX50" fmla="*/ 1157749 w 1578078"/>
                                        <a:gd name="connsiteY50" fmla="*/ 454742 h 1103671"/>
                                        <a:gd name="connsiteX51" fmla="*/ 1115962 w 1578078"/>
                                        <a:gd name="connsiteY51" fmla="*/ 420329 h 1103671"/>
                                        <a:gd name="connsiteX52" fmla="*/ 1037304 w 1578078"/>
                                        <a:gd name="connsiteY52" fmla="*/ 319549 h 1103671"/>
                                        <a:gd name="connsiteX53" fmla="*/ 1064342 w 1578078"/>
                                        <a:gd name="connsiteY53" fmla="*/ 282678 h 1103671"/>
                                        <a:gd name="connsiteX54" fmla="*/ 1088923 w 1578078"/>
                                        <a:gd name="connsiteY54" fmla="*/ 280220 h 1103671"/>
                                        <a:gd name="connsiteX55" fmla="*/ 1115962 w 1578078"/>
                                        <a:gd name="connsiteY55" fmla="*/ 294968 h 1103671"/>
                                        <a:gd name="connsiteX56" fmla="*/ 1135626 w 1578078"/>
                                        <a:gd name="connsiteY56" fmla="*/ 253181 h 1103671"/>
                                        <a:gd name="connsiteX57" fmla="*/ 1059426 w 1578078"/>
                                        <a:gd name="connsiteY57" fmla="*/ 100781 h 1103671"/>
                                        <a:gd name="connsiteX58" fmla="*/ 1015181 w 1578078"/>
                                        <a:gd name="connsiteY58" fmla="*/ 0 h 1103671"/>
                                        <a:gd name="connsiteX59" fmla="*/ 953729 w 1578078"/>
                                        <a:gd name="connsiteY59" fmla="*/ 27039 h 1103671"/>
                                        <a:gd name="connsiteX60" fmla="*/ 921775 w 1578078"/>
                                        <a:gd name="connsiteY60" fmla="*/ 4917 h 1103671"/>
                                        <a:gd name="connsiteX61" fmla="*/ 855407 w 1578078"/>
                                        <a:gd name="connsiteY61" fmla="*/ 81117 h 1103671"/>
                                        <a:gd name="connsiteX62" fmla="*/ 754626 w 1578078"/>
                                        <a:gd name="connsiteY62" fmla="*/ 125362 h 1103671"/>
                                        <a:gd name="connsiteX63" fmla="*/ 693175 w 1578078"/>
                                        <a:gd name="connsiteY63" fmla="*/ 194188 h 1103671"/>
                                        <a:gd name="connsiteX64" fmla="*/ 587478 w 1578078"/>
                                        <a:gd name="connsiteY64" fmla="*/ 344129 h 1103671"/>
                                        <a:gd name="connsiteX65" fmla="*/ 462116 w 1578078"/>
                                        <a:gd name="connsiteY65" fmla="*/ 435078 h 1103671"/>
                                        <a:gd name="connsiteX66" fmla="*/ 329381 w 1578078"/>
                                        <a:gd name="connsiteY66" fmla="*/ 498988 h 1103671"/>
                                        <a:gd name="connsiteX67" fmla="*/ 253181 w 1578078"/>
                                        <a:gd name="connsiteY67" fmla="*/ 518652 h 1103671"/>
                                        <a:gd name="connsiteX68" fmla="*/ 159775 w 1578078"/>
                                        <a:gd name="connsiteY68" fmla="*/ 518652 h 1103671"/>
                                        <a:gd name="connsiteX69" fmla="*/ 117987 w 1578078"/>
                                        <a:gd name="connsiteY69" fmla="*/ 553065 h 1103671"/>
                                      </a:gdLst>
                                      <a:ahLst/>
                                      <a:cxnLst>
                                        <a:cxn ang="0">
                                          <a:pos x="connsiteX0" y="connsiteY0"/>
                                        </a:cxn>
                                        <a:cxn ang="0">
                                          <a:pos x="connsiteX1" y="connsiteY1"/>
                                        </a:cxn>
                                        <a:cxn ang="0">
                                          <a:pos x="connsiteX2" y="connsiteY2"/>
                                        </a:cxn>
                                        <a:cxn ang="0">
                                          <a:pos x="connsiteX3" y="connsiteY3"/>
                                        </a:cxn>
                                        <a:cxn ang="0">
                                          <a:pos x="connsiteX4" y="connsiteY4"/>
                                        </a:cxn>
                                        <a:cxn ang="0">
                                          <a:pos x="connsiteX5" y="connsiteY5"/>
                                        </a:cxn>
                                        <a:cxn ang="0">
                                          <a:pos x="connsiteX6" y="connsiteY6"/>
                                        </a:cxn>
                                        <a:cxn ang="0">
                                          <a:pos x="connsiteX7" y="connsiteY7"/>
                                        </a:cxn>
                                        <a:cxn ang="0">
                                          <a:pos x="connsiteX8" y="connsiteY8"/>
                                        </a:cxn>
                                        <a:cxn ang="0">
                                          <a:pos x="connsiteX9" y="connsiteY9"/>
                                        </a:cxn>
                                        <a:cxn ang="0">
                                          <a:pos x="connsiteX10" y="connsiteY10"/>
                                        </a:cxn>
                                        <a:cxn ang="0">
                                          <a:pos x="connsiteX11" y="connsiteY11"/>
                                        </a:cxn>
                                        <a:cxn ang="0">
                                          <a:pos x="connsiteX12" y="connsiteY12"/>
                                        </a:cxn>
                                        <a:cxn ang="0">
                                          <a:pos x="connsiteX13" y="connsiteY13"/>
                                        </a:cxn>
                                        <a:cxn ang="0">
                                          <a:pos x="connsiteX14" y="connsiteY14"/>
                                        </a:cxn>
                                        <a:cxn ang="0">
                                          <a:pos x="connsiteX15" y="connsiteY15"/>
                                        </a:cxn>
                                        <a:cxn ang="0">
                                          <a:pos x="connsiteX16" y="connsiteY16"/>
                                        </a:cxn>
                                        <a:cxn ang="0">
                                          <a:pos x="connsiteX17" y="connsiteY17"/>
                                        </a:cxn>
                                        <a:cxn ang="0">
                                          <a:pos x="connsiteX18" y="connsiteY18"/>
                                        </a:cxn>
                                        <a:cxn ang="0">
                                          <a:pos x="connsiteX19" y="connsiteY19"/>
                                        </a:cxn>
                                        <a:cxn ang="0">
                                          <a:pos x="connsiteX20" y="connsiteY20"/>
                                        </a:cxn>
                                        <a:cxn ang="0">
                                          <a:pos x="connsiteX21" y="connsiteY21"/>
                                        </a:cxn>
                                        <a:cxn ang="0">
                                          <a:pos x="connsiteX22" y="connsiteY22"/>
                                        </a:cxn>
                                        <a:cxn ang="0">
                                          <a:pos x="connsiteX23" y="connsiteY23"/>
                                        </a:cxn>
                                        <a:cxn ang="0">
                                          <a:pos x="connsiteX24" y="connsiteY24"/>
                                        </a:cxn>
                                        <a:cxn ang="0">
                                          <a:pos x="connsiteX25" y="connsiteY25"/>
                                        </a:cxn>
                                        <a:cxn ang="0">
                                          <a:pos x="connsiteX26" y="connsiteY26"/>
                                        </a:cxn>
                                        <a:cxn ang="0">
                                          <a:pos x="connsiteX27" y="connsiteY27"/>
                                        </a:cxn>
                                        <a:cxn ang="0">
                                          <a:pos x="connsiteX28" y="connsiteY28"/>
                                        </a:cxn>
                                        <a:cxn ang="0">
                                          <a:pos x="connsiteX29" y="connsiteY29"/>
                                        </a:cxn>
                                        <a:cxn ang="0">
                                          <a:pos x="connsiteX30" y="connsiteY30"/>
                                        </a:cxn>
                                        <a:cxn ang="0">
                                          <a:pos x="connsiteX31" y="connsiteY31"/>
                                        </a:cxn>
                                        <a:cxn ang="0">
                                          <a:pos x="connsiteX32" y="connsiteY32"/>
                                        </a:cxn>
                                        <a:cxn ang="0">
                                          <a:pos x="connsiteX33" y="connsiteY33"/>
                                        </a:cxn>
                                        <a:cxn ang="0">
                                          <a:pos x="connsiteX34" y="connsiteY34"/>
                                        </a:cxn>
                                        <a:cxn ang="0">
                                          <a:pos x="connsiteX35" y="connsiteY35"/>
                                        </a:cxn>
                                        <a:cxn ang="0">
                                          <a:pos x="connsiteX36" y="connsiteY36"/>
                                        </a:cxn>
                                        <a:cxn ang="0">
                                          <a:pos x="connsiteX37" y="connsiteY37"/>
                                        </a:cxn>
                                        <a:cxn ang="0">
                                          <a:pos x="connsiteX38" y="connsiteY38"/>
                                        </a:cxn>
                                        <a:cxn ang="0">
                                          <a:pos x="connsiteX39" y="connsiteY39"/>
                                        </a:cxn>
                                        <a:cxn ang="0">
                                          <a:pos x="connsiteX40" y="connsiteY40"/>
                                        </a:cxn>
                                        <a:cxn ang="0">
                                          <a:pos x="connsiteX41" y="connsiteY41"/>
                                        </a:cxn>
                                        <a:cxn ang="0">
                                          <a:pos x="connsiteX42" y="connsiteY42"/>
                                        </a:cxn>
                                        <a:cxn ang="0">
                                          <a:pos x="connsiteX43" y="connsiteY43"/>
                                        </a:cxn>
                                        <a:cxn ang="0">
                                          <a:pos x="connsiteX44" y="connsiteY44"/>
                                        </a:cxn>
                                        <a:cxn ang="0">
                                          <a:pos x="connsiteX45" y="connsiteY45"/>
                                        </a:cxn>
                                        <a:cxn ang="0">
                                          <a:pos x="connsiteX46" y="connsiteY46"/>
                                        </a:cxn>
                                        <a:cxn ang="0">
                                          <a:pos x="connsiteX47" y="connsiteY47"/>
                                        </a:cxn>
                                        <a:cxn ang="0">
                                          <a:pos x="connsiteX48" y="connsiteY48"/>
                                        </a:cxn>
                                        <a:cxn ang="0">
                                          <a:pos x="connsiteX49" y="connsiteY49"/>
                                        </a:cxn>
                                        <a:cxn ang="0">
                                          <a:pos x="connsiteX50" y="connsiteY50"/>
                                        </a:cxn>
                                        <a:cxn ang="0">
                                          <a:pos x="connsiteX51" y="connsiteY51"/>
                                        </a:cxn>
                                        <a:cxn ang="0">
                                          <a:pos x="connsiteX52" y="connsiteY52"/>
                                        </a:cxn>
                                        <a:cxn ang="0">
                                          <a:pos x="connsiteX53" y="connsiteY53"/>
                                        </a:cxn>
                                        <a:cxn ang="0">
                                          <a:pos x="connsiteX54" y="connsiteY54"/>
                                        </a:cxn>
                                        <a:cxn ang="0">
                                          <a:pos x="connsiteX55" y="connsiteY55"/>
                                        </a:cxn>
                                        <a:cxn ang="0">
                                          <a:pos x="connsiteX56" y="connsiteY56"/>
                                        </a:cxn>
                                        <a:cxn ang="0">
                                          <a:pos x="connsiteX57" y="connsiteY57"/>
                                        </a:cxn>
                                        <a:cxn ang="0">
                                          <a:pos x="connsiteX58" y="connsiteY58"/>
                                        </a:cxn>
                                        <a:cxn ang="0">
                                          <a:pos x="connsiteX59" y="connsiteY59"/>
                                        </a:cxn>
                                        <a:cxn ang="0">
                                          <a:pos x="connsiteX60" y="connsiteY60"/>
                                        </a:cxn>
                                        <a:cxn ang="0">
                                          <a:pos x="connsiteX61" y="connsiteY61"/>
                                        </a:cxn>
                                        <a:cxn ang="0">
                                          <a:pos x="connsiteX62" y="connsiteY62"/>
                                        </a:cxn>
                                        <a:cxn ang="0">
                                          <a:pos x="connsiteX63" y="connsiteY63"/>
                                        </a:cxn>
                                        <a:cxn ang="0">
                                          <a:pos x="connsiteX64" y="connsiteY64"/>
                                        </a:cxn>
                                        <a:cxn ang="0">
                                          <a:pos x="connsiteX65" y="connsiteY65"/>
                                        </a:cxn>
                                        <a:cxn ang="0">
                                          <a:pos x="connsiteX66" y="connsiteY66"/>
                                        </a:cxn>
                                        <a:cxn ang="0">
                                          <a:pos x="connsiteX67" y="connsiteY67"/>
                                        </a:cxn>
                                        <a:cxn ang="0">
                                          <a:pos x="connsiteX68" y="connsiteY68"/>
                                        </a:cxn>
                                        <a:cxn ang="0">
                                          <a:pos x="connsiteX69" y="connsiteY69"/>
                                        </a:cxn>
                                      </a:cxnLst>
                                      <a:rect l="l" t="t" r="r" b="b"/>
                                      <a:pathLst>
                                        <a:path w="1578078" h="1103671">
                                          <a:moveTo>
                                            <a:pt x="117987" y="553065"/>
                                          </a:moveTo>
                                          <a:lnTo>
                                            <a:pt x="90949" y="629265"/>
                                          </a:lnTo>
                                          <a:lnTo>
                                            <a:pt x="176981" y="656304"/>
                                          </a:lnTo>
                                          <a:lnTo>
                                            <a:pt x="0" y="715297"/>
                                          </a:lnTo>
                                          <a:lnTo>
                                            <a:pt x="0" y="828368"/>
                                          </a:lnTo>
                                          <a:lnTo>
                                            <a:pt x="63910" y="848033"/>
                                          </a:lnTo>
                                          <a:lnTo>
                                            <a:pt x="159775" y="911942"/>
                                          </a:lnTo>
                                          <a:lnTo>
                                            <a:pt x="176981" y="966020"/>
                                          </a:lnTo>
                                          <a:lnTo>
                                            <a:pt x="245807" y="990600"/>
                                          </a:lnTo>
                                          <a:lnTo>
                                            <a:pt x="294968" y="978310"/>
                                          </a:lnTo>
                                          <a:lnTo>
                                            <a:pt x="290052" y="951271"/>
                                          </a:lnTo>
                                          <a:lnTo>
                                            <a:pt x="427704" y="909484"/>
                                          </a:lnTo>
                                          <a:lnTo>
                                            <a:pt x="545691" y="980768"/>
                                          </a:lnTo>
                                          <a:lnTo>
                                            <a:pt x="585020" y="953729"/>
                                          </a:lnTo>
                                          <a:lnTo>
                                            <a:pt x="722671" y="983226"/>
                                          </a:lnTo>
                                          <a:lnTo>
                                            <a:pt x="766916" y="929149"/>
                                          </a:lnTo>
                                          <a:lnTo>
                                            <a:pt x="823452" y="948813"/>
                                          </a:lnTo>
                                          <a:lnTo>
                                            <a:pt x="862781" y="1000433"/>
                                          </a:lnTo>
                                          <a:lnTo>
                                            <a:pt x="865239" y="1037304"/>
                                          </a:lnTo>
                                          <a:lnTo>
                                            <a:pt x="919316" y="1039762"/>
                                          </a:lnTo>
                                          <a:lnTo>
                                            <a:pt x="953729" y="1076633"/>
                                          </a:lnTo>
                                          <a:lnTo>
                                            <a:pt x="975852" y="1103671"/>
                                          </a:lnTo>
                                          <a:lnTo>
                                            <a:pt x="1020097" y="1091381"/>
                                          </a:lnTo>
                                          <a:lnTo>
                                            <a:pt x="1086465" y="1012723"/>
                                          </a:lnTo>
                                          <a:lnTo>
                                            <a:pt x="1184787" y="1010265"/>
                                          </a:lnTo>
                                          <a:lnTo>
                                            <a:pt x="1236407" y="1010265"/>
                                          </a:lnTo>
                                          <a:lnTo>
                                            <a:pt x="1224116" y="929149"/>
                                          </a:lnTo>
                                          <a:lnTo>
                                            <a:pt x="1233949" y="904568"/>
                                          </a:lnTo>
                                          <a:lnTo>
                                            <a:pt x="1265904" y="892278"/>
                                          </a:lnTo>
                                          <a:lnTo>
                                            <a:pt x="1351936" y="902110"/>
                                          </a:lnTo>
                                          <a:lnTo>
                                            <a:pt x="1371600" y="894736"/>
                                          </a:lnTo>
                                          <a:lnTo>
                                            <a:pt x="1398639" y="796413"/>
                                          </a:lnTo>
                                          <a:lnTo>
                                            <a:pt x="1418304" y="830826"/>
                                          </a:lnTo>
                                          <a:lnTo>
                                            <a:pt x="1455175" y="855407"/>
                                          </a:lnTo>
                                          <a:lnTo>
                                            <a:pt x="1575620" y="749710"/>
                                          </a:lnTo>
                                          <a:lnTo>
                                            <a:pt x="1578078" y="710381"/>
                                          </a:lnTo>
                                          <a:lnTo>
                                            <a:pt x="1555955" y="700549"/>
                                          </a:lnTo>
                                          <a:lnTo>
                                            <a:pt x="1477297" y="685800"/>
                                          </a:lnTo>
                                          <a:lnTo>
                                            <a:pt x="1460091" y="631723"/>
                                          </a:lnTo>
                                          <a:lnTo>
                                            <a:pt x="1455175" y="555523"/>
                                          </a:lnTo>
                                          <a:lnTo>
                                            <a:pt x="1420762" y="518652"/>
                                          </a:lnTo>
                                          <a:lnTo>
                                            <a:pt x="1364226" y="516194"/>
                                          </a:lnTo>
                                          <a:lnTo>
                                            <a:pt x="1342104" y="518652"/>
                                          </a:lnTo>
                                          <a:lnTo>
                                            <a:pt x="1319981" y="575188"/>
                                          </a:lnTo>
                                          <a:lnTo>
                                            <a:pt x="1285568" y="614517"/>
                                          </a:lnTo>
                                          <a:lnTo>
                                            <a:pt x="1258529" y="629265"/>
                                          </a:lnTo>
                                          <a:lnTo>
                                            <a:pt x="1248697" y="621891"/>
                                          </a:lnTo>
                                          <a:lnTo>
                                            <a:pt x="1248697" y="589936"/>
                                          </a:lnTo>
                                          <a:lnTo>
                                            <a:pt x="1231491" y="570271"/>
                                          </a:lnTo>
                                          <a:lnTo>
                                            <a:pt x="1145458" y="535858"/>
                                          </a:lnTo>
                                          <a:lnTo>
                                            <a:pt x="1157749" y="454742"/>
                                          </a:lnTo>
                                          <a:lnTo>
                                            <a:pt x="1115962" y="420329"/>
                                          </a:lnTo>
                                          <a:lnTo>
                                            <a:pt x="1037304" y="319549"/>
                                          </a:lnTo>
                                          <a:lnTo>
                                            <a:pt x="1064342" y="282678"/>
                                          </a:lnTo>
                                          <a:lnTo>
                                            <a:pt x="1088923" y="280220"/>
                                          </a:lnTo>
                                          <a:lnTo>
                                            <a:pt x="1115962" y="294968"/>
                                          </a:lnTo>
                                          <a:lnTo>
                                            <a:pt x="1135626" y="253181"/>
                                          </a:lnTo>
                                          <a:lnTo>
                                            <a:pt x="1059426" y="100781"/>
                                          </a:lnTo>
                                          <a:lnTo>
                                            <a:pt x="1015181" y="0"/>
                                          </a:lnTo>
                                          <a:lnTo>
                                            <a:pt x="953729" y="27039"/>
                                          </a:lnTo>
                                          <a:lnTo>
                                            <a:pt x="921775" y="4917"/>
                                          </a:lnTo>
                                          <a:lnTo>
                                            <a:pt x="855407" y="81117"/>
                                          </a:lnTo>
                                          <a:lnTo>
                                            <a:pt x="754626" y="125362"/>
                                          </a:lnTo>
                                          <a:lnTo>
                                            <a:pt x="693175" y="194188"/>
                                          </a:lnTo>
                                          <a:lnTo>
                                            <a:pt x="587478" y="344129"/>
                                          </a:lnTo>
                                          <a:lnTo>
                                            <a:pt x="462116" y="435078"/>
                                          </a:lnTo>
                                          <a:lnTo>
                                            <a:pt x="329381" y="498988"/>
                                          </a:lnTo>
                                          <a:lnTo>
                                            <a:pt x="253181" y="518652"/>
                                          </a:lnTo>
                                          <a:lnTo>
                                            <a:pt x="159775" y="518652"/>
                                          </a:lnTo>
                                          <a:lnTo>
                                            <a:pt x="117987" y="553065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chemeClr val="accent3">
                                        <a:lumMod val="60000"/>
                                        <a:lumOff val="40000"/>
                                      </a:schemeClr>
                                    </a:solidFill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ru-RU" sz="1200" b="1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rPr>
                                        <a:t>Маркс</a:t>
                                      </a:r>
                                      <a:endParaRPr lang="ru-RU" sz="1200" b="1" dirty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0" name="Полилиния 29"/>
                                  <p:cNvSpPr/>
                                  <p:nvPr/>
                                </p:nvSpPr>
                                <p:spPr>
                                  <a:xfrm>
                                    <a:off x="5842819" y="2524432"/>
                                    <a:ext cx="1143000" cy="1256071"/>
                                  </a:xfrm>
                                  <a:custGeom>
                                    <a:avLst/>
                                    <a:gdLst>
                                      <a:gd name="connsiteX0" fmla="*/ 98323 w 1143000"/>
                                      <a:gd name="connsiteY0" fmla="*/ 240891 h 1256071"/>
                                      <a:gd name="connsiteX1" fmla="*/ 56536 w 1143000"/>
                                      <a:gd name="connsiteY1" fmla="*/ 285136 h 1256071"/>
                                      <a:gd name="connsiteX2" fmla="*/ 95865 w 1143000"/>
                                      <a:gd name="connsiteY2" fmla="*/ 353962 h 1256071"/>
                                      <a:gd name="connsiteX3" fmla="*/ 12291 w 1143000"/>
                                      <a:gd name="connsiteY3" fmla="*/ 408039 h 1256071"/>
                                      <a:gd name="connsiteX4" fmla="*/ 0 w 1143000"/>
                                      <a:gd name="connsiteY4" fmla="*/ 452284 h 1256071"/>
                                      <a:gd name="connsiteX5" fmla="*/ 113071 w 1143000"/>
                                      <a:gd name="connsiteY5" fmla="*/ 722671 h 1256071"/>
                                      <a:gd name="connsiteX6" fmla="*/ 319549 w 1143000"/>
                                      <a:gd name="connsiteY6" fmla="*/ 820994 h 1256071"/>
                                      <a:gd name="connsiteX7" fmla="*/ 385916 w 1143000"/>
                                      <a:gd name="connsiteY7" fmla="*/ 894736 h 1256071"/>
                                      <a:gd name="connsiteX8" fmla="*/ 363794 w 1143000"/>
                                      <a:gd name="connsiteY8" fmla="*/ 1059426 h 1256071"/>
                                      <a:gd name="connsiteX9" fmla="*/ 425246 w 1143000"/>
                                      <a:gd name="connsiteY9" fmla="*/ 1167581 h 1256071"/>
                                      <a:gd name="connsiteX10" fmla="*/ 452284 w 1143000"/>
                                      <a:gd name="connsiteY10" fmla="*/ 1140542 h 1256071"/>
                                      <a:gd name="connsiteX11" fmla="*/ 459658 w 1143000"/>
                                      <a:gd name="connsiteY11" fmla="*/ 1147916 h 1256071"/>
                                      <a:gd name="connsiteX12" fmla="*/ 489155 w 1143000"/>
                                      <a:gd name="connsiteY12" fmla="*/ 1233949 h 1256071"/>
                                      <a:gd name="connsiteX13" fmla="*/ 550607 w 1143000"/>
                                      <a:gd name="connsiteY13" fmla="*/ 1253613 h 1256071"/>
                                      <a:gd name="connsiteX14" fmla="*/ 592394 w 1143000"/>
                                      <a:gd name="connsiteY14" fmla="*/ 1256071 h 1256071"/>
                                      <a:gd name="connsiteX15" fmla="*/ 673510 w 1143000"/>
                                      <a:gd name="connsiteY15" fmla="*/ 1197078 h 1256071"/>
                                      <a:gd name="connsiteX16" fmla="*/ 693175 w 1143000"/>
                                      <a:gd name="connsiteY16" fmla="*/ 1187245 h 1256071"/>
                                      <a:gd name="connsiteX17" fmla="*/ 636639 w 1143000"/>
                                      <a:gd name="connsiteY17" fmla="*/ 1123336 h 1256071"/>
                                      <a:gd name="connsiteX18" fmla="*/ 671052 w 1143000"/>
                                      <a:gd name="connsiteY18" fmla="*/ 1096297 h 1256071"/>
                                      <a:gd name="connsiteX19" fmla="*/ 739878 w 1143000"/>
                                      <a:gd name="connsiteY19" fmla="*/ 1123336 h 1256071"/>
                                      <a:gd name="connsiteX20" fmla="*/ 744794 w 1143000"/>
                                      <a:gd name="connsiteY20" fmla="*/ 1150374 h 1256071"/>
                                      <a:gd name="connsiteX21" fmla="*/ 825910 w 1143000"/>
                                      <a:gd name="connsiteY21" fmla="*/ 1123336 h 1256071"/>
                                      <a:gd name="connsiteX22" fmla="*/ 865239 w 1143000"/>
                                      <a:gd name="connsiteY22" fmla="*/ 1130710 h 1256071"/>
                                      <a:gd name="connsiteX23" fmla="*/ 899652 w 1143000"/>
                                      <a:gd name="connsiteY23" fmla="*/ 1167581 h 1256071"/>
                                      <a:gd name="connsiteX24" fmla="*/ 904568 w 1143000"/>
                                      <a:gd name="connsiteY24" fmla="*/ 1079091 h 1256071"/>
                                      <a:gd name="connsiteX25" fmla="*/ 879987 w 1143000"/>
                                      <a:gd name="connsiteY25" fmla="*/ 1039762 h 1256071"/>
                                      <a:gd name="connsiteX26" fmla="*/ 882446 w 1143000"/>
                                      <a:gd name="connsiteY26" fmla="*/ 978310 h 1256071"/>
                                      <a:gd name="connsiteX27" fmla="*/ 938981 w 1143000"/>
                                      <a:gd name="connsiteY27" fmla="*/ 929149 h 1256071"/>
                                      <a:gd name="connsiteX28" fmla="*/ 904568 w 1143000"/>
                                      <a:gd name="connsiteY28" fmla="*/ 848033 h 1256071"/>
                                      <a:gd name="connsiteX29" fmla="*/ 909484 w 1143000"/>
                                      <a:gd name="connsiteY29" fmla="*/ 806245 h 1256071"/>
                                      <a:gd name="connsiteX30" fmla="*/ 1015181 w 1143000"/>
                                      <a:gd name="connsiteY30" fmla="*/ 779207 h 1256071"/>
                                      <a:gd name="connsiteX31" fmla="*/ 1017639 w 1143000"/>
                                      <a:gd name="connsiteY31" fmla="*/ 720213 h 1256071"/>
                                      <a:gd name="connsiteX32" fmla="*/ 970936 w 1143000"/>
                                      <a:gd name="connsiteY32" fmla="*/ 658762 h 1256071"/>
                                      <a:gd name="connsiteX33" fmla="*/ 956187 w 1143000"/>
                                      <a:gd name="connsiteY33" fmla="*/ 597310 h 1256071"/>
                                      <a:gd name="connsiteX34" fmla="*/ 1005349 w 1143000"/>
                                      <a:gd name="connsiteY34" fmla="*/ 562897 h 1256071"/>
                                      <a:gd name="connsiteX35" fmla="*/ 1096297 w 1143000"/>
                                      <a:gd name="connsiteY35" fmla="*/ 560439 h 1256071"/>
                                      <a:gd name="connsiteX36" fmla="*/ 1143000 w 1143000"/>
                                      <a:gd name="connsiteY36" fmla="*/ 535858 h 1256071"/>
                                      <a:gd name="connsiteX37" fmla="*/ 1123336 w 1143000"/>
                                      <a:gd name="connsiteY37" fmla="*/ 405581 h 1256071"/>
                                      <a:gd name="connsiteX38" fmla="*/ 985684 w 1143000"/>
                                      <a:gd name="connsiteY38" fmla="*/ 336755 h 1256071"/>
                                      <a:gd name="connsiteX39" fmla="*/ 833284 w 1143000"/>
                                      <a:gd name="connsiteY39" fmla="*/ 326923 h 1256071"/>
                                      <a:gd name="connsiteX40" fmla="*/ 734962 w 1143000"/>
                                      <a:gd name="connsiteY40" fmla="*/ 314633 h 1256071"/>
                                      <a:gd name="connsiteX41" fmla="*/ 703007 w 1143000"/>
                                      <a:gd name="connsiteY41" fmla="*/ 287594 h 1256071"/>
                                      <a:gd name="connsiteX42" fmla="*/ 766916 w 1143000"/>
                                      <a:gd name="connsiteY42" fmla="*/ 267929 h 1256071"/>
                                      <a:gd name="connsiteX43" fmla="*/ 771833 w 1143000"/>
                                      <a:gd name="connsiteY43" fmla="*/ 216310 h 1256071"/>
                                      <a:gd name="connsiteX44" fmla="*/ 774291 w 1143000"/>
                                      <a:gd name="connsiteY44" fmla="*/ 172065 h 1256071"/>
                                      <a:gd name="connsiteX45" fmla="*/ 766916 w 1143000"/>
                                      <a:gd name="connsiteY45" fmla="*/ 149942 h 1256071"/>
                                      <a:gd name="connsiteX46" fmla="*/ 695633 w 1143000"/>
                                      <a:gd name="connsiteY46" fmla="*/ 83574 h 1256071"/>
                                      <a:gd name="connsiteX47" fmla="*/ 695633 w 1143000"/>
                                      <a:gd name="connsiteY47" fmla="*/ 56536 h 1256071"/>
                                      <a:gd name="connsiteX48" fmla="*/ 668594 w 1143000"/>
                                      <a:gd name="connsiteY48" fmla="*/ 34413 h 1256071"/>
                                      <a:gd name="connsiteX49" fmla="*/ 646471 w 1143000"/>
                                      <a:gd name="connsiteY49" fmla="*/ 0 h 1256071"/>
                                      <a:gd name="connsiteX50" fmla="*/ 607142 w 1143000"/>
                                      <a:gd name="connsiteY50" fmla="*/ 110613 h 1256071"/>
                                      <a:gd name="connsiteX51" fmla="*/ 545691 w 1143000"/>
                                      <a:gd name="connsiteY51" fmla="*/ 110613 h 1256071"/>
                                      <a:gd name="connsiteX52" fmla="*/ 494071 w 1143000"/>
                                      <a:gd name="connsiteY52" fmla="*/ 105697 h 1256071"/>
                                      <a:gd name="connsiteX53" fmla="*/ 449826 w 1143000"/>
                                      <a:gd name="connsiteY53" fmla="*/ 137652 h 1256071"/>
                                      <a:gd name="connsiteX54" fmla="*/ 476865 w 1143000"/>
                                      <a:gd name="connsiteY54" fmla="*/ 194187 h 1256071"/>
                                      <a:gd name="connsiteX55" fmla="*/ 471949 w 1143000"/>
                                      <a:gd name="connsiteY55" fmla="*/ 226142 h 1256071"/>
                                      <a:gd name="connsiteX56" fmla="*/ 324465 w 1143000"/>
                                      <a:gd name="connsiteY56" fmla="*/ 228600 h 1256071"/>
                                      <a:gd name="connsiteX57" fmla="*/ 282678 w 1143000"/>
                                      <a:gd name="connsiteY57" fmla="*/ 272845 h 1256071"/>
                                      <a:gd name="connsiteX58" fmla="*/ 250723 w 1143000"/>
                                      <a:gd name="connsiteY58" fmla="*/ 314633 h 1256071"/>
                                      <a:gd name="connsiteX59" fmla="*/ 199104 w 1143000"/>
                                      <a:gd name="connsiteY59" fmla="*/ 304800 h 1256071"/>
                                      <a:gd name="connsiteX60" fmla="*/ 172065 w 1143000"/>
                                      <a:gd name="connsiteY60" fmla="*/ 240891 h 1256071"/>
                                      <a:gd name="connsiteX61" fmla="*/ 98323 w 1143000"/>
                                      <a:gd name="connsiteY61" fmla="*/ 240891 h 1256071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  <a:cxn ang="0">
                                        <a:pos x="connsiteX5" y="connsiteY5"/>
                                      </a:cxn>
                                      <a:cxn ang="0">
                                        <a:pos x="connsiteX6" y="connsiteY6"/>
                                      </a:cxn>
                                      <a:cxn ang="0">
                                        <a:pos x="connsiteX7" y="connsiteY7"/>
                                      </a:cxn>
                                      <a:cxn ang="0">
                                        <a:pos x="connsiteX8" y="connsiteY8"/>
                                      </a:cxn>
                                      <a:cxn ang="0">
                                        <a:pos x="connsiteX9" y="connsiteY9"/>
                                      </a:cxn>
                                      <a:cxn ang="0">
                                        <a:pos x="connsiteX10" y="connsiteY10"/>
                                      </a:cxn>
                                      <a:cxn ang="0">
                                        <a:pos x="connsiteX11" y="connsiteY11"/>
                                      </a:cxn>
                                      <a:cxn ang="0">
                                        <a:pos x="connsiteX12" y="connsiteY12"/>
                                      </a:cxn>
                                      <a:cxn ang="0">
                                        <a:pos x="connsiteX13" y="connsiteY13"/>
                                      </a:cxn>
                                      <a:cxn ang="0">
                                        <a:pos x="connsiteX14" y="connsiteY14"/>
                                      </a:cxn>
                                      <a:cxn ang="0">
                                        <a:pos x="connsiteX15" y="connsiteY15"/>
                                      </a:cxn>
                                      <a:cxn ang="0">
                                        <a:pos x="connsiteX16" y="connsiteY16"/>
                                      </a:cxn>
                                      <a:cxn ang="0">
                                        <a:pos x="connsiteX17" y="connsiteY17"/>
                                      </a:cxn>
                                      <a:cxn ang="0">
                                        <a:pos x="connsiteX18" y="connsiteY18"/>
                                      </a:cxn>
                                      <a:cxn ang="0">
                                        <a:pos x="connsiteX19" y="connsiteY19"/>
                                      </a:cxn>
                                      <a:cxn ang="0">
                                        <a:pos x="connsiteX20" y="connsiteY20"/>
                                      </a:cxn>
                                      <a:cxn ang="0">
                                        <a:pos x="connsiteX21" y="connsiteY21"/>
                                      </a:cxn>
                                      <a:cxn ang="0">
                                        <a:pos x="connsiteX22" y="connsiteY22"/>
                                      </a:cxn>
                                      <a:cxn ang="0">
                                        <a:pos x="connsiteX23" y="connsiteY23"/>
                                      </a:cxn>
                                      <a:cxn ang="0">
                                        <a:pos x="connsiteX24" y="connsiteY24"/>
                                      </a:cxn>
                                      <a:cxn ang="0">
                                        <a:pos x="connsiteX25" y="connsiteY25"/>
                                      </a:cxn>
                                      <a:cxn ang="0">
                                        <a:pos x="connsiteX26" y="connsiteY26"/>
                                      </a:cxn>
                                      <a:cxn ang="0">
                                        <a:pos x="connsiteX27" y="connsiteY27"/>
                                      </a:cxn>
                                      <a:cxn ang="0">
                                        <a:pos x="connsiteX28" y="connsiteY28"/>
                                      </a:cxn>
                                      <a:cxn ang="0">
                                        <a:pos x="connsiteX29" y="connsiteY29"/>
                                      </a:cxn>
                                      <a:cxn ang="0">
                                        <a:pos x="connsiteX30" y="connsiteY30"/>
                                      </a:cxn>
                                      <a:cxn ang="0">
                                        <a:pos x="connsiteX31" y="connsiteY31"/>
                                      </a:cxn>
                                      <a:cxn ang="0">
                                        <a:pos x="connsiteX32" y="connsiteY32"/>
                                      </a:cxn>
                                      <a:cxn ang="0">
                                        <a:pos x="connsiteX33" y="connsiteY33"/>
                                      </a:cxn>
                                      <a:cxn ang="0">
                                        <a:pos x="connsiteX34" y="connsiteY34"/>
                                      </a:cxn>
                                      <a:cxn ang="0">
                                        <a:pos x="connsiteX35" y="connsiteY35"/>
                                      </a:cxn>
                                      <a:cxn ang="0">
                                        <a:pos x="connsiteX36" y="connsiteY36"/>
                                      </a:cxn>
                                      <a:cxn ang="0">
                                        <a:pos x="connsiteX37" y="connsiteY37"/>
                                      </a:cxn>
                                      <a:cxn ang="0">
                                        <a:pos x="connsiteX38" y="connsiteY38"/>
                                      </a:cxn>
                                      <a:cxn ang="0">
                                        <a:pos x="connsiteX39" y="connsiteY39"/>
                                      </a:cxn>
                                      <a:cxn ang="0">
                                        <a:pos x="connsiteX40" y="connsiteY40"/>
                                      </a:cxn>
                                      <a:cxn ang="0">
                                        <a:pos x="connsiteX41" y="connsiteY41"/>
                                      </a:cxn>
                                      <a:cxn ang="0">
                                        <a:pos x="connsiteX42" y="connsiteY42"/>
                                      </a:cxn>
                                      <a:cxn ang="0">
                                        <a:pos x="connsiteX43" y="connsiteY43"/>
                                      </a:cxn>
                                      <a:cxn ang="0">
                                        <a:pos x="connsiteX44" y="connsiteY44"/>
                                      </a:cxn>
                                      <a:cxn ang="0">
                                        <a:pos x="connsiteX45" y="connsiteY45"/>
                                      </a:cxn>
                                      <a:cxn ang="0">
                                        <a:pos x="connsiteX46" y="connsiteY46"/>
                                      </a:cxn>
                                      <a:cxn ang="0">
                                        <a:pos x="connsiteX47" y="connsiteY47"/>
                                      </a:cxn>
                                      <a:cxn ang="0">
                                        <a:pos x="connsiteX48" y="connsiteY48"/>
                                      </a:cxn>
                                      <a:cxn ang="0">
                                        <a:pos x="connsiteX49" y="connsiteY49"/>
                                      </a:cxn>
                                      <a:cxn ang="0">
                                        <a:pos x="connsiteX50" y="connsiteY50"/>
                                      </a:cxn>
                                      <a:cxn ang="0">
                                        <a:pos x="connsiteX51" y="connsiteY51"/>
                                      </a:cxn>
                                      <a:cxn ang="0">
                                        <a:pos x="connsiteX52" y="connsiteY52"/>
                                      </a:cxn>
                                      <a:cxn ang="0">
                                        <a:pos x="connsiteX53" y="connsiteY53"/>
                                      </a:cxn>
                                      <a:cxn ang="0">
                                        <a:pos x="connsiteX54" y="connsiteY54"/>
                                      </a:cxn>
                                      <a:cxn ang="0">
                                        <a:pos x="connsiteX55" y="connsiteY55"/>
                                      </a:cxn>
                                      <a:cxn ang="0">
                                        <a:pos x="connsiteX56" y="connsiteY56"/>
                                      </a:cxn>
                                      <a:cxn ang="0">
                                        <a:pos x="connsiteX57" y="connsiteY57"/>
                                      </a:cxn>
                                      <a:cxn ang="0">
                                        <a:pos x="connsiteX58" y="connsiteY58"/>
                                      </a:cxn>
                                      <a:cxn ang="0">
                                        <a:pos x="connsiteX59" y="connsiteY59"/>
                                      </a:cxn>
                                      <a:cxn ang="0">
                                        <a:pos x="connsiteX60" y="connsiteY60"/>
                                      </a:cxn>
                                      <a:cxn ang="0">
                                        <a:pos x="connsiteX61" y="connsiteY61"/>
                                      </a:cxn>
                                    </a:cxnLst>
                                    <a:rect l="l" t="t" r="r" b="b"/>
                                    <a:pathLst>
                                      <a:path w="1143000" h="1256071">
                                        <a:moveTo>
                                          <a:pt x="98323" y="240891"/>
                                        </a:moveTo>
                                        <a:lnTo>
                                          <a:pt x="56536" y="285136"/>
                                        </a:lnTo>
                                        <a:lnTo>
                                          <a:pt x="95865" y="353962"/>
                                        </a:lnTo>
                                        <a:lnTo>
                                          <a:pt x="12291" y="408039"/>
                                        </a:lnTo>
                                        <a:lnTo>
                                          <a:pt x="0" y="452284"/>
                                        </a:lnTo>
                                        <a:lnTo>
                                          <a:pt x="113071" y="722671"/>
                                        </a:lnTo>
                                        <a:lnTo>
                                          <a:pt x="319549" y="820994"/>
                                        </a:lnTo>
                                        <a:lnTo>
                                          <a:pt x="385916" y="894736"/>
                                        </a:lnTo>
                                        <a:lnTo>
                                          <a:pt x="363794" y="1059426"/>
                                        </a:lnTo>
                                        <a:lnTo>
                                          <a:pt x="425246" y="1167581"/>
                                        </a:lnTo>
                                        <a:lnTo>
                                          <a:pt x="452284" y="1140542"/>
                                        </a:lnTo>
                                        <a:lnTo>
                                          <a:pt x="459658" y="1147916"/>
                                        </a:lnTo>
                                        <a:lnTo>
                                          <a:pt x="489155" y="1233949"/>
                                        </a:lnTo>
                                        <a:lnTo>
                                          <a:pt x="550607" y="1253613"/>
                                        </a:lnTo>
                                        <a:lnTo>
                                          <a:pt x="592394" y="1256071"/>
                                        </a:lnTo>
                                        <a:lnTo>
                                          <a:pt x="673510" y="1197078"/>
                                        </a:lnTo>
                                        <a:lnTo>
                                          <a:pt x="693175" y="1187245"/>
                                        </a:lnTo>
                                        <a:lnTo>
                                          <a:pt x="636639" y="1123336"/>
                                        </a:lnTo>
                                        <a:lnTo>
                                          <a:pt x="671052" y="1096297"/>
                                        </a:lnTo>
                                        <a:lnTo>
                                          <a:pt x="739878" y="1123336"/>
                                        </a:lnTo>
                                        <a:lnTo>
                                          <a:pt x="744794" y="1150374"/>
                                        </a:lnTo>
                                        <a:lnTo>
                                          <a:pt x="825910" y="1123336"/>
                                        </a:lnTo>
                                        <a:lnTo>
                                          <a:pt x="865239" y="1130710"/>
                                        </a:lnTo>
                                        <a:lnTo>
                                          <a:pt x="899652" y="1167581"/>
                                        </a:lnTo>
                                        <a:lnTo>
                                          <a:pt x="904568" y="1079091"/>
                                        </a:lnTo>
                                        <a:lnTo>
                                          <a:pt x="879987" y="1039762"/>
                                        </a:lnTo>
                                        <a:cubicBezTo>
                                          <a:pt x="880807" y="1019278"/>
                                          <a:pt x="881626" y="998794"/>
                                          <a:pt x="882446" y="978310"/>
                                        </a:cubicBezTo>
                                        <a:lnTo>
                                          <a:pt x="938981" y="929149"/>
                                        </a:lnTo>
                                        <a:lnTo>
                                          <a:pt x="904568" y="848033"/>
                                        </a:lnTo>
                                        <a:lnTo>
                                          <a:pt x="909484" y="806245"/>
                                        </a:lnTo>
                                        <a:lnTo>
                                          <a:pt x="1015181" y="779207"/>
                                        </a:lnTo>
                                        <a:cubicBezTo>
                                          <a:pt x="1016000" y="759542"/>
                                          <a:pt x="1016820" y="739878"/>
                                          <a:pt x="1017639" y="720213"/>
                                        </a:cubicBezTo>
                                        <a:lnTo>
                                          <a:pt x="970936" y="658762"/>
                                        </a:lnTo>
                                        <a:lnTo>
                                          <a:pt x="956187" y="597310"/>
                                        </a:lnTo>
                                        <a:lnTo>
                                          <a:pt x="1005349" y="562897"/>
                                        </a:lnTo>
                                        <a:lnTo>
                                          <a:pt x="1096297" y="560439"/>
                                        </a:lnTo>
                                        <a:lnTo>
                                          <a:pt x="1143000" y="535858"/>
                                        </a:lnTo>
                                        <a:lnTo>
                                          <a:pt x="1123336" y="405581"/>
                                        </a:lnTo>
                                        <a:lnTo>
                                          <a:pt x="985684" y="336755"/>
                                        </a:lnTo>
                                        <a:lnTo>
                                          <a:pt x="833284" y="326923"/>
                                        </a:lnTo>
                                        <a:lnTo>
                                          <a:pt x="734962" y="314633"/>
                                        </a:lnTo>
                                        <a:lnTo>
                                          <a:pt x="703007" y="287594"/>
                                        </a:lnTo>
                                        <a:lnTo>
                                          <a:pt x="766916" y="267929"/>
                                        </a:lnTo>
                                        <a:lnTo>
                                          <a:pt x="771833" y="216310"/>
                                        </a:lnTo>
                                        <a:lnTo>
                                          <a:pt x="774291" y="172065"/>
                                        </a:lnTo>
                                        <a:lnTo>
                                          <a:pt x="766916" y="149942"/>
                                        </a:lnTo>
                                        <a:lnTo>
                                          <a:pt x="695633" y="83574"/>
                                        </a:lnTo>
                                        <a:lnTo>
                                          <a:pt x="695633" y="56536"/>
                                        </a:lnTo>
                                        <a:lnTo>
                                          <a:pt x="668594" y="34413"/>
                                        </a:lnTo>
                                        <a:lnTo>
                                          <a:pt x="646471" y="0"/>
                                        </a:lnTo>
                                        <a:lnTo>
                                          <a:pt x="607142" y="110613"/>
                                        </a:lnTo>
                                        <a:lnTo>
                                          <a:pt x="545691" y="110613"/>
                                        </a:lnTo>
                                        <a:lnTo>
                                          <a:pt x="494071" y="105697"/>
                                        </a:lnTo>
                                        <a:lnTo>
                                          <a:pt x="449826" y="137652"/>
                                        </a:lnTo>
                                        <a:lnTo>
                                          <a:pt x="476865" y="194187"/>
                                        </a:lnTo>
                                        <a:lnTo>
                                          <a:pt x="471949" y="226142"/>
                                        </a:lnTo>
                                        <a:lnTo>
                                          <a:pt x="324465" y="228600"/>
                                        </a:lnTo>
                                        <a:lnTo>
                                          <a:pt x="282678" y="272845"/>
                                        </a:lnTo>
                                        <a:lnTo>
                                          <a:pt x="250723" y="314633"/>
                                        </a:lnTo>
                                        <a:lnTo>
                                          <a:pt x="199104" y="304800"/>
                                        </a:lnTo>
                                        <a:lnTo>
                                          <a:pt x="172065" y="240891"/>
                                        </a:lnTo>
                                        <a:lnTo>
                                          <a:pt x="98323" y="240891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ru-RU" sz="1200" dirty="0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rPr>
                                      <a:t>Мокроус</a:t>
                                    </a:r>
                                    <a:endParaRPr lang="ru-RU" sz="1200" dirty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26" name="Полилиния 25"/>
                              <p:cNvSpPr/>
                              <p:nvPr/>
                            </p:nvSpPr>
                            <p:spPr>
                              <a:xfrm>
                                <a:off x="4684196" y="1438918"/>
                                <a:ext cx="1138793" cy="852692"/>
                              </a:xfrm>
                              <a:custGeom>
                                <a:avLst/>
                                <a:gdLst>
                                  <a:gd name="connsiteX0" fmla="*/ 106587 w 1138793"/>
                                  <a:gd name="connsiteY0" fmla="*/ 364638 h 852692"/>
                                  <a:gd name="connsiteX1" fmla="*/ 56098 w 1138793"/>
                                  <a:gd name="connsiteY1" fmla="*/ 451590 h 852692"/>
                                  <a:gd name="connsiteX2" fmla="*/ 81343 w 1138793"/>
                                  <a:gd name="connsiteY2" fmla="*/ 493664 h 852692"/>
                                  <a:gd name="connsiteX3" fmla="*/ 64513 w 1138793"/>
                                  <a:gd name="connsiteY3" fmla="*/ 572201 h 852692"/>
                                  <a:gd name="connsiteX4" fmla="*/ 5610 w 1138793"/>
                                  <a:gd name="connsiteY4" fmla="*/ 605860 h 852692"/>
                                  <a:gd name="connsiteX5" fmla="*/ 0 w 1138793"/>
                                  <a:gd name="connsiteY5" fmla="*/ 650738 h 852692"/>
                                  <a:gd name="connsiteX6" fmla="*/ 72928 w 1138793"/>
                                  <a:gd name="connsiteY6" fmla="*/ 712446 h 852692"/>
                                  <a:gd name="connsiteX7" fmla="*/ 162685 w 1138793"/>
                                  <a:gd name="connsiteY7" fmla="*/ 760130 h 852692"/>
                                  <a:gd name="connsiteX8" fmla="*/ 185124 w 1138793"/>
                                  <a:gd name="connsiteY8" fmla="*/ 737691 h 852692"/>
                                  <a:gd name="connsiteX9" fmla="*/ 244027 w 1138793"/>
                                  <a:gd name="connsiteY9" fmla="*/ 746105 h 852692"/>
                                  <a:gd name="connsiteX10" fmla="*/ 286101 w 1138793"/>
                                  <a:gd name="connsiteY10" fmla="*/ 807813 h 852692"/>
                                  <a:gd name="connsiteX11" fmla="*/ 364638 w 1138793"/>
                                  <a:gd name="connsiteY11" fmla="*/ 807813 h 852692"/>
                                  <a:gd name="connsiteX12" fmla="*/ 474030 w 1138793"/>
                                  <a:gd name="connsiteY12" fmla="*/ 835862 h 852692"/>
                                  <a:gd name="connsiteX13" fmla="*/ 510494 w 1138793"/>
                                  <a:gd name="connsiteY13" fmla="*/ 852692 h 852692"/>
                                  <a:gd name="connsiteX14" fmla="*/ 541348 w 1138793"/>
                                  <a:gd name="connsiteY14" fmla="*/ 799399 h 852692"/>
                                  <a:gd name="connsiteX15" fmla="*/ 656349 w 1138793"/>
                                  <a:gd name="connsiteY15" fmla="*/ 813423 h 852692"/>
                                  <a:gd name="connsiteX16" fmla="*/ 841473 w 1138793"/>
                                  <a:gd name="connsiteY16" fmla="*/ 737691 h 852692"/>
                                  <a:gd name="connsiteX17" fmla="*/ 973303 w 1138793"/>
                                  <a:gd name="connsiteY17" fmla="*/ 650738 h 852692"/>
                                  <a:gd name="connsiteX18" fmla="*/ 1079890 w 1138793"/>
                                  <a:gd name="connsiteY18" fmla="*/ 510493 h 852692"/>
                                  <a:gd name="connsiteX19" fmla="*/ 1138793 w 1138793"/>
                                  <a:gd name="connsiteY19" fmla="*/ 415126 h 852692"/>
                                  <a:gd name="connsiteX20" fmla="*/ 1029402 w 1138793"/>
                                  <a:gd name="connsiteY20" fmla="*/ 314149 h 852692"/>
                                  <a:gd name="connsiteX21" fmla="*/ 978913 w 1138793"/>
                                  <a:gd name="connsiteY21" fmla="*/ 342199 h 852692"/>
                                  <a:gd name="connsiteX22" fmla="*/ 922815 w 1138793"/>
                                  <a:gd name="connsiteY22" fmla="*/ 356223 h 852692"/>
                                  <a:gd name="connsiteX23" fmla="*/ 922815 w 1138793"/>
                                  <a:gd name="connsiteY23" fmla="*/ 330979 h 852692"/>
                                  <a:gd name="connsiteX24" fmla="*/ 922815 w 1138793"/>
                                  <a:gd name="connsiteY24" fmla="*/ 277686 h 852692"/>
                                  <a:gd name="connsiteX25" fmla="*/ 886351 w 1138793"/>
                                  <a:gd name="connsiteY25" fmla="*/ 230002 h 852692"/>
                                  <a:gd name="connsiteX26" fmla="*/ 830253 w 1138793"/>
                                  <a:gd name="connsiteY26" fmla="*/ 193538 h 852692"/>
                                  <a:gd name="connsiteX27" fmla="*/ 779765 w 1138793"/>
                                  <a:gd name="connsiteY27" fmla="*/ 221588 h 852692"/>
                                  <a:gd name="connsiteX28" fmla="*/ 729276 w 1138793"/>
                                  <a:gd name="connsiteY28" fmla="*/ 201953 h 852692"/>
                                  <a:gd name="connsiteX29" fmla="*/ 698422 w 1138793"/>
                                  <a:gd name="connsiteY29" fmla="*/ 173904 h 852692"/>
                                  <a:gd name="connsiteX30" fmla="*/ 723667 w 1138793"/>
                                  <a:gd name="connsiteY30" fmla="*/ 143050 h 852692"/>
                                  <a:gd name="connsiteX31" fmla="*/ 760130 w 1138793"/>
                                  <a:gd name="connsiteY31" fmla="*/ 86952 h 852692"/>
                                  <a:gd name="connsiteX32" fmla="*/ 790984 w 1138793"/>
                                  <a:gd name="connsiteY32" fmla="*/ 42073 h 852692"/>
                                  <a:gd name="connsiteX33" fmla="*/ 757325 w 1138793"/>
                                  <a:gd name="connsiteY33" fmla="*/ 0 h 852692"/>
                                  <a:gd name="connsiteX34" fmla="*/ 642324 w 1138793"/>
                                  <a:gd name="connsiteY34" fmla="*/ 109391 h 852692"/>
                                  <a:gd name="connsiteX35" fmla="*/ 544152 w 1138793"/>
                                  <a:gd name="connsiteY35" fmla="*/ 134635 h 852692"/>
                                  <a:gd name="connsiteX36" fmla="*/ 502079 w 1138793"/>
                                  <a:gd name="connsiteY36" fmla="*/ 165489 h 852692"/>
                                  <a:gd name="connsiteX37" fmla="*/ 502079 w 1138793"/>
                                  <a:gd name="connsiteY37" fmla="*/ 269271 h 852692"/>
                                  <a:gd name="connsiteX38" fmla="*/ 457200 w 1138793"/>
                                  <a:gd name="connsiteY38" fmla="*/ 347808 h 852692"/>
                                  <a:gd name="connsiteX39" fmla="*/ 359029 w 1138793"/>
                                  <a:gd name="connsiteY39" fmla="*/ 330979 h 852692"/>
                                  <a:gd name="connsiteX40" fmla="*/ 359029 w 1138793"/>
                                  <a:gd name="connsiteY40" fmla="*/ 384272 h 852692"/>
                                  <a:gd name="connsiteX41" fmla="*/ 291711 w 1138793"/>
                                  <a:gd name="connsiteY41" fmla="*/ 325369 h 852692"/>
                                  <a:gd name="connsiteX42" fmla="*/ 260857 w 1138793"/>
                                  <a:gd name="connsiteY42" fmla="*/ 378662 h 852692"/>
                                  <a:gd name="connsiteX43" fmla="*/ 190734 w 1138793"/>
                                  <a:gd name="connsiteY43" fmla="*/ 336589 h 852692"/>
                                  <a:gd name="connsiteX44" fmla="*/ 162685 w 1138793"/>
                                  <a:gd name="connsiteY44" fmla="*/ 367443 h 852692"/>
                                  <a:gd name="connsiteX45" fmla="*/ 106587 w 1138793"/>
                                  <a:gd name="connsiteY45" fmla="*/ 364638 h 852692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</a:cxnLst>
                                <a:rect l="l" t="t" r="r" b="b"/>
                                <a:pathLst>
                                  <a:path w="1138793" h="852692">
                                    <a:moveTo>
                                      <a:pt x="106587" y="364638"/>
                                    </a:moveTo>
                                    <a:lnTo>
                                      <a:pt x="56098" y="451590"/>
                                    </a:lnTo>
                                    <a:lnTo>
                                      <a:pt x="81343" y="493664"/>
                                    </a:lnTo>
                                    <a:lnTo>
                                      <a:pt x="64513" y="572201"/>
                                    </a:lnTo>
                                    <a:lnTo>
                                      <a:pt x="5610" y="605860"/>
                                    </a:lnTo>
                                    <a:lnTo>
                                      <a:pt x="0" y="650738"/>
                                    </a:lnTo>
                                    <a:lnTo>
                                      <a:pt x="72928" y="712446"/>
                                    </a:lnTo>
                                    <a:lnTo>
                                      <a:pt x="162685" y="760130"/>
                                    </a:lnTo>
                                    <a:lnTo>
                                      <a:pt x="185124" y="737691"/>
                                    </a:lnTo>
                                    <a:lnTo>
                                      <a:pt x="244027" y="746105"/>
                                    </a:lnTo>
                                    <a:lnTo>
                                      <a:pt x="286101" y="807813"/>
                                    </a:lnTo>
                                    <a:lnTo>
                                      <a:pt x="364638" y="807813"/>
                                    </a:lnTo>
                                    <a:lnTo>
                                      <a:pt x="474030" y="835862"/>
                                    </a:lnTo>
                                    <a:lnTo>
                                      <a:pt x="510494" y="852692"/>
                                    </a:lnTo>
                                    <a:lnTo>
                                      <a:pt x="541348" y="799399"/>
                                    </a:lnTo>
                                    <a:lnTo>
                                      <a:pt x="656349" y="813423"/>
                                    </a:lnTo>
                                    <a:lnTo>
                                      <a:pt x="841473" y="737691"/>
                                    </a:lnTo>
                                    <a:lnTo>
                                      <a:pt x="973303" y="650738"/>
                                    </a:lnTo>
                                    <a:lnTo>
                                      <a:pt x="1079890" y="510493"/>
                                    </a:lnTo>
                                    <a:lnTo>
                                      <a:pt x="1138793" y="415126"/>
                                    </a:lnTo>
                                    <a:lnTo>
                                      <a:pt x="1029402" y="314149"/>
                                    </a:lnTo>
                                    <a:lnTo>
                                      <a:pt x="978913" y="342199"/>
                                    </a:lnTo>
                                    <a:lnTo>
                                      <a:pt x="922815" y="356223"/>
                                    </a:lnTo>
                                    <a:lnTo>
                                      <a:pt x="922815" y="330979"/>
                                    </a:lnTo>
                                    <a:lnTo>
                                      <a:pt x="922815" y="277686"/>
                                    </a:lnTo>
                                    <a:lnTo>
                                      <a:pt x="886351" y="230002"/>
                                    </a:lnTo>
                                    <a:lnTo>
                                      <a:pt x="830253" y="193538"/>
                                    </a:lnTo>
                                    <a:lnTo>
                                      <a:pt x="779765" y="221588"/>
                                    </a:lnTo>
                                    <a:lnTo>
                                      <a:pt x="729276" y="201953"/>
                                    </a:lnTo>
                                    <a:lnTo>
                                      <a:pt x="698422" y="173904"/>
                                    </a:lnTo>
                                    <a:lnTo>
                                      <a:pt x="723667" y="143050"/>
                                    </a:lnTo>
                                    <a:lnTo>
                                      <a:pt x="760130" y="86952"/>
                                    </a:lnTo>
                                    <a:lnTo>
                                      <a:pt x="790984" y="42073"/>
                                    </a:lnTo>
                                    <a:lnTo>
                                      <a:pt x="757325" y="0"/>
                                    </a:lnTo>
                                    <a:lnTo>
                                      <a:pt x="642324" y="109391"/>
                                    </a:lnTo>
                                    <a:lnTo>
                                      <a:pt x="544152" y="134635"/>
                                    </a:lnTo>
                                    <a:lnTo>
                                      <a:pt x="502079" y="165489"/>
                                    </a:lnTo>
                                    <a:lnTo>
                                      <a:pt x="502079" y="269271"/>
                                    </a:lnTo>
                                    <a:lnTo>
                                      <a:pt x="457200" y="347808"/>
                                    </a:lnTo>
                                    <a:lnTo>
                                      <a:pt x="359029" y="330979"/>
                                    </a:lnTo>
                                    <a:lnTo>
                                      <a:pt x="359029" y="384272"/>
                                    </a:lnTo>
                                    <a:lnTo>
                                      <a:pt x="291711" y="325369"/>
                                    </a:lnTo>
                                    <a:lnTo>
                                      <a:pt x="260857" y="378662"/>
                                    </a:lnTo>
                                    <a:lnTo>
                                      <a:pt x="190734" y="336589"/>
                                    </a:lnTo>
                                    <a:lnTo>
                                      <a:pt x="162685" y="367443"/>
                                    </a:lnTo>
                                    <a:lnTo>
                                      <a:pt x="106587" y="364638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 sz="1000" dirty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  <a:p>
                                <a:pPr algn="ctr"/>
                                <a:r>
                                  <a:rPr lang="ru-RU" sz="10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Воскресенское</a:t>
                                </a:r>
                                <a:endParaRPr lang="ru-RU" sz="10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68" name="Группа 65"/>
                            <p:cNvGrpSpPr/>
                            <p:nvPr/>
                          </p:nvGrpSpPr>
                          <p:grpSpPr>
                            <a:xfrm>
                              <a:off x="4340942" y="288906"/>
                              <a:ext cx="1260459" cy="1527604"/>
                              <a:chOff x="4340942" y="288906"/>
                              <a:chExt cx="1260459" cy="1527604"/>
                            </a:xfrm>
                          </p:grpSpPr>
                          <p:sp>
                            <p:nvSpPr>
                              <p:cNvPr id="23" name="Полилиния 22"/>
                              <p:cNvSpPr/>
                              <p:nvPr/>
                            </p:nvSpPr>
                            <p:spPr>
                              <a:xfrm>
                                <a:off x="4340942" y="521110"/>
                                <a:ext cx="1103671" cy="1295400"/>
                              </a:xfrm>
                              <a:custGeom>
                                <a:avLst/>
                                <a:gdLst>
                                  <a:gd name="connsiteX0" fmla="*/ 240890 w 1103671"/>
                                  <a:gd name="connsiteY0" fmla="*/ 152400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40890 w 1103671"/>
                                  <a:gd name="connsiteY70" fmla="*/ 152400 h 1295400"/>
                                  <a:gd name="connsiteX0" fmla="*/ 208935 w 1103671"/>
                                  <a:gd name="connsiteY0" fmla="*/ 120445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08935 w 1103671"/>
                                  <a:gd name="connsiteY70" fmla="*/ 120445 h 1295400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  <a:cxn ang="0">
                                    <a:pos x="connsiteX49" y="connsiteY49"/>
                                  </a:cxn>
                                  <a:cxn ang="0">
                                    <a:pos x="connsiteX50" y="connsiteY50"/>
                                  </a:cxn>
                                  <a:cxn ang="0">
                                    <a:pos x="connsiteX51" y="connsiteY51"/>
                                  </a:cxn>
                                  <a:cxn ang="0">
                                    <a:pos x="connsiteX52" y="connsiteY52"/>
                                  </a:cxn>
                                  <a:cxn ang="0">
                                    <a:pos x="connsiteX53" y="connsiteY53"/>
                                  </a:cxn>
                                  <a:cxn ang="0">
                                    <a:pos x="connsiteX54" y="connsiteY54"/>
                                  </a:cxn>
                                  <a:cxn ang="0">
                                    <a:pos x="connsiteX55" y="connsiteY55"/>
                                  </a:cxn>
                                  <a:cxn ang="0">
                                    <a:pos x="connsiteX56" y="connsiteY56"/>
                                  </a:cxn>
                                  <a:cxn ang="0">
                                    <a:pos x="connsiteX57" y="connsiteY57"/>
                                  </a:cxn>
                                  <a:cxn ang="0">
                                    <a:pos x="connsiteX58" y="connsiteY58"/>
                                  </a:cxn>
                                  <a:cxn ang="0">
                                    <a:pos x="connsiteX59" y="connsiteY59"/>
                                  </a:cxn>
                                  <a:cxn ang="0">
                                    <a:pos x="connsiteX60" y="connsiteY60"/>
                                  </a:cxn>
                                  <a:cxn ang="0">
                                    <a:pos x="connsiteX61" y="connsiteY61"/>
                                  </a:cxn>
                                  <a:cxn ang="0">
                                    <a:pos x="connsiteX62" y="connsiteY62"/>
                                  </a:cxn>
                                  <a:cxn ang="0">
                                    <a:pos x="connsiteX63" y="connsiteY63"/>
                                  </a:cxn>
                                  <a:cxn ang="0">
                                    <a:pos x="connsiteX64" y="connsiteY64"/>
                                  </a:cxn>
                                  <a:cxn ang="0">
                                    <a:pos x="connsiteX65" y="connsiteY65"/>
                                  </a:cxn>
                                  <a:cxn ang="0">
                                    <a:pos x="connsiteX66" y="connsiteY66"/>
                                  </a:cxn>
                                  <a:cxn ang="0">
                                    <a:pos x="connsiteX67" y="connsiteY67"/>
                                  </a:cxn>
                                  <a:cxn ang="0">
                                    <a:pos x="connsiteX68" y="connsiteY68"/>
                                  </a:cxn>
                                  <a:cxn ang="0">
                                    <a:pos x="connsiteX69" y="connsiteY69"/>
                                  </a:cxn>
                                  <a:cxn ang="0">
                                    <a:pos x="connsiteX70" y="connsiteY70"/>
                                  </a:cxn>
                                </a:cxnLst>
                                <a:rect l="l" t="t" r="r" b="b"/>
                                <a:pathLst>
                                  <a:path w="1103671" h="1295400">
                                    <a:moveTo>
                                      <a:pt x="208935" y="120445"/>
                                    </a:moveTo>
                                    <a:lnTo>
                                      <a:pt x="152400" y="176980"/>
                                    </a:lnTo>
                                    <a:lnTo>
                                      <a:pt x="98323" y="228600"/>
                                    </a:lnTo>
                                    <a:lnTo>
                                      <a:pt x="73742" y="287593"/>
                                    </a:lnTo>
                                    <a:lnTo>
                                      <a:pt x="105697" y="329380"/>
                                    </a:lnTo>
                                    <a:lnTo>
                                      <a:pt x="71284" y="378542"/>
                                    </a:lnTo>
                                    <a:lnTo>
                                      <a:pt x="34413" y="425245"/>
                                    </a:lnTo>
                                    <a:lnTo>
                                      <a:pt x="7374" y="442451"/>
                                    </a:lnTo>
                                    <a:lnTo>
                                      <a:pt x="34413" y="486696"/>
                                    </a:lnTo>
                                    <a:lnTo>
                                      <a:pt x="36871" y="535858"/>
                                    </a:lnTo>
                                    <a:lnTo>
                                      <a:pt x="0" y="619432"/>
                                    </a:lnTo>
                                    <a:lnTo>
                                      <a:pt x="22123" y="644013"/>
                                    </a:lnTo>
                                    <a:lnTo>
                                      <a:pt x="78658" y="644013"/>
                                    </a:lnTo>
                                    <a:lnTo>
                                      <a:pt x="164690" y="501445"/>
                                    </a:lnTo>
                                    <a:lnTo>
                                      <a:pt x="233516" y="457200"/>
                                    </a:lnTo>
                                    <a:lnTo>
                                      <a:pt x="253181" y="486696"/>
                                    </a:lnTo>
                                    <a:lnTo>
                                      <a:pt x="248264" y="553064"/>
                                    </a:lnTo>
                                    <a:lnTo>
                                      <a:pt x="223684" y="646471"/>
                                    </a:lnTo>
                                    <a:lnTo>
                                      <a:pt x="250723" y="769374"/>
                                    </a:lnTo>
                                    <a:lnTo>
                                      <a:pt x="344129" y="781664"/>
                                    </a:lnTo>
                                    <a:lnTo>
                                      <a:pt x="435077" y="789038"/>
                                    </a:lnTo>
                                    <a:lnTo>
                                      <a:pt x="449826" y="789038"/>
                                    </a:lnTo>
                                    <a:lnTo>
                                      <a:pt x="344129" y="848032"/>
                                    </a:lnTo>
                                    <a:lnTo>
                                      <a:pt x="390832" y="943896"/>
                                    </a:lnTo>
                                    <a:lnTo>
                                      <a:pt x="353961" y="983225"/>
                                    </a:lnTo>
                                    <a:lnTo>
                                      <a:pt x="378542" y="1022555"/>
                                    </a:lnTo>
                                    <a:lnTo>
                                      <a:pt x="415413" y="995516"/>
                                    </a:lnTo>
                                    <a:lnTo>
                                      <a:pt x="565355" y="1047135"/>
                                    </a:lnTo>
                                    <a:lnTo>
                                      <a:pt x="553064" y="1236406"/>
                                    </a:lnTo>
                                    <a:lnTo>
                                      <a:pt x="540774" y="1253613"/>
                                    </a:lnTo>
                                    <a:lnTo>
                                      <a:pt x="599768" y="1295400"/>
                                    </a:lnTo>
                                    <a:lnTo>
                                      <a:pt x="629264" y="1243780"/>
                                    </a:lnTo>
                                    <a:lnTo>
                                      <a:pt x="688258" y="1295400"/>
                                    </a:lnTo>
                                    <a:lnTo>
                                      <a:pt x="705464" y="1248696"/>
                                    </a:lnTo>
                                    <a:lnTo>
                                      <a:pt x="781664" y="1283109"/>
                                    </a:lnTo>
                                    <a:lnTo>
                                      <a:pt x="848032" y="1189703"/>
                                    </a:lnTo>
                                    <a:lnTo>
                                      <a:pt x="843116" y="1088922"/>
                                    </a:lnTo>
                                    <a:lnTo>
                                      <a:pt x="865239" y="1064342"/>
                                    </a:lnTo>
                                    <a:lnTo>
                                      <a:pt x="973393" y="1029929"/>
                                    </a:lnTo>
                                    <a:lnTo>
                                      <a:pt x="1037303" y="975851"/>
                                    </a:lnTo>
                                    <a:lnTo>
                                      <a:pt x="1074174" y="936522"/>
                                    </a:lnTo>
                                    <a:lnTo>
                                      <a:pt x="1103671" y="879987"/>
                                    </a:lnTo>
                                    <a:lnTo>
                                      <a:pt x="1086464" y="857864"/>
                                    </a:lnTo>
                                    <a:lnTo>
                                      <a:pt x="1005348" y="779206"/>
                                    </a:lnTo>
                                    <a:lnTo>
                                      <a:pt x="973393" y="747251"/>
                                    </a:lnTo>
                                    <a:lnTo>
                                      <a:pt x="995516" y="695632"/>
                                    </a:lnTo>
                                    <a:lnTo>
                                      <a:pt x="1007806" y="663677"/>
                                    </a:lnTo>
                                    <a:lnTo>
                                      <a:pt x="961103" y="612058"/>
                                    </a:lnTo>
                                    <a:lnTo>
                                      <a:pt x="966019" y="572729"/>
                                    </a:lnTo>
                                    <a:lnTo>
                                      <a:pt x="951271" y="560438"/>
                                    </a:lnTo>
                                    <a:lnTo>
                                      <a:pt x="879987" y="518651"/>
                                    </a:lnTo>
                                    <a:lnTo>
                                      <a:pt x="779206" y="398206"/>
                                    </a:lnTo>
                                    <a:lnTo>
                                      <a:pt x="739877" y="356419"/>
                                    </a:lnTo>
                                    <a:lnTo>
                                      <a:pt x="717755" y="398206"/>
                                    </a:lnTo>
                                    <a:lnTo>
                                      <a:pt x="683342" y="415413"/>
                                    </a:lnTo>
                                    <a:lnTo>
                                      <a:pt x="661219" y="415413"/>
                                    </a:lnTo>
                                    <a:lnTo>
                                      <a:pt x="658761" y="373625"/>
                                    </a:lnTo>
                                    <a:lnTo>
                                      <a:pt x="666135" y="334296"/>
                                    </a:lnTo>
                                    <a:lnTo>
                                      <a:pt x="646471" y="290051"/>
                                    </a:lnTo>
                                    <a:lnTo>
                                      <a:pt x="612058" y="255638"/>
                                    </a:lnTo>
                                    <a:lnTo>
                                      <a:pt x="624348" y="204019"/>
                                    </a:lnTo>
                                    <a:lnTo>
                                      <a:pt x="656303" y="130277"/>
                                    </a:lnTo>
                                    <a:lnTo>
                                      <a:pt x="678426" y="98322"/>
                                    </a:lnTo>
                                    <a:lnTo>
                                      <a:pt x="661219" y="86032"/>
                                    </a:lnTo>
                                    <a:lnTo>
                                      <a:pt x="594852" y="88490"/>
                                    </a:lnTo>
                                    <a:lnTo>
                                      <a:pt x="494071" y="71284"/>
                                    </a:lnTo>
                                    <a:lnTo>
                                      <a:pt x="432619" y="41787"/>
                                    </a:lnTo>
                                    <a:lnTo>
                                      <a:pt x="393290" y="4916"/>
                                    </a:lnTo>
                                    <a:lnTo>
                                      <a:pt x="361335" y="0"/>
                                    </a:lnTo>
                                    <a:lnTo>
                                      <a:pt x="275303" y="31955"/>
                                    </a:lnTo>
                                    <a:lnTo>
                                      <a:pt x="208935" y="120445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Базарный Карабулак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4" name="Полилиния 23"/>
                              <p:cNvSpPr/>
                              <p:nvPr/>
                            </p:nvSpPr>
                            <p:spPr>
                              <a:xfrm>
                                <a:off x="4729075" y="288906"/>
                                <a:ext cx="872326" cy="976107"/>
                              </a:xfrm>
                              <a:custGeom>
                                <a:avLst/>
                                <a:gdLst>
                                  <a:gd name="connsiteX0" fmla="*/ 64513 w 872326"/>
                                  <a:gd name="connsiteY0" fmla="*/ 95366 h 976107"/>
                                  <a:gd name="connsiteX1" fmla="*/ 0 w 872326"/>
                                  <a:gd name="connsiteY1" fmla="*/ 230002 h 976107"/>
                                  <a:gd name="connsiteX2" fmla="*/ 92562 w 872326"/>
                                  <a:gd name="connsiteY2" fmla="*/ 302930 h 976107"/>
                                  <a:gd name="connsiteX3" fmla="*/ 238417 w 872326"/>
                                  <a:gd name="connsiteY3" fmla="*/ 330979 h 976107"/>
                                  <a:gd name="connsiteX4" fmla="*/ 294515 w 872326"/>
                                  <a:gd name="connsiteY4" fmla="*/ 328174 h 976107"/>
                                  <a:gd name="connsiteX5" fmla="*/ 218783 w 872326"/>
                                  <a:gd name="connsiteY5" fmla="*/ 490858 h 976107"/>
                                  <a:gd name="connsiteX6" fmla="*/ 274881 w 872326"/>
                                  <a:gd name="connsiteY6" fmla="*/ 546957 h 976107"/>
                                  <a:gd name="connsiteX7" fmla="*/ 258051 w 872326"/>
                                  <a:gd name="connsiteY7" fmla="*/ 639519 h 976107"/>
                                  <a:gd name="connsiteX8" fmla="*/ 300125 w 872326"/>
                                  <a:gd name="connsiteY8" fmla="*/ 642323 h 976107"/>
                                  <a:gd name="connsiteX9" fmla="*/ 336589 w 872326"/>
                                  <a:gd name="connsiteY9" fmla="*/ 617079 h 976107"/>
                                  <a:gd name="connsiteX10" fmla="*/ 359028 w 872326"/>
                                  <a:gd name="connsiteY10" fmla="*/ 569396 h 976107"/>
                                  <a:gd name="connsiteX11" fmla="*/ 417931 w 872326"/>
                                  <a:gd name="connsiteY11" fmla="*/ 647933 h 976107"/>
                                  <a:gd name="connsiteX12" fmla="*/ 474029 w 872326"/>
                                  <a:gd name="connsiteY12" fmla="*/ 734885 h 976107"/>
                                  <a:gd name="connsiteX13" fmla="*/ 521713 w 872326"/>
                                  <a:gd name="connsiteY13" fmla="*/ 768544 h 976107"/>
                                  <a:gd name="connsiteX14" fmla="*/ 586226 w 872326"/>
                                  <a:gd name="connsiteY14" fmla="*/ 788179 h 976107"/>
                                  <a:gd name="connsiteX15" fmla="*/ 560981 w 872326"/>
                                  <a:gd name="connsiteY15" fmla="*/ 844277 h 976107"/>
                                  <a:gd name="connsiteX16" fmla="*/ 611470 w 872326"/>
                                  <a:gd name="connsiteY16" fmla="*/ 889155 h 976107"/>
                                  <a:gd name="connsiteX17" fmla="*/ 589031 w 872326"/>
                                  <a:gd name="connsiteY17" fmla="*/ 970498 h 976107"/>
                                  <a:gd name="connsiteX18" fmla="*/ 639519 w 872326"/>
                                  <a:gd name="connsiteY18" fmla="*/ 905985 h 976107"/>
                                  <a:gd name="connsiteX19" fmla="*/ 718056 w 872326"/>
                                  <a:gd name="connsiteY19" fmla="*/ 953668 h 976107"/>
                                  <a:gd name="connsiteX20" fmla="*/ 751715 w 872326"/>
                                  <a:gd name="connsiteY20" fmla="*/ 976107 h 976107"/>
                                  <a:gd name="connsiteX21" fmla="*/ 779764 w 872326"/>
                                  <a:gd name="connsiteY21" fmla="*/ 905985 h 976107"/>
                                  <a:gd name="connsiteX22" fmla="*/ 833058 w 872326"/>
                                  <a:gd name="connsiteY22" fmla="*/ 894765 h 976107"/>
                                  <a:gd name="connsiteX23" fmla="*/ 785374 w 872326"/>
                                  <a:gd name="connsiteY23" fmla="*/ 838667 h 976107"/>
                                  <a:gd name="connsiteX24" fmla="*/ 796594 w 872326"/>
                                  <a:gd name="connsiteY24" fmla="*/ 793788 h 976107"/>
                                  <a:gd name="connsiteX25" fmla="*/ 841472 w 872326"/>
                                  <a:gd name="connsiteY25" fmla="*/ 743300 h 976107"/>
                                  <a:gd name="connsiteX26" fmla="*/ 872326 w 872326"/>
                                  <a:gd name="connsiteY26" fmla="*/ 673177 h 976107"/>
                                  <a:gd name="connsiteX27" fmla="*/ 866716 w 872326"/>
                                  <a:gd name="connsiteY27" fmla="*/ 636714 h 976107"/>
                                  <a:gd name="connsiteX28" fmla="*/ 833058 w 872326"/>
                                  <a:gd name="connsiteY28" fmla="*/ 577811 h 976107"/>
                                  <a:gd name="connsiteX29" fmla="*/ 805008 w 872326"/>
                                  <a:gd name="connsiteY29" fmla="*/ 549761 h 976107"/>
                                  <a:gd name="connsiteX30" fmla="*/ 762935 w 872326"/>
                                  <a:gd name="connsiteY30" fmla="*/ 535737 h 976107"/>
                                  <a:gd name="connsiteX31" fmla="*/ 701227 w 872326"/>
                                  <a:gd name="connsiteY31" fmla="*/ 507688 h 976107"/>
                                  <a:gd name="connsiteX32" fmla="*/ 704032 w 872326"/>
                                  <a:gd name="connsiteY32" fmla="*/ 468419 h 976107"/>
                                  <a:gd name="connsiteX33" fmla="*/ 729276 w 872326"/>
                                  <a:gd name="connsiteY33" fmla="*/ 443175 h 976107"/>
                                  <a:gd name="connsiteX34" fmla="*/ 712446 w 872326"/>
                                  <a:gd name="connsiteY34" fmla="*/ 395492 h 976107"/>
                                  <a:gd name="connsiteX35" fmla="*/ 659153 w 872326"/>
                                  <a:gd name="connsiteY35" fmla="*/ 238417 h 976107"/>
                                  <a:gd name="connsiteX36" fmla="*/ 645129 w 872326"/>
                                  <a:gd name="connsiteY36" fmla="*/ 201953 h 976107"/>
                                  <a:gd name="connsiteX37" fmla="*/ 617080 w 872326"/>
                                  <a:gd name="connsiteY37" fmla="*/ 182319 h 976107"/>
                                  <a:gd name="connsiteX38" fmla="*/ 575006 w 872326"/>
                                  <a:gd name="connsiteY38" fmla="*/ 227197 h 976107"/>
                                  <a:gd name="connsiteX39" fmla="*/ 513298 w 872326"/>
                                  <a:gd name="connsiteY39" fmla="*/ 171099 h 976107"/>
                                  <a:gd name="connsiteX40" fmla="*/ 493664 w 872326"/>
                                  <a:gd name="connsiteY40" fmla="*/ 140245 h 976107"/>
                                  <a:gd name="connsiteX41" fmla="*/ 488054 w 872326"/>
                                  <a:gd name="connsiteY41" fmla="*/ 115001 h 976107"/>
                                  <a:gd name="connsiteX42" fmla="*/ 451590 w 872326"/>
                                  <a:gd name="connsiteY42" fmla="*/ 140245 h 976107"/>
                                  <a:gd name="connsiteX43" fmla="*/ 434761 w 872326"/>
                                  <a:gd name="connsiteY43" fmla="*/ 129025 h 976107"/>
                                  <a:gd name="connsiteX44" fmla="*/ 378662 w 872326"/>
                                  <a:gd name="connsiteY44" fmla="*/ 0 h 976107"/>
                                  <a:gd name="connsiteX45" fmla="*/ 364638 w 872326"/>
                                  <a:gd name="connsiteY45" fmla="*/ 86952 h 976107"/>
                                  <a:gd name="connsiteX46" fmla="*/ 215978 w 872326"/>
                                  <a:gd name="connsiteY46" fmla="*/ 95366 h 976107"/>
                                  <a:gd name="connsiteX47" fmla="*/ 196343 w 872326"/>
                                  <a:gd name="connsiteY47" fmla="*/ 115001 h 976107"/>
                                  <a:gd name="connsiteX48" fmla="*/ 64513 w 872326"/>
                                  <a:gd name="connsiteY48" fmla="*/ 95366 h 97610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</a:cxnLst>
                                <a:rect l="l" t="t" r="r" b="b"/>
                                <a:pathLst>
                                  <a:path w="872326" h="976107">
                                    <a:moveTo>
                                      <a:pt x="64513" y="95366"/>
                                    </a:moveTo>
                                    <a:lnTo>
                                      <a:pt x="0" y="230002"/>
                                    </a:lnTo>
                                    <a:lnTo>
                                      <a:pt x="92562" y="302930"/>
                                    </a:lnTo>
                                    <a:lnTo>
                                      <a:pt x="238417" y="330979"/>
                                    </a:lnTo>
                                    <a:lnTo>
                                      <a:pt x="294515" y="328174"/>
                                    </a:lnTo>
                                    <a:lnTo>
                                      <a:pt x="218783" y="490858"/>
                                    </a:lnTo>
                                    <a:lnTo>
                                      <a:pt x="274881" y="546957"/>
                                    </a:lnTo>
                                    <a:lnTo>
                                      <a:pt x="258051" y="639519"/>
                                    </a:lnTo>
                                    <a:lnTo>
                                      <a:pt x="300125" y="642323"/>
                                    </a:lnTo>
                                    <a:lnTo>
                                      <a:pt x="336589" y="617079"/>
                                    </a:lnTo>
                                    <a:lnTo>
                                      <a:pt x="359028" y="569396"/>
                                    </a:lnTo>
                                    <a:lnTo>
                                      <a:pt x="417931" y="647933"/>
                                    </a:lnTo>
                                    <a:lnTo>
                                      <a:pt x="474029" y="734885"/>
                                    </a:lnTo>
                                    <a:lnTo>
                                      <a:pt x="521713" y="768544"/>
                                    </a:lnTo>
                                    <a:lnTo>
                                      <a:pt x="586226" y="788179"/>
                                    </a:lnTo>
                                    <a:lnTo>
                                      <a:pt x="560981" y="844277"/>
                                    </a:lnTo>
                                    <a:lnTo>
                                      <a:pt x="611470" y="889155"/>
                                    </a:lnTo>
                                    <a:lnTo>
                                      <a:pt x="589031" y="970498"/>
                                    </a:lnTo>
                                    <a:lnTo>
                                      <a:pt x="639519" y="905985"/>
                                    </a:lnTo>
                                    <a:lnTo>
                                      <a:pt x="718056" y="953668"/>
                                    </a:lnTo>
                                    <a:lnTo>
                                      <a:pt x="751715" y="976107"/>
                                    </a:lnTo>
                                    <a:lnTo>
                                      <a:pt x="779764" y="905985"/>
                                    </a:lnTo>
                                    <a:lnTo>
                                      <a:pt x="833058" y="894765"/>
                                    </a:lnTo>
                                    <a:lnTo>
                                      <a:pt x="785374" y="838667"/>
                                    </a:lnTo>
                                    <a:lnTo>
                                      <a:pt x="796594" y="793788"/>
                                    </a:lnTo>
                                    <a:lnTo>
                                      <a:pt x="841472" y="743300"/>
                                    </a:lnTo>
                                    <a:lnTo>
                                      <a:pt x="872326" y="673177"/>
                                    </a:lnTo>
                                    <a:lnTo>
                                      <a:pt x="866716" y="636714"/>
                                    </a:lnTo>
                                    <a:lnTo>
                                      <a:pt x="833058" y="577811"/>
                                    </a:lnTo>
                                    <a:lnTo>
                                      <a:pt x="805008" y="549761"/>
                                    </a:lnTo>
                                    <a:lnTo>
                                      <a:pt x="762935" y="535737"/>
                                    </a:lnTo>
                                    <a:lnTo>
                                      <a:pt x="701227" y="507688"/>
                                    </a:lnTo>
                                    <a:lnTo>
                                      <a:pt x="704032" y="468419"/>
                                    </a:lnTo>
                                    <a:lnTo>
                                      <a:pt x="729276" y="443175"/>
                                    </a:lnTo>
                                    <a:lnTo>
                                      <a:pt x="712446" y="395492"/>
                                    </a:lnTo>
                                    <a:lnTo>
                                      <a:pt x="659153" y="238417"/>
                                    </a:lnTo>
                                    <a:lnTo>
                                      <a:pt x="645129" y="201953"/>
                                    </a:lnTo>
                                    <a:lnTo>
                                      <a:pt x="617080" y="182319"/>
                                    </a:lnTo>
                                    <a:lnTo>
                                      <a:pt x="575006" y="227197"/>
                                    </a:lnTo>
                                    <a:lnTo>
                                      <a:pt x="513298" y="171099"/>
                                    </a:lnTo>
                                    <a:lnTo>
                                      <a:pt x="493664" y="140245"/>
                                    </a:lnTo>
                                    <a:lnTo>
                                      <a:pt x="488054" y="115001"/>
                                    </a:lnTo>
                                    <a:lnTo>
                                      <a:pt x="451590" y="140245"/>
                                    </a:lnTo>
                                    <a:lnTo>
                                      <a:pt x="434761" y="129025"/>
                                    </a:lnTo>
                                    <a:lnTo>
                                      <a:pt x="378662" y="0"/>
                                    </a:lnTo>
                                    <a:lnTo>
                                      <a:pt x="364638" y="86952"/>
                                    </a:lnTo>
                                    <a:lnTo>
                                      <a:pt x="215978" y="95366"/>
                                    </a:lnTo>
                                    <a:lnTo>
                                      <a:pt x="196343" y="115001"/>
                                    </a:lnTo>
                                    <a:lnTo>
                                      <a:pt x="64513" y="9536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E7C949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Балтай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0" name="Полилиния 19"/>
                          <p:cNvSpPr/>
                          <p:nvPr/>
                        </p:nvSpPr>
                        <p:spPr>
                          <a:xfrm>
                            <a:off x="5332130" y="426346"/>
                            <a:ext cx="1472577" cy="1436113"/>
                          </a:xfrm>
                          <a:custGeom>
                            <a:avLst/>
                            <a:gdLst>
                              <a:gd name="connsiteX0" fmla="*/ 47683 w 1472577"/>
                              <a:gd name="connsiteY0" fmla="*/ 78537 h 1436113"/>
                              <a:gd name="connsiteX1" fmla="*/ 115001 w 1472577"/>
                              <a:gd name="connsiteY1" fmla="*/ 288906 h 1436113"/>
                              <a:gd name="connsiteX2" fmla="*/ 134636 w 1472577"/>
                              <a:gd name="connsiteY2" fmla="*/ 297320 h 1436113"/>
                              <a:gd name="connsiteX3" fmla="*/ 103782 w 1472577"/>
                              <a:gd name="connsiteY3" fmla="*/ 330979 h 1436113"/>
                              <a:gd name="connsiteX4" fmla="*/ 92562 w 1472577"/>
                              <a:gd name="connsiteY4" fmla="*/ 378663 h 1436113"/>
                              <a:gd name="connsiteX5" fmla="*/ 196344 w 1472577"/>
                              <a:gd name="connsiteY5" fmla="*/ 420736 h 1436113"/>
                              <a:gd name="connsiteX6" fmla="*/ 238417 w 1472577"/>
                              <a:gd name="connsiteY6" fmla="*/ 451590 h 1436113"/>
                              <a:gd name="connsiteX7" fmla="*/ 280491 w 1472577"/>
                              <a:gd name="connsiteY7" fmla="*/ 513298 h 1436113"/>
                              <a:gd name="connsiteX8" fmla="*/ 272076 w 1472577"/>
                              <a:gd name="connsiteY8" fmla="*/ 555372 h 1436113"/>
                              <a:gd name="connsiteX9" fmla="*/ 215978 w 1472577"/>
                              <a:gd name="connsiteY9" fmla="*/ 614275 h 1436113"/>
                              <a:gd name="connsiteX10" fmla="*/ 193539 w 1472577"/>
                              <a:gd name="connsiteY10" fmla="*/ 664763 h 1436113"/>
                              <a:gd name="connsiteX11" fmla="*/ 187929 w 1472577"/>
                              <a:gd name="connsiteY11" fmla="*/ 692812 h 1436113"/>
                              <a:gd name="connsiteX12" fmla="*/ 196344 w 1472577"/>
                              <a:gd name="connsiteY12" fmla="*/ 720861 h 1436113"/>
                              <a:gd name="connsiteX13" fmla="*/ 238417 w 1472577"/>
                              <a:gd name="connsiteY13" fmla="*/ 748910 h 1436113"/>
                              <a:gd name="connsiteX14" fmla="*/ 227198 w 1472577"/>
                              <a:gd name="connsiteY14" fmla="*/ 768545 h 1436113"/>
                              <a:gd name="connsiteX15" fmla="*/ 227198 w 1472577"/>
                              <a:gd name="connsiteY15" fmla="*/ 768545 h 1436113"/>
                              <a:gd name="connsiteX16" fmla="*/ 185124 w 1472577"/>
                              <a:gd name="connsiteY16" fmla="*/ 765740 h 1436113"/>
                              <a:gd name="connsiteX17" fmla="*/ 143050 w 1472577"/>
                              <a:gd name="connsiteY17" fmla="*/ 838667 h 1436113"/>
                              <a:gd name="connsiteX18" fmla="*/ 36464 w 1472577"/>
                              <a:gd name="connsiteY18" fmla="*/ 790984 h 1436113"/>
                              <a:gd name="connsiteX19" fmla="*/ 2805 w 1472577"/>
                              <a:gd name="connsiteY19" fmla="*/ 807814 h 1436113"/>
                              <a:gd name="connsiteX20" fmla="*/ 0 w 1472577"/>
                              <a:gd name="connsiteY20" fmla="*/ 847082 h 1436113"/>
                              <a:gd name="connsiteX21" fmla="*/ 64513 w 1472577"/>
                              <a:gd name="connsiteY21" fmla="*/ 922815 h 1436113"/>
                              <a:gd name="connsiteX22" fmla="*/ 109391 w 1472577"/>
                              <a:gd name="connsiteY22" fmla="*/ 964888 h 1436113"/>
                              <a:gd name="connsiteX23" fmla="*/ 120611 w 1472577"/>
                              <a:gd name="connsiteY23" fmla="*/ 1009767 h 1436113"/>
                              <a:gd name="connsiteX24" fmla="*/ 109391 w 1472577"/>
                              <a:gd name="connsiteY24" fmla="*/ 1015377 h 1436113"/>
                              <a:gd name="connsiteX25" fmla="*/ 137441 w 1472577"/>
                              <a:gd name="connsiteY25" fmla="*/ 1051841 h 1436113"/>
                              <a:gd name="connsiteX26" fmla="*/ 58903 w 1472577"/>
                              <a:gd name="connsiteY26" fmla="*/ 1180866 h 1436113"/>
                              <a:gd name="connsiteX27" fmla="*/ 64513 w 1472577"/>
                              <a:gd name="connsiteY27" fmla="*/ 1208915 h 1436113"/>
                              <a:gd name="connsiteX28" fmla="*/ 115001 w 1472577"/>
                              <a:gd name="connsiteY28" fmla="*/ 1228550 h 1436113"/>
                              <a:gd name="connsiteX29" fmla="*/ 179514 w 1472577"/>
                              <a:gd name="connsiteY29" fmla="*/ 1200501 h 1436113"/>
                              <a:gd name="connsiteX30" fmla="*/ 232807 w 1472577"/>
                              <a:gd name="connsiteY30" fmla="*/ 1242574 h 1436113"/>
                              <a:gd name="connsiteX31" fmla="*/ 280491 w 1472577"/>
                              <a:gd name="connsiteY31" fmla="*/ 1290258 h 1436113"/>
                              <a:gd name="connsiteX32" fmla="*/ 263661 w 1472577"/>
                              <a:gd name="connsiteY32" fmla="*/ 1377210 h 1436113"/>
                              <a:gd name="connsiteX33" fmla="*/ 389882 w 1472577"/>
                              <a:gd name="connsiteY33" fmla="*/ 1323917 h 1436113"/>
                              <a:gd name="connsiteX34" fmla="*/ 488054 w 1472577"/>
                              <a:gd name="connsiteY34" fmla="*/ 1436113 h 1436113"/>
                              <a:gd name="connsiteX35" fmla="*/ 605860 w 1472577"/>
                              <a:gd name="connsiteY35" fmla="*/ 1394039 h 1436113"/>
                              <a:gd name="connsiteX36" fmla="*/ 692812 w 1472577"/>
                              <a:gd name="connsiteY36" fmla="*/ 1273428 h 1436113"/>
                              <a:gd name="connsiteX37" fmla="*/ 765740 w 1472577"/>
                              <a:gd name="connsiteY37" fmla="*/ 1228550 h 1436113"/>
                              <a:gd name="connsiteX38" fmla="*/ 821838 w 1472577"/>
                              <a:gd name="connsiteY38" fmla="*/ 1239769 h 1436113"/>
                              <a:gd name="connsiteX39" fmla="*/ 866717 w 1472577"/>
                              <a:gd name="connsiteY39" fmla="*/ 1239769 h 1436113"/>
                              <a:gd name="connsiteX40" fmla="*/ 894766 w 1472577"/>
                              <a:gd name="connsiteY40" fmla="*/ 1262209 h 1436113"/>
                              <a:gd name="connsiteX41" fmla="*/ 911595 w 1472577"/>
                              <a:gd name="connsiteY41" fmla="*/ 1298672 h 1436113"/>
                              <a:gd name="connsiteX42" fmla="*/ 1037816 w 1472577"/>
                              <a:gd name="connsiteY42" fmla="*/ 1231355 h 1436113"/>
                              <a:gd name="connsiteX43" fmla="*/ 1040621 w 1472577"/>
                              <a:gd name="connsiteY43" fmla="*/ 1194891 h 1436113"/>
                              <a:gd name="connsiteX44" fmla="*/ 1113549 w 1472577"/>
                              <a:gd name="connsiteY44" fmla="*/ 1225745 h 1436113"/>
                              <a:gd name="connsiteX45" fmla="*/ 1192086 w 1472577"/>
                              <a:gd name="connsiteY45" fmla="*/ 1220135 h 1436113"/>
                              <a:gd name="connsiteX46" fmla="*/ 1259404 w 1472577"/>
                              <a:gd name="connsiteY46" fmla="*/ 1020987 h 1436113"/>
                              <a:gd name="connsiteX47" fmla="*/ 1374405 w 1472577"/>
                              <a:gd name="connsiteY47" fmla="*/ 1015377 h 1436113"/>
                              <a:gd name="connsiteX48" fmla="*/ 1396844 w 1472577"/>
                              <a:gd name="connsiteY48" fmla="*/ 984523 h 1436113"/>
                              <a:gd name="connsiteX49" fmla="*/ 1385625 w 1472577"/>
                              <a:gd name="connsiteY49" fmla="*/ 936839 h 1436113"/>
                              <a:gd name="connsiteX50" fmla="*/ 1436113 w 1472577"/>
                              <a:gd name="connsiteY50" fmla="*/ 869521 h 1436113"/>
                              <a:gd name="connsiteX51" fmla="*/ 1472577 w 1472577"/>
                              <a:gd name="connsiteY51" fmla="*/ 760130 h 1436113"/>
                              <a:gd name="connsiteX52" fmla="*/ 1433308 w 1472577"/>
                              <a:gd name="connsiteY52" fmla="*/ 754520 h 1436113"/>
                              <a:gd name="connsiteX53" fmla="*/ 1371600 w 1472577"/>
                              <a:gd name="connsiteY53" fmla="*/ 743301 h 1436113"/>
                              <a:gd name="connsiteX54" fmla="*/ 1276233 w 1472577"/>
                              <a:gd name="connsiteY54" fmla="*/ 698422 h 1436113"/>
                              <a:gd name="connsiteX55" fmla="*/ 1214525 w 1472577"/>
                              <a:gd name="connsiteY55" fmla="*/ 746106 h 1436113"/>
                              <a:gd name="connsiteX56" fmla="*/ 1197696 w 1472577"/>
                              <a:gd name="connsiteY56" fmla="*/ 768545 h 1436113"/>
                              <a:gd name="connsiteX57" fmla="*/ 1155622 w 1472577"/>
                              <a:gd name="connsiteY57" fmla="*/ 754520 h 1436113"/>
                              <a:gd name="connsiteX58" fmla="*/ 1121963 w 1472577"/>
                              <a:gd name="connsiteY58" fmla="*/ 782569 h 1436113"/>
                              <a:gd name="connsiteX59" fmla="*/ 1121963 w 1472577"/>
                              <a:gd name="connsiteY59" fmla="*/ 726471 h 1436113"/>
                              <a:gd name="connsiteX60" fmla="*/ 1085499 w 1472577"/>
                              <a:gd name="connsiteY60" fmla="*/ 619885 h 1436113"/>
                              <a:gd name="connsiteX61" fmla="*/ 1141598 w 1472577"/>
                              <a:gd name="connsiteY61" fmla="*/ 549762 h 1436113"/>
                              <a:gd name="connsiteX62" fmla="*/ 1178061 w 1472577"/>
                              <a:gd name="connsiteY62" fmla="*/ 499274 h 1436113"/>
                              <a:gd name="connsiteX63" fmla="*/ 1169647 w 1472577"/>
                              <a:gd name="connsiteY63" fmla="*/ 474029 h 1436113"/>
                              <a:gd name="connsiteX64" fmla="*/ 1116353 w 1472577"/>
                              <a:gd name="connsiteY64" fmla="*/ 468420 h 1436113"/>
                              <a:gd name="connsiteX65" fmla="*/ 1060255 w 1472577"/>
                              <a:gd name="connsiteY65" fmla="*/ 406712 h 1436113"/>
                              <a:gd name="connsiteX66" fmla="*/ 1029401 w 1472577"/>
                              <a:gd name="connsiteY66" fmla="*/ 387077 h 1436113"/>
                              <a:gd name="connsiteX67" fmla="*/ 1006962 w 1472577"/>
                              <a:gd name="connsiteY67" fmla="*/ 339394 h 1436113"/>
                              <a:gd name="connsiteX68" fmla="*/ 973303 w 1472577"/>
                              <a:gd name="connsiteY68" fmla="*/ 308540 h 1436113"/>
                              <a:gd name="connsiteX69" fmla="*/ 942449 w 1472577"/>
                              <a:gd name="connsiteY69" fmla="*/ 258052 h 1436113"/>
                              <a:gd name="connsiteX70" fmla="*/ 998547 w 1472577"/>
                              <a:gd name="connsiteY70" fmla="*/ 179514 h 1436113"/>
                              <a:gd name="connsiteX71" fmla="*/ 995742 w 1472577"/>
                              <a:gd name="connsiteY71" fmla="*/ 151465 h 1436113"/>
                              <a:gd name="connsiteX72" fmla="*/ 976108 w 1472577"/>
                              <a:gd name="connsiteY72" fmla="*/ 106587 h 1436113"/>
                              <a:gd name="connsiteX73" fmla="*/ 948059 w 1472577"/>
                              <a:gd name="connsiteY73" fmla="*/ 84147 h 1436113"/>
                              <a:gd name="connsiteX74" fmla="*/ 936839 w 1472577"/>
                              <a:gd name="connsiteY74" fmla="*/ 58903 h 1436113"/>
                              <a:gd name="connsiteX75" fmla="*/ 908790 w 1472577"/>
                              <a:gd name="connsiteY75" fmla="*/ 30854 h 1436113"/>
                              <a:gd name="connsiteX76" fmla="*/ 821838 w 1472577"/>
                              <a:gd name="connsiteY76" fmla="*/ 109391 h 1436113"/>
                              <a:gd name="connsiteX77" fmla="*/ 813423 w 1472577"/>
                              <a:gd name="connsiteY77" fmla="*/ 140245 h 1436113"/>
                              <a:gd name="connsiteX78" fmla="*/ 670373 w 1472577"/>
                              <a:gd name="connsiteY78" fmla="*/ 157075 h 1436113"/>
                              <a:gd name="connsiteX79" fmla="*/ 600250 w 1472577"/>
                              <a:gd name="connsiteY79" fmla="*/ 157075 h 1436113"/>
                              <a:gd name="connsiteX80" fmla="*/ 563787 w 1472577"/>
                              <a:gd name="connsiteY80" fmla="*/ 148660 h 1436113"/>
                              <a:gd name="connsiteX81" fmla="*/ 552567 w 1472577"/>
                              <a:gd name="connsiteY81" fmla="*/ 137441 h 1436113"/>
                              <a:gd name="connsiteX82" fmla="*/ 513298 w 1472577"/>
                              <a:gd name="connsiteY82" fmla="*/ 171099 h 1436113"/>
                              <a:gd name="connsiteX83" fmla="*/ 465615 w 1472577"/>
                              <a:gd name="connsiteY83" fmla="*/ 140245 h 1436113"/>
                              <a:gd name="connsiteX84" fmla="*/ 502079 w 1472577"/>
                              <a:gd name="connsiteY84" fmla="*/ 78537 h 1436113"/>
                              <a:gd name="connsiteX85" fmla="*/ 361833 w 1472577"/>
                              <a:gd name="connsiteY85" fmla="*/ 129026 h 1436113"/>
                              <a:gd name="connsiteX86" fmla="*/ 367443 w 1472577"/>
                              <a:gd name="connsiteY86" fmla="*/ 196344 h 1436113"/>
                              <a:gd name="connsiteX87" fmla="*/ 336589 w 1472577"/>
                              <a:gd name="connsiteY87" fmla="*/ 143050 h 1436113"/>
                              <a:gd name="connsiteX88" fmla="*/ 291710 w 1472577"/>
                              <a:gd name="connsiteY88" fmla="*/ 103782 h 1436113"/>
                              <a:gd name="connsiteX89" fmla="*/ 272076 w 1472577"/>
                              <a:gd name="connsiteY89" fmla="*/ 56098 h 1436113"/>
                              <a:gd name="connsiteX90" fmla="*/ 260857 w 1472577"/>
                              <a:gd name="connsiteY90" fmla="*/ 0 h 1436113"/>
                              <a:gd name="connsiteX91" fmla="*/ 143050 w 1472577"/>
                              <a:gd name="connsiteY91" fmla="*/ 64513 h 1436113"/>
                              <a:gd name="connsiteX92" fmla="*/ 47683 w 1472577"/>
                              <a:gd name="connsiteY92" fmla="*/ 78537 h 143611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  <a:cxn ang="0">
                                <a:pos x="connsiteX19" y="connsiteY19"/>
                              </a:cxn>
                              <a:cxn ang="0">
                                <a:pos x="connsiteX20" y="connsiteY20"/>
                              </a:cxn>
                              <a:cxn ang="0">
                                <a:pos x="connsiteX21" y="connsiteY21"/>
                              </a:cxn>
                              <a:cxn ang="0">
                                <a:pos x="connsiteX22" y="connsiteY22"/>
                              </a:cxn>
                              <a:cxn ang="0">
                                <a:pos x="connsiteX23" y="connsiteY23"/>
                              </a:cxn>
                              <a:cxn ang="0">
                                <a:pos x="connsiteX24" y="connsiteY24"/>
                              </a:cxn>
                              <a:cxn ang="0">
                                <a:pos x="connsiteX25" y="connsiteY25"/>
                              </a:cxn>
                              <a:cxn ang="0">
                                <a:pos x="connsiteX26" y="connsiteY26"/>
                              </a:cxn>
                              <a:cxn ang="0">
                                <a:pos x="connsiteX27" y="connsiteY27"/>
                              </a:cxn>
                              <a:cxn ang="0">
                                <a:pos x="connsiteX28" y="connsiteY28"/>
                              </a:cxn>
                              <a:cxn ang="0">
                                <a:pos x="connsiteX29" y="connsiteY29"/>
                              </a:cxn>
                              <a:cxn ang="0">
                                <a:pos x="connsiteX30" y="connsiteY30"/>
                              </a:cxn>
                              <a:cxn ang="0">
                                <a:pos x="connsiteX31" y="connsiteY31"/>
                              </a:cxn>
                              <a:cxn ang="0">
                                <a:pos x="connsiteX32" y="connsiteY32"/>
                              </a:cxn>
                              <a:cxn ang="0">
                                <a:pos x="connsiteX33" y="connsiteY33"/>
                              </a:cxn>
                              <a:cxn ang="0">
                                <a:pos x="connsiteX34" y="connsiteY34"/>
                              </a:cxn>
                              <a:cxn ang="0">
                                <a:pos x="connsiteX35" y="connsiteY35"/>
                              </a:cxn>
                              <a:cxn ang="0">
                                <a:pos x="connsiteX36" y="connsiteY36"/>
                              </a:cxn>
                              <a:cxn ang="0">
                                <a:pos x="connsiteX37" y="connsiteY37"/>
                              </a:cxn>
                              <a:cxn ang="0">
                                <a:pos x="connsiteX38" y="connsiteY38"/>
                              </a:cxn>
                              <a:cxn ang="0">
                                <a:pos x="connsiteX39" y="connsiteY39"/>
                              </a:cxn>
                              <a:cxn ang="0">
                                <a:pos x="connsiteX40" y="connsiteY40"/>
                              </a:cxn>
                              <a:cxn ang="0">
                                <a:pos x="connsiteX41" y="connsiteY41"/>
                              </a:cxn>
                              <a:cxn ang="0">
                                <a:pos x="connsiteX42" y="connsiteY42"/>
                              </a:cxn>
                              <a:cxn ang="0">
                                <a:pos x="connsiteX43" y="connsiteY43"/>
                              </a:cxn>
                              <a:cxn ang="0">
                                <a:pos x="connsiteX44" y="connsiteY44"/>
                              </a:cxn>
                              <a:cxn ang="0">
                                <a:pos x="connsiteX45" y="connsiteY45"/>
                              </a:cxn>
                              <a:cxn ang="0">
                                <a:pos x="connsiteX46" y="connsiteY46"/>
                              </a:cxn>
                              <a:cxn ang="0">
                                <a:pos x="connsiteX47" y="connsiteY47"/>
                              </a:cxn>
                              <a:cxn ang="0">
                                <a:pos x="connsiteX48" y="connsiteY48"/>
                              </a:cxn>
                              <a:cxn ang="0">
                                <a:pos x="connsiteX49" y="connsiteY49"/>
                              </a:cxn>
                              <a:cxn ang="0">
                                <a:pos x="connsiteX50" y="connsiteY50"/>
                              </a:cxn>
                              <a:cxn ang="0">
                                <a:pos x="connsiteX51" y="connsiteY51"/>
                              </a:cxn>
                              <a:cxn ang="0">
                                <a:pos x="connsiteX52" y="connsiteY52"/>
                              </a:cxn>
                              <a:cxn ang="0">
                                <a:pos x="connsiteX53" y="connsiteY53"/>
                              </a:cxn>
                              <a:cxn ang="0">
                                <a:pos x="connsiteX54" y="connsiteY54"/>
                              </a:cxn>
                              <a:cxn ang="0">
                                <a:pos x="connsiteX55" y="connsiteY55"/>
                              </a:cxn>
                              <a:cxn ang="0">
                                <a:pos x="connsiteX56" y="connsiteY56"/>
                              </a:cxn>
                              <a:cxn ang="0">
                                <a:pos x="connsiteX57" y="connsiteY57"/>
                              </a:cxn>
                              <a:cxn ang="0">
                                <a:pos x="connsiteX58" y="connsiteY58"/>
                              </a:cxn>
                              <a:cxn ang="0">
                                <a:pos x="connsiteX59" y="connsiteY59"/>
                              </a:cxn>
                              <a:cxn ang="0">
                                <a:pos x="connsiteX60" y="connsiteY60"/>
                              </a:cxn>
                              <a:cxn ang="0">
                                <a:pos x="connsiteX61" y="connsiteY61"/>
                              </a:cxn>
                              <a:cxn ang="0">
                                <a:pos x="connsiteX62" y="connsiteY62"/>
                              </a:cxn>
                              <a:cxn ang="0">
                                <a:pos x="connsiteX63" y="connsiteY63"/>
                              </a:cxn>
                              <a:cxn ang="0">
                                <a:pos x="connsiteX64" y="connsiteY64"/>
                              </a:cxn>
                              <a:cxn ang="0">
                                <a:pos x="connsiteX65" y="connsiteY65"/>
                              </a:cxn>
                              <a:cxn ang="0">
                                <a:pos x="connsiteX66" y="connsiteY66"/>
                              </a:cxn>
                              <a:cxn ang="0">
                                <a:pos x="connsiteX67" y="connsiteY67"/>
                              </a:cxn>
                              <a:cxn ang="0">
                                <a:pos x="connsiteX68" y="connsiteY68"/>
                              </a:cxn>
                              <a:cxn ang="0">
                                <a:pos x="connsiteX69" y="connsiteY69"/>
                              </a:cxn>
                              <a:cxn ang="0">
                                <a:pos x="connsiteX70" y="connsiteY70"/>
                              </a:cxn>
                              <a:cxn ang="0">
                                <a:pos x="connsiteX71" y="connsiteY71"/>
                              </a:cxn>
                              <a:cxn ang="0">
                                <a:pos x="connsiteX72" y="connsiteY72"/>
                              </a:cxn>
                              <a:cxn ang="0">
                                <a:pos x="connsiteX73" y="connsiteY73"/>
                              </a:cxn>
                              <a:cxn ang="0">
                                <a:pos x="connsiteX74" y="connsiteY74"/>
                              </a:cxn>
                              <a:cxn ang="0">
                                <a:pos x="connsiteX75" y="connsiteY75"/>
                              </a:cxn>
                              <a:cxn ang="0">
                                <a:pos x="connsiteX76" y="connsiteY76"/>
                              </a:cxn>
                              <a:cxn ang="0">
                                <a:pos x="connsiteX77" y="connsiteY77"/>
                              </a:cxn>
                              <a:cxn ang="0">
                                <a:pos x="connsiteX78" y="connsiteY78"/>
                              </a:cxn>
                              <a:cxn ang="0">
                                <a:pos x="connsiteX79" y="connsiteY79"/>
                              </a:cxn>
                              <a:cxn ang="0">
                                <a:pos x="connsiteX80" y="connsiteY80"/>
                              </a:cxn>
                              <a:cxn ang="0">
                                <a:pos x="connsiteX81" y="connsiteY81"/>
                              </a:cxn>
                              <a:cxn ang="0">
                                <a:pos x="connsiteX82" y="connsiteY82"/>
                              </a:cxn>
                              <a:cxn ang="0">
                                <a:pos x="connsiteX83" y="connsiteY83"/>
                              </a:cxn>
                              <a:cxn ang="0">
                                <a:pos x="connsiteX84" y="connsiteY84"/>
                              </a:cxn>
                              <a:cxn ang="0">
                                <a:pos x="connsiteX85" y="connsiteY85"/>
                              </a:cxn>
                              <a:cxn ang="0">
                                <a:pos x="connsiteX86" y="connsiteY86"/>
                              </a:cxn>
                              <a:cxn ang="0">
                                <a:pos x="connsiteX87" y="connsiteY87"/>
                              </a:cxn>
                              <a:cxn ang="0">
                                <a:pos x="connsiteX88" y="connsiteY88"/>
                              </a:cxn>
                              <a:cxn ang="0">
                                <a:pos x="connsiteX89" y="connsiteY89"/>
                              </a:cxn>
                              <a:cxn ang="0">
                                <a:pos x="connsiteX90" y="connsiteY90"/>
                              </a:cxn>
                              <a:cxn ang="0">
                                <a:pos x="connsiteX91" y="connsiteY91"/>
                              </a:cxn>
                              <a:cxn ang="0">
                                <a:pos x="connsiteX92" y="connsiteY92"/>
                              </a:cxn>
                            </a:cxnLst>
                            <a:rect l="l" t="t" r="r" b="b"/>
                            <a:pathLst>
                              <a:path w="1472577" h="1436113">
                                <a:moveTo>
                                  <a:pt x="47683" y="78537"/>
                                </a:moveTo>
                                <a:lnTo>
                                  <a:pt x="115001" y="288906"/>
                                </a:lnTo>
                                <a:lnTo>
                                  <a:pt x="134636" y="297320"/>
                                </a:lnTo>
                                <a:lnTo>
                                  <a:pt x="103782" y="330979"/>
                                </a:lnTo>
                                <a:lnTo>
                                  <a:pt x="92562" y="378663"/>
                                </a:lnTo>
                                <a:lnTo>
                                  <a:pt x="196344" y="420736"/>
                                </a:lnTo>
                                <a:lnTo>
                                  <a:pt x="238417" y="451590"/>
                                </a:lnTo>
                                <a:lnTo>
                                  <a:pt x="280491" y="513298"/>
                                </a:lnTo>
                                <a:lnTo>
                                  <a:pt x="272076" y="555372"/>
                                </a:lnTo>
                                <a:lnTo>
                                  <a:pt x="215978" y="614275"/>
                                </a:lnTo>
                                <a:lnTo>
                                  <a:pt x="193539" y="664763"/>
                                </a:lnTo>
                                <a:lnTo>
                                  <a:pt x="187929" y="692812"/>
                                </a:lnTo>
                                <a:lnTo>
                                  <a:pt x="196344" y="720861"/>
                                </a:lnTo>
                                <a:lnTo>
                                  <a:pt x="238417" y="748910"/>
                                </a:lnTo>
                                <a:lnTo>
                                  <a:pt x="227198" y="768545"/>
                                </a:lnTo>
                                <a:lnTo>
                                  <a:pt x="227198" y="768545"/>
                                </a:lnTo>
                                <a:lnTo>
                                  <a:pt x="185124" y="765740"/>
                                </a:lnTo>
                                <a:lnTo>
                                  <a:pt x="143050" y="838667"/>
                                </a:lnTo>
                                <a:lnTo>
                                  <a:pt x="36464" y="790984"/>
                                </a:lnTo>
                                <a:lnTo>
                                  <a:pt x="2805" y="807814"/>
                                </a:lnTo>
                                <a:lnTo>
                                  <a:pt x="0" y="847082"/>
                                </a:lnTo>
                                <a:lnTo>
                                  <a:pt x="64513" y="922815"/>
                                </a:lnTo>
                                <a:lnTo>
                                  <a:pt x="109391" y="964888"/>
                                </a:lnTo>
                                <a:lnTo>
                                  <a:pt x="120611" y="1009767"/>
                                </a:lnTo>
                                <a:lnTo>
                                  <a:pt x="109391" y="1015377"/>
                                </a:lnTo>
                                <a:lnTo>
                                  <a:pt x="137441" y="1051841"/>
                                </a:lnTo>
                                <a:lnTo>
                                  <a:pt x="58903" y="1180866"/>
                                </a:lnTo>
                                <a:lnTo>
                                  <a:pt x="64513" y="1208915"/>
                                </a:lnTo>
                                <a:lnTo>
                                  <a:pt x="115001" y="1228550"/>
                                </a:lnTo>
                                <a:lnTo>
                                  <a:pt x="179514" y="1200501"/>
                                </a:lnTo>
                                <a:lnTo>
                                  <a:pt x="232807" y="1242574"/>
                                </a:lnTo>
                                <a:lnTo>
                                  <a:pt x="280491" y="1290258"/>
                                </a:lnTo>
                                <a:lnTo>
                                  <a:pt x="263661" y="1377210"/>
                                </a:lnTo>
                                <a:lnTo>
                                  <a:pt x="389882" y="1323917"/>
                                </a:lnTo>
                                <a:lnTo>
                                  <a:pt x="488054" y="1436113"/>
                                </a:lnTo>
                                <a:lnTo>
                                  <a:pt x="605860" y="1394039"/>
                                </a:lnTo>
                                <a:lnTo>
                                  <a:pt x="692812" y="1273428"/>
                                </a:lnTo>
                                <a:lnTo>
                                  <a:pt x="765740" y="1228550"/>
                                </a:lnTo>
                                <a:lnTo>
                                  <a:pt x="821838" y="1239769"/>
                                </a:lnTo>
                                <a:lnTo>
                                  <a:pt x="866717" y="1239769"/>
                                </a:lnTo>
                                <a:lnTo>
                                  <a:pt x="894766" y="1262209"/>
                                </a:lnTo>
                                <a:lnTo>
                                  <a:pt x="911595" y="1298672"/>
                                </a:lnTo>
                                <a:lnTo>
                                  <a:pt x="1037816" y="1231355"/>
                                </a:lnTo>
                                <a:lnTo>
                                  <a:pt x="1040621" y="1194891"/>
                                </a:lnTo>
                                <a:lnTo>
                                  <a:pt x="1113549" y="1225745"/>
                                </a:lnTo>
                                <a:lnTo>
                                  <a:pt x="1192086" y="1220135"/>
                                </a:lnTo>
                                <a:lnTo>
                                  <a:pt x="1259404" y="1020987"/>
                                </a:lnTo>
                                <a:lnTo>
                                  <a:pt x="1374405" y="1015377"/>
                                </a:lnTo>
                                <a:lnTo>
                                  <a:pt x="1396844" y="984523"/>
                                </a:lnTo>
                                <a:lnTo>
                                  <a:pt x="1385625" y="936839"/>
                                </a:lnTo>
                                <a:lnTo>
                                  <a:pt x="1436113" y="869521"/>
                                </a:lnTo>
                                <a:lnTo>
                                  <a:pt x="1472577" y="760130"/>
                                </a:lnTo>
                                <a:lnTo>
                                  <a:pt x="1433308" y="754520"/>
                                </a:lnTo>
                                <a:lnTo>
                                  <a:pt x="1371600" y="743301"/>
                                </a:lnTo>
                                <a:lnTo>
                                  <a:pt x="1276233" y="698422"/>
                                </a:lnTo>
                                <a:lnTo>
                                  <a:pt x="1214525" y="746106"/>
                                </a:lnTo>
                                <a:lnTo>
                                  <a:pt x="1197696" y="768545"/>
                                </a:lnTo>
                                <a:lnTo>
                                  <a:pt x="1155622" y="754520"/>
                                </a:lnTo>
                                <a:lnTo>
                                  <a:pt x="1121963" y="782569"/>
                                </a:lnTo>
                                <a:lnTo>
                                  <a:pt x="1121963" y="726471"/>
                                </a:lnTo>
                                <a:lnTo>
                                  <a:pt x="1085499" y="619885"/>
                                </a:lnTo>
                                <a:lnTo>
                                  <a:pt x="1141598" y="549762"/>
                                </a:lnTo>
                                <a:lnTo>
                                  <a:pt x="1178061" y="499274"/>
                                </a:lnTo>
                                <a:lnTo>
                                  <a:pt x="1169647" y="474029"/>
                                </a:lnTo>
                                <a:lnTo>
                                  <a:pt x="1116353" y="468420"/>
                                </a:lnTo>
                                <a:lnTo>
                                  <a:pt x="1060255" y="406712"/>
                                </a:lnTo>
                                <a:lnTo>
                                  <a:pt x="1029401" y="387077"/>
                                </a:lnTo>
                                <a:lnTo>
                                  <a:pt x="1006962" y="339394"/>
                                </a:lnTo>
                                <a:lnTo>
                                  <a:pt x="973303" y="308540"/>
                                </a:lnTo>
                                <a:lnTo>
                                  <a:pt x="942449" y="258052"/>
                                </a:lnTo>
                                <a:lnTo>
                                  <a:pt x="998547" y="179514"/>
                                </a:lnTo>
                                <a:lnTo>
                                  <a:pt x="995742" y="151465"/>
                                </a:lnTo>
                                <a:lnTo>
                                  <a:pt x="976108" y="106587"/>
                                </a:lnTo>
                                <a:lnTo>
                                  <a:pt x="948059" y="84147"/>
                                </a:lnTo>
                                <a:lnTo>
                                  <a:pt x="936839" y="58903"/>
                                </a:lnTo>
                                <a:lnTo>
                                  <a:pt x="908790" y="30854"/>
                                </a:lnTo>
                                <a:lnTo>
                                  <a:pt x="821838" y="109391"/>
                                </a:lnTo>
                                <a:lnTo>
                                  <a:pt x="813423" y="140245"/>
                                </a:lnTo>
                                <a:lnTo>
                                  <a:pt x="670373" y="157075"/>
                                </a:lnTo>
                                <a:lnTo>
                                  <a:pt x="600250" y="157075"/>
                                </a:lnTo>
                                <a:lnTo>
                                  <a:pt x="563787" y="148660"/>
                                </a:lnTo>
                                <a:lnTo>
                                  <a:pt x="552567" y="137441"/>
                                </a:lnTo>
                                <a:lnTo>
                                  <a:pt x="513298" y="171099"/>
                                </a:lnTo>
                                <a:lnTo>
                                  <a:pt x="465615" y="140245"/>
                                </a:lnTo>
                                <a:lnTo>
                                  <a:pt x="502079" y="78537"/>
                                </a:lnTo>
                                <a:lnTo>
                                  <a:pt x="361833" y="129026"/>
                                </a:lnTo>
                                <a:lnTo>
                                  <a:pt x="367443" y="196344"/>
                                </a:lnTo>
                                <a:lnTo>
                                  <a:pt x="336589" y="143050"/>
                                </a:lnTo>
                                <a:lnTo>
                                  <a:pt x="291710" y="103782"/>
                                </a:lnTo>
                                <a:lnTo>
                                  <a:pt x="272076" y="56098"/>
                                </a:lnTo>
                                <a:lnTo>
                                  <a:pt x="260857" y="0"/>
                                </a:lnTo>
                                <a:lnTo>
                                  <a:pt x="143050" y="64513"/>
                                </a:lnTo>
                                <a:lnTo>
                                  <a:pt x="47683" y="7853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1200" b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rPr>
                              <a:t>Вольск</a:t>
                            </a:r>
                            <a:endParaRPr lang="ru-RU" sz="1200" b="1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8" name="Полилиния 2"/>
                        <p:cNvSpPr/>
                        <p:nvPr/>
                      </p:nvSpPr>
                      <p:spPr>
                        <a:xfrm>
                          <a:off x="6248400" y="0"/>
                          <a:ext cx="1037771" cy="1211943"/>
                        </a:xfrm>
                        <a:custGeom>
                          <a:avLst/>
                          <a:gdLst>
                            <a:gd name="connsiteX0" fmla="*/ 0 w 1037771"/>
                            <a:gd name="connsiteY0" fmla="*/ 457200 h 1211943"/>
                            <a:gd name="connsiteX1" fmla="*/ 79829 w 1037771"/>
                            <a:gd name="connsiteY1" fmla="*/ 587829 h 1211943"/>
                            <a:gd name="connsiteX2" fmla="*/ 32657 w 1037771"/>
                            <a:gd name="connsiteY2" fmla="*/ 674914 h 1211943"/>
                            <a:gd name="connsiteX3" fmla="*/ 90714 w 1037771"/>
                            <a:gd name="connsiteY3" fmla="*/ 765629 h 1211943"/>
                            <a:gd name="connsiteX4" fmla="*/ 105229 w 1037771"/>
                            <a:gd name="connsiteY4" fmla="*/ 823686 h 1211943"/>
                            <a:gd name="connsiteX5" fmla="*/ 166914 w 1037771"/>
                            <a:gd name="connsiteY5" fmla="*/ 856343 h 1211943"/>
                            <a:gd name="connsiteX6" fmla="*/ 185057 w 1037771"/>
                            <a:gd name="connsiteY6" fmla="*/ 878114 h 1211943"/>
                            <a:gd name="connsiteX7" fmla="*/ 235857 w 1037771"/>
                            <a:gd name="connsiteY7" fmla="*/ 907143 h 1211943"/>
                            <a:gd name="connsiteX8" fmla="*/ 257629 w 1037771"/>
                            <a:gd name="connsiteY8" fmla="*/ 925286 h 1211943"/>
                            <a:gd name="connsiteX9" fmla="*/ 192314 w 1037771"/>
                            <a:gd name="connsiteY9" fmla="*/ 1001486 h 1211943"/>
                            <a:gd name="connsiteX10" fmla="*/ 163286 w 1037771"/>
                            <a:gd name="connsiteY10" fmla="*/ 1041400 h 1211943"/>
                            <a:gd name="connsiteX11" fmla="*/ 203200 w 1037771"/>
                            <a:gd name="connsiteY11" fmla="*/ 1157514 h 1211943"/>
                            <a:gd name="connsiteX12" fmla="*/ 192314 w 1037771"/>
                            <a:gd name="connsiteY12" fmla="*/ 1211943 h 1211943"/>
                            <a:gd name="connsiteX13" fmla="*/ 232229 w 1037771"/>
                            <a:gd name="connsiteY13" fmla="*/ 1179286 h 1211943"/>
                            <a:gd name="connsiteX14" fmla="*/ 283029 w 1037771"/>
                            <a:gd name="connsiteY14" fmla="*/ 1208314 h 1211943"/>
                            <a:gd name="connsiteX15" fmla="*/ 348343 w 1037771"/>
                            <a:gd name="connsiteY15" fmla="*/ 1139371 h 1211943"/>
                            <a:gd name="connsiteX16" fmla="*/ 529771 w 1037771"/>
                            <a:gd name="connsiteY16" fmla="*/ 1175657 h 1211943"/>
                            <a:gd name="connsiteX17" fmla="*/ 602343 w 1037771"/>
                            <a:gd name="connsiteY17" fmla="*/ 1135743 h 1211943"/>
                            <a:gd name="connsiteX18" fmla="*/ 743857 w 1037771"/>
                            <a:gd name="connsiteY18" fmla="*/ 783771 h 1211943"/>
                            <a:gd name="connsiteX19" fmla="*/ 736600 w 1037771"/>
                            <a:gd name="connsiteY19" fmla="*/ 664029 h 1211943"/>
                            <a:gd name="connsiteX20" fmla="*/ 780143 w 1037771"/>
                            <a:gd name="connsiteY20" fmla="*/ 537029 h 1211943"/>
                            <a:gd name="connsiteX21" fmla="*/ 845457 w 1037771"/>
                            <a:gd name="connsiteY21" fmla="*/ 359229 h 1211943"/>
                            <a:gd name="connsiteX22" fmla="*/ 896257 w 1037771"/>
                            <a:gd name="connsiteY22" fmla="*/ 312057 h 1211943"/>
                            <a:gd name="connsiteX23" fmla="*/ 939800 w 1037771"/>
                            <a:gd name="connsiteY23" fmla="*/ 279400 h 1211943"/>
                            <a:gd name="connsiteX24" fmla="*/ 968829 w 1037771"/>
                            <a:gd name="connsiteY24" fmla="*/ 148771 h 1211943"/>
                            <a:gd name="connsiteX25" fmla="*/ 990600 w 1037771"/>
                            <a:gd name="connsiteY25" fmla="*/ 76200 h 1211943"/>
                            <a:gd name="connsiteX26" fmla="*/ 1037771 w 1037771"/>
                            <a:gd name="connsiteY26" fmla="*/ 0 h 1211943"/>
                            <a:gd name="connsiteX27" fmla="*/ 903514 w 1037771"/>
                            <a:gd name="connsiteY27" fmla="*/ 94343 h 1211943"/>
                            <a:gd name="connsiteX28" fmla="*/ 816429 w 1037771"/>
                            <a:gd name="connsiteY28" fmla="*/ 54429 h 1211943"/>
                            <a:gd name="connsiteX29" fmla="*/ 816429 w 1037771"/>
                            <a:gd name="connsiteY29" fmla="*/ 54429 h 1211943"/>
                            <a:gd name="connsiteX30" fmla="*/ 765629 w 1037771"/>
                            <a:gd name="connsiteY30" fmla="*/ 108857 h 1211943"/>
                            <a:gd name="connsiteX31" fmla="*/ 707571 w 1037771"/>
                            <a:gd name="connsiteY31" fmla="*/ 108857 h 1211943"/>
                            <a:gd name="connsiteX32" fmla="*/ 660400 w 1037771"/>
                            <a:gd name="connsiteY32" fmla="*/ 101600 h 1211943"/>
                            <a:gd name="connsiteX33" fmla="*/ 605971 w 1037771"/>
                            <a:gd name="connsiteY33" fmla="*/ 130629 h 1211943"/>
                            <a:gd name="connsiteX34" fmla="*/ 580571 w 1037771"/>
                            <a:gd name="connsiteY34" fmla="*/ 152400 h 1211943"/>
                            <a:gd name="connsiteX35" fmla="*/ 522514 w 1037771"/>
                            <a:gd name="connsiteY35" fmla="*/ 192314 h 1211943"/>
                            <a:gd name="connsiteX36" fmla="*/ 515257 w 1037771"/>
                            <a:gd name="connsiteY36" fmla="*/ 232229 h 1211943"/>
                            <a:gd name="connsiteX37" fmla="*/ 627743 w 1037771"/>
                            <a:gd name="connsiteY37" fmla="*/ 224971 h 1211943"/>
                            <a:gd name="connsiteX38" fmla="*/ 602343 w 1037771"/>
                            <a:gd name="connsiteY38" fmla="*/ 283029 h 1211943"/>
                            <a:gd name="connsiteX39" fmla="*/ 464457 w 1037771"/>
                            <a:gd name="connsiteY39" fmla="*/ 359229 h 1211943"/>
                            <a:gd name="connsiteX40" fmla="*/ 413657 w 1037771"/>
                            <a:gd name="connsiteY40" fmla="*/ 264886 h 1211943"/>
                            <a:gd name="connsiteX41" fmla="*/ 420914 w 1037771"/>
                            <a:gd name="connsiteY41" fmla="*/ 221343 h 1211943"/>
                            <a:gd name="connsiteX42" fmla="*/ 326571 w 1037771"/>
                            <a:gd name="connsiteY42" fmla="*/ 203200 h 1211943"/>
                            <a:gd name="connsiteX43" fmla="*/ 333829 w 1037771"/>
                            <a:gd name="connsiteY43" fmla="*/ 239486 h 1211943"/>
                            <a:gd name="connsiteX44" fmla="*/ 308429 w 1037771"/>
                            <a:gd name="connsiteY44" fmla="*/ 272143 h 1211943"/>
                            <a:gd name="connsiteX45" fmla="*/ 275771 w 1037771"/>
                            <a:gd name="connsiteY45" fmla="*/ 286657 h 1211943"/>
                            <a:gd name="connsiteX46" fmla="*/ 283029 w 1037771"/>
                            <a:gd name="connsiteY46" fmla="*/ 319314 h 1211943"/>
                            <a:gd name="connsiteX47" fmla="*/ 257629 w 1037771"/>
                            <a:gd name="connsiteY47" fmla="*/ 355600 h 1211943"/>
                            <a:gd name="connsiteX48" fmla="*/ 235857 w 1037771"/>
                            <a:gd name="connsiteY48" fmla="*/ 413657 h 1211943"/>
                            <a:gd name="connsiteX49" fmla="*/ 283029 w 1037771"/>
                            <a:gd name="connsiteY49" fmla="*/ 449943 h 1211943"/>
                            <a:gd name="connsiteX50" fmla="*/ 261257 w 1037771"/>
                            <a:gd name="connsiteY50" fmla="*/ 486229 h 1211943"/>
                            <a:gd name="connsiteX51" fmla="*/ 177800 w 1037771"/>
                            <a:gd name="connsiteY51" fmla="*/ 533400 h 1211943"/>
                            <a:gd name="connsiteX52" fmla="*/ 97971 w 1037771"/>
                            <a:gd name="connsiteY52" fmla="*/ 486229 h 1211943"/>
                            <a:gd name="connsiteX53" fmla="*/ 47171 w 1037771"/>
                            <a:gd name="connsiteY53" fmla="*/ 486229 h 1211943"/>
                            <a:gd name="connsiteX54" fmla="*/ 0 w 1037771"/>
                            <a:gd name="connsiteY54" fmla="*/ 457200 h 121194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</a:cxnLst>
                          <a:rect l="l" t="t" r="r" b="b"/>
                          <a:pathLst>
                            <a:path w="1037771" h="1211943">
                              <a:moveTo>
                                <a:pt x="0" y="457200"/>
                              </a:moveTo>
                              <a:lnTo>
                                <a:pt x="79829" y="587829"/>
                              </a:lnTo>
                              <a:lnTo>
                                <a:pt x="32657" y="674914"/>
                              </a:lnTo>
                              <a:lnTo>
                                <a:pt x="90714" y="765629"/>
                              </a:lnTo>
                              <a:lnTo>
                                <a:pt x="105229" y="823686"/>
                              </a:lnTo>
                              <a:lnTo>
                                <a:pt x="166914" y="856343"/>
                              </a:lnTo>
                              <a:lnTo>
                                <a:pt x="185057" y="878114"/>
                              </a:lnTo>
                              <a:lnTo>
                                <a:pt x="235857" y="907143"/>
                              </a:lnTo>
                              <a:lnTo>
                                <a:pt x="257629" y="925286"/>
                              </a:lnTo>
                              <a:lnTo>
                                <a:pt x="192314" y="1001486"/>
                              </a:lnTo>
                              <a:lnTo>
                                <a:pt x="163286" y="1041400"/>
                              </a:lnTo>
                              <a:lnTo>
                                <a:pt x="203200" y="1157514"/>
                              </a:lnTo>
                              <a:lnTo>
                                <a:pt x="192314" y="1211943"/>
                              </a:lnTo>
                              <a:lnTo>
                                <a:pt x="232229" y="1179286"/>
                              </a:lnTo>
                              <a:lnTo>
                                <a:pt x="283029" y="1208314"/>
                              </a:lnTo>
                              <a:lnTo>
                                <a:pt x="348343" y="1139371"/>
                              </a:lnTo>
                              <a:lnTo>
                                <a:pt x="529771" y="1175657"/>
                              </a:lnTo>
                              <a:lnTo>
                                <a:pt x="602343" y="1135743"/>
                              </a:lnTo>
                              <a:lnTo>
                                <a:pt x="743857" y="783771"/>
                              </a:lnTo>
                              <a:lnTo>
                                <a:pt x="736600" y="664029"/>
                              </a:lnTo>
                              <a:lnTo>
                                <a:pt x="780143" y="537029"/>
                              </a:lnTo>
                              <a:lnTo>
                                <a:pt x="845457" y="359229"/>
                              </a:lnTo>
                              <a:lnTo>
                                <a:pt x="896257" y="312057"/>
                              </a:lnTo>
                              <a:lnTo>
                                <a:pt x="939800" y="279400"/>
                              </a:lnTo>
                              <a:lnTo>
                                <a:pt x="968829" y="148771"/>
                              </a:lnTo>
                              <a:lnTo>
                                <a:pt x="990600" y="76200"/>
                              </a:lnTo>
                              <a:lnTo>
                                <a:pt x="1037771" y="0"/>
                              </a:lnTo>
                              <a:lnTo>
                                <a:pt x="903514" y="94343"/>
                              </a:lnTo>
                              <a:lnTo>
                                <a:pt x="816429" y="54429"/>
                              </a:lnTo>
                              <a:lnTo>
                                <a:pt x="816429" y="54429"/>
                              </a:lnTo>
                              <a:lnTo>
                                <a:pt x="765629" y="108857"/>
                              </a:lnTo>
                              <a:lnTo>
                                <a:pt x="707571" y="108857"/>
                              </a:lnTo>
                              <a:lnTo>
                                <a:pt x="660400" y="101600"/>
                              </a:lnTo>
                              <a:lnTo>
                                <a:pt x="605971" y="130629"/>
                              </a:lnTo>
                              <a:lnTo>
                                <a:pt x="580571" y="152400"/>
                              </a:lnTo>
                              <a:lnTo>
                                <a:pt x="522514" y="192314"/>
                              </a:lnTo>
                              <a:lnTo>
                                <a:pt x="515257" y="232229"/>
                              </a:lnTo>
                              <a:lnTo>
                                <a:pt x="627743" y="224971"/>
                              </a:lnTo>
                              <a:lnTo>
                                <a:pt x="602343" y="283029"/>
                              </a:lnTo>
                              <a:lnTo>
                                <a:pt x="464457" y="359229"/>
                              </a:lnTo>
                              <a:lnTo>
                                <a:pt x="413657" y="264886"/>
                              </a:lnTo>
                              <a:lnTo>
                                <a:pt x="420914" y="221343"/>
                              </a:lnTo>
                              <a:lnTo>
                                <a:pt x="326571" y="203200"/>
                              </a:lnTo>
                              <a:lnTo>
                                <a:pt x="333829" y="239486"/>
                              </a:lnTo>
                              <a:lnTo>
                                <a:pt x="308429" y="272143"/>
                              </a:lnTo>
                              <a:lnTo>
                                <a:pt x="275771" y="286657"/>
                              </a:lnTo>
                              <a:lnTo>
                                <a:pt x="283029" y="319314"/>
                              </a:lnTo>
                              <a:lnTo>
                                <a:pt x="257629" y="355600"/>
                              </a:lnTo>
                              <a:lnTo>
                                <a:pt x="235857" y="413657"/>
                              </a:lnTo>
                              <a:lnTo>
                                <a:pt x="283029" y="449943"/>
                              </a:lnTo>
                              <a:lnTo>
                                <a:pt x="261257" y="486229"/>
                              </a:lnTo>
                              <a:lnTo>
                                <a:pt x="177800" y="533400"/>
                              </a:lnTo>
                              <a:lnTo>
                                <a:pt x="97971" y="486229"/>
                              </a:lnTo>
                              <a:lnTo>
                                <a:pt x="47171" y="486229"/>
                              </a:lnTo>
                              <a:lnTo>
                                <a:pt x="0" y="45720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1000" b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rPr>
                            <a:t>Хвалынск</a:t>
                          </a:r>
                          <a:endParaRPr lang="ru-RU" sz="1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6" name="Полилиния 4"/>
                      <p:cNvSpPr/>
                      <p:nvPr/>
                    </p:nvSpPr>
                    <p:spPr>
                      <a:xfrm>
                        <a:off x="6011008" y="1160585"/>
                        <a:ext cx="1351084" cy="1312984"/>
                      </a:xfrm>
                      <a:custGeom>
                        <a:avLst/>
                        <a:gdLst>
                          <a:gd name="connsiteX0" fmla="*/ 826477 w 1351084"/>
                          <a:gd name="connsiteY0" fmla="*/ 0 h 1312984"/>
                          <a:gd name="connsiteX1" fmla="*/ 794238 w 1351084"/>
                          <a:gd name="connsiteY1" fmla="*/ 55684 h 1312984"/>
                          <a:gd name="connsiteX2" fmla="*/ 741484 w 1351084"/>
                          <a:gd name="connsiteY2" fmla="*/ 149469 h 1312984"/>
                          <a:gd name="connsiteX3" fmla="*/ 720969 w 1351084"/>
                          <a:gd name="connsiteY3" fmla="*/ 202223 h 1312984"/>
                          <a:gd name="connsiteX4" fmla="*/ 718038 w 1351084"/>
                          <a:gd name="connsiteY4" fmla="*/ 231530 h 1312984"/>
                          <a:gd name="connsiteX5" fmla="*/ 720969 w 1351084"/>
                          <a:gd name="connsiteY5" fmla="*/ 269630 h 1312984"/>
                          <a:gd name="connsiteX6" fmla="*/ 671146 w 1351084"/>
                          <a:gd name="connsiteY6" fmla="*/ 278423 h 1312984"/>
                          <a:gd name="connsiteX7" fmla="*/ 592015 w 1351084"/>
                          <a:gd name="connsiteY7" fmla="*/ 278423 h 1312984"/>
                          <a:gd name="connsiteX8" fmla="*/ 512884 w 1351084"/>
                          <a:gd name="connsiteY8" fmla="*/ 477715 h 1312984"/>
                          <a:gd name="connsiteX9" fmla="*/ 433754 w 1351084"/>
                          <a:gd name="connsiteY9" fmla="*/ 495300 h 1312984"/>
                          <a:gd name="connsiteX10" fmla="*/ 366346 w 1351084"/>
                          <a:gd name="connsiteY10" fmla="*/ 463061 h 1312984"/>
                          <a:gd name="connsiteX11" fmla="*/ 366346 w 1351084"/>
                          <a:gd name="connsiteY11" fmla="*/ 501161 h 1312984"/>
                          <a:gd name="connsiteX12" fmla="*/ 243254 w 1351084"/>
                          <a:gd name="connsiteY12" fmla="*/ 556846 h 1312984"/>
                          <a:gd name="connsiteX13" fmla="*/ 202223 w 1351084"/>
                          <a:gd name="connsiteY13" fmla="*/ 515815 h 1312984"/>
                          <a:gd name="connsiteX14" fmla="*/ 161192 w 1351084"/>
                          <a:gd name="connsiteY14" fmla="*/ 492369 h 1312984"/>
                          <a:gd name="connsiteX15" fmla="*/ 96715 w 1351084"/>
                          <a:gd name="connsiteY15" fmla="*/ 492369 h 1312984"/>
                          <a:gd name="connsiteX16" fmla="*/ 55684 w 1351084"/>
                          <a:gd name="connsiteY16" fmla="*/ 515815 h 1312984"/>
                          <a:gd name="connsiteX17" fmla="*/ 0 w 1351084"/>
                          <a:gd name="connsiteY17" fmla="*/ 568569 h 1312984"/>
                          <a:gd name="connsiteX18" fmla="*/ 20515 w 1351084"/>
                          <a:gd name="connsiteY18" fmla="*/ 592015 h 1312984"/>
                          <a:gd name="connsiteX19" fmla="*/ 67407 w 1351084"/>
                          <a:gd name="connsiteY19" fmla="*/ 574430 h 1312984"/>
                          <a:gd name="connsiteX20" fmla="*/ 67407 w 1351084"/>
                          <a:gd name="connsiteY20" fmla="*/ 574430 h 1312984"/>
                          <a:gd name="connsiteX21" fmla="*/ 193430 w 1351084"/>
                          <a:gd name="connsiteY21" fmla="*/ 820615 h 1312984"/>
                          <a:gd name="connsiteX22" fmla="*/ 184638 w 1351084"/>
                          <a:gd name="connsiteY22" fmla="*/ 855784 h 1312984"/>
                          <a:gd name="connsiteX23" fmla="*/ 140677 w 1351084"/>
                          <a:gd name="connsiteY23" fmla="*/ 832338 h 1312984"/>
                          <a:gd name="connsiteX24" fmla="*/ 96715 w 1351084"/>
                          <a:gd name="connsiteY24" fmla="*/ 899746 h 1312984"/>
                          <a:gd name="connsiteX25" fmla="*/ 228600 w 1351084"/>
                          <a:gd name="connsiteY25" fmla="*/ 1028700 h 1312984"/>
                          <a:gd name="connsiteX26" fmla="*/ 211015 w 1351084"/>
                          <a:gd name="connsiteY26" fmla="*/ 1104900 h 1312984"/>
                          <a:gd name="connsiteX27" fmla="*/ 325315 w 1351084"/>
                          <a:gd name="connsiteY27" fmla="*/ 1151792 h 1312984"/>
                          <a:gd name="connsiteX28" fmla="*/ 316523 w 1351084"/>
                          <a:gd name="connsiteY28" fmla="*/ 1207477 h 1312984"/>
                          <a:gd name="connsiteX29" fmla="*/ 375138 w 1351084"/>
                          <a:gd name="connsiteY29" fmla="*/ 1184030 h 1312984"/>
                          <a:gd name="connsiteX30" fmla="*/ 389792 w 1351084"/>
                          <a:gd name="connsiteY30" fmla="*/ 1148861 h 1312984"/>
                          <a:gd name="connsiteX31" fmla="*/ 410307 w 1351084"/>
                          <a:gd name="connsiteY31" fmla="*/ 1093177 h 1312984"/>
                          <a:gd name="connsiteX32" fmla="*/ 410307 w 1351084"/>
                          <a:gd name="connsiteY32" fmla="*/ 1093177 h 1312984"/>
                          <a:gd name="connsiteX33" fmla="*/ 492369 w 1351084"/>
                          <a:gd name="connsiteY33" fmla="*/ 1072661 h 1312984"/>
                          <a:gd name="connsiteX34" fmla="*/ 530469 w 1351084"/>
                          <a:gd name="connsiteY34" fmla="*/ 1122484 h 1312984"/>
                          <a:gd name="connsiteX35" fmla="*/ 536330 w 1351084"/>
                          <a:gd name="connsiteY35" fmla="*/ 1222130 h 1312984"/>
                          <a:gd name="connsiteX36" fmla="*/ 542192 w 1351084"/>
                          <a:gd name="connsiteY36" fmla="*/ 1242646 h 1312984"/>
                          <a:gd name="connsiteX37" fmla="*/ 659423 w 1351084"/>
                          <a:gd name="connsiteY37" fmla="*/ 1280746 h 1312984"/>
                          <a:gd name="connsiteX38" fmla="*/ 650630 w 1351084"/>
                          <a:gd name="connsiteY38" fmla="*/ 1312984 h 1312984"/>
                          <a:gd name="connsiteX39" fmla="*/ 685800 w 1351084"/>
                          <a:gd name="connsiteY39" fmla="*/ 1225061 h 1312984"/>
                          <a:gd name="connsiteX40" fmla="*/ 855784 w 1351084"/>
                          <a:gd name="connsiteY40" fmla="*/ 1248507 h 1312984"/>
                          <a:gd name="connsiteX41" fmla="*/ 879230 w 1351084"/>
                          <a:gd name="connsiteY41" fmla="*/ 1192823 h 1312984"/>
                          <a:gd name="connsiteX42" fmla="*/ 855784 w 1351084"/>
                          <a:gd name="connsiteY42" fmla="*/ 1134207 h 1312984"/>
                          <a:gd name="connsiteX43" fmla="*/ 929054 w 1351084"/>
                          <a:gd name="connsiteY43" fmla="*/ 1078523 h 1312984"/>
                          <a:gd name="connsiteX44" fmla="*/ 999392 w 1351084"/>
                          <a:gd name="connsiteY44" fmla="*/ 1104900 h 1312984"/>
                          <a:gd name="connsiteX45" fmla="*/ 1087315 w 1351084"/>
                          <a:gd name="connsiteY45" fmla="*/ 1066800 h 1312984"/>
                          <a:gd name="connsiteX46" fmla="*/ 1110761 w 1351084"/>
                          <a:gd name="connsiteY46" fmla="*/ 1049215 h 1312984"/>
                          <a:gd name="connsiteX47" fmla="*/ 1008184 w 1351084"/>
                          <a:gd name="connsiteY47" fmla="*/ 893884 h 1312984"/>
                          <a:gd name="connsiteX48" fmla="*/ 975946 w 1351084"/>
                          <a:gd name="connsiteY48" fmla="*/ 873369 h 1312984"/>
                          <a:gd name="connsiteX49" fmla="*/ 1031630 w 1351084"/>
                          <a:gd name="connsiteY49" fmla="*/ 773723 h 1312984"/>
                          <a:gd name="connsiteX50" fmla="*/ 1058007 w 1351084"/>
                          <a:gd name="connsiteY50" fmla="*/ 794238 h 1312984"/>
                          <a:gd name="connsiteX51" fmla="*/ 1090246 w 1351084"/>
                          <a:gd name="connsiteY51" fmla="*/ 785446 h 1312984"/>
                          <a:gd name="connsiteX52" fmla="*/ 1122484 w 1351084"/>
                          <a:gd name="connsiteY52" fmla="*/ 759069 h 1312984"/>
                          <a:gd name="connsiteX53" fmla="*/ 1189892 w 1351084"/>
                          <a:gd name="connsiteY53" fmla="*/ 715107 h 1312984"/>
                          <a:gd name="connsiteX54" fmla="*/ 1219200 w 1351084"/>
                          <a:gd name="connsiteY54" fmla="*/ 741484 h 1312984"/>
                          <a:gd name="connsiteX55" fmla="*/ 1242646 w 1351084"/>
                          <a:gd name="connsiteY55" fmla="*/ 665284 h 1312984"/>
                          <a:gd name="connsiteX56" fmla="*/ 1260230 w 1351084"/>
                          <a:gd name="connsiteY56" fmla="*/ 647700 h 1312984"/>
                          <a:gd name="connsiteX57" fmla="*/ 1339361 w 1351084"/>
                          <a:gd name="connsiteY57" fmla="*/ 653561 h 1312984"/>
                          <a:gd name="connsiteX58" fmla="*/ 1304192 w 1351084"/>
                          <a:gd name="connsiteY58" fmla="*/ 553915 h 1312984"/>
                          <a:gd name="connsiteX59" fmla="*/ 1301261 w 1351084"/>
                          <a:gd name="connsiteY59" fmla="*/ 439615 h 1312984"/>
                          <a:gd name="connsiteX60" fmla="*/ 1230923 w 1351084"/>
                          <a:gd name="connsiteY60" fmla="*/ 410307 h 1312984"/>
                          <a:gd name="connsiteX61" fmla="*/ 1225061 w 1351084"/>
                          <a:gd name="connsiteY61" fmla="*/ 313592 h 1312984"/>
                          <a:gd name="connsiteX62" fmla="*/ 1225061 w 1351084"/>
                          <a:gd name="connsiteY62" fmla="*/ 272561 h 1312984"/>
                          <a:gd name="connsiteX63" fmla="*/ 1204546 w 1351084"/>
                          <a:gd name="connsiteY63" fmla="*/ 252046 h 1312984"/>
                          <a:gd name="connsiteX64" fmla="*/ 1298330 w 1351084"/>
                          <a:gd name="connsiteY64" fmla="*/ 225669 h 1312984"/>
                          <a:gd name="connsiteX65" fmla="*/ 1351084 w 1351084"/>
                          <a:gd name="connsiteY65" fmla="*/ 216877 h 1312984"/>
                          <a:gd name="connsiteX66" fmla="*/ 1318846 w 1351084"/>
                          <a:gd name="connsiteY66" fmla="*/ 131884 h 1312984"/>
                          <a:gd name="connsiteX67" fmla="*/ 1245577 w 1351084"/>
                          <a:gd name="connsiteY67" fmla="*/ 73269 h 1312984"/>
                          <a:gd name="connsiteX68" fmla="*/ 1216269 w 1351084"/>
                          <a:gd name="connsiteY68" fmla="*/ 73269 h 1312984"/>
                          <a:gd name="connsiteX69" fmla="*/ 1154723 w 1351084"/>
                          <a:gd name="connsiteY69" fmla="*/ 35169 h 1312984"/>
                          <a:gd name="connsiteX70" fmla="*/ 1087315 w 1351084"/>
                          <a:gd name="connsiteY70" fmla="*/ 70338 h 1312984"/>
                          <a:gd name="connsiteX71" fmla="*/ 826477 w 1351084"/>
                          <a:gd name="connsiteY71" fmla="*/ 0 h 13129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</a:cxnLst>
                        <a:rect l="l" t="t" r="r" b="b"/>
                        <a:pathLst>
                          <a:path w="1351084" h="1312984">
                            <a:moveTo>
                              <a:pt x="826477" y="0"/>
                            </a:moveTo>
                            <a:lnTo>
                              <a:pt x="794238" y="55684"/>
                            </a:lnTo>
                            <a:lnTo>
                              <a:pt x="741484" y="149469"/>
                            </a:lnTo>
                            <a:lnTo>
                              <a:pt x="720969" y="202223"/>
                            </a:lnTo>
                            <a:lnTo>
                              <a:pt x="718038" y="231530"/>
                            </a:lnTo>
                            <a:lnTo>
                              <a:pt x="720969" y="269630"/>
                            </a:lnTo>
                            <a:lnTo>
                              <a:pt x="671146" y="278423"/>
                            </a:lnTo>
                            <a:lnTo>
                              <a:pt x="592015" y="278423"/>
                            </a:lnTo>
                            <a:lnTo>
                              <a:pt x="512884" y="477715"/>
                            </a:lnTo>
                            <a:lnTo>
                              <a:pt x="433754" y="495300"/>
                            </a:lnTo>
                            <a:lnTo>
                              <a:pt x="366346" y="463061"/>
                            </a:lnTo>
                            <a:lnTo>
                              <a:pt x="366346" y="501161"/>
                            </a:lnTo>
                            <a:lnTo>
                              <a:pt x="243254" y="556846"/>
                            </a:lnTo>
                            <a:lnTo>
                              <a:pt x="202223" y="515815"/>
                            </a:lnTo>
                            <a:lnTo>
                              <a:pt x="161192" y="492369"/>
                            </a:lnTo>
                            <a:lnTo>
                              <a:pt x="96715" y="492369"/>
                            </a:lnTo>
                            <a:lnTo>
                              <a:pt x="55684" y="515815"/>
                            </a:lnTo>
                            <a:lnTo>
                              <a:pt x="0" y="568569"/>
                            </a:lnTo>
                            <a:lnTo>
                              <a:pt x="20515" y="592015"/>
                            </a:lnTo>
                            <a:lnTo>
                              <a:pt x="67407" y="574430"/>
                            </a:lnTo>
                            <a:lnTo>
                              <a:pt x="67407" y="574430"/>
                            </a:lnTo>
                            <a:lnTo>
                              <a:pt x="193430" y="820615"/>
                            </a:lnTo>
                            <a:lnTo>
                              <a:pt x="184638" y="855784"/>
                            </a:lnTo>
                            <a:lnTo>
                              <a:pt x="140677" y="832338"/>
                            </a:lnTo>
                            <a:lnTo>
                              <a:pt x="96715" y="899746"/>
                            </a:lnTo>
                            <a:lnTo>
                              <a:pt x="228600" y="1028700"/>
                            </a:lnTo>
                            <a:lnTo>
                              <a:pt x="211015" y="1104900"/>
                            </a:lnTo>
                            <a:lnTo>
                              <a:pt x="325315" y="1151792"/>
                            </a:lnTo>
                            <a:lnTo>
                              <a:pt x="316523" y="1207477"/>
                            </a:lnTo>
                            <a:lnTo>
                              <a:pt x="375138" y="1184030"/>
                            </a:lnTo>
                            <a:lnTo>
                              <a:pt x="389792" y="1148861"/>
                            </a:lnTo>
                            <a:lnTo>
                              <a:pt x="410307" y="1093177"/>
                            </a:lnTo>
                            <a:lnTo>
                              <a:pt x="410307" y="1093177"/>
                            </a:lnTo>
                            <a:lnTo>
                              <a:pt x="492369" y="1072661"/>
                            </a:lnTo>
                            <a:lnTo>
                              <a:pt x="530469" y="1122484"/>
                            </a:lnTo>
                            <a:lnTo>
                              <a:pt x="536330" y="1222130"/>
                            </a:lnTo>
                            <a:lnTo>
                              <a:pt x="542192" y="1242646"/>
                            </a:lnTo>
                            <a:lnTo>
                              <a:pt x="659423" y="1280746"/>
                            </a:lnTo>
                            <a:lnTo>
                              <a:pt x="650630" y="1312984"/>
                            </a:lnTo>
                            <a:lnTo>
                              <a:pt x="685800" y="1225061"/>
                            </a:lnTo>
                            <a:lnTo>
                              <a:pt x="855784" y="1248507"/>
                            </a:lnTo>
                            <a:lnTo>
                              <a:pt x="879230" y="1192823"/>
                            </a:lnTo>
                            <a:lnTo>
                              <a:pt x="855784" y="1134207"/>
                            </a:lnTo>
                            <a:lnTo>
                              <a:pt x="929054" y="1078523"/>
                            </a:lnTo>
                            <a:lnTo>
                              <a:pt x="999392" y="1104900"/>
                            </a:lnTo>
                            <a:lnTo>
                              <a:pt x="1087315" y="1066800"/>
                            </a:lnTo>
                            <a:lnTo>
                              <a:pt x="1110761" y="1049215"/>
                            </a:lnTo>
                            <a:lnTo>
                              <a:pt x="1008184" y="893884"/>
                            </a:lnTo>
                            <a:lnTo>
                              <a:pt x="975946" y="873369"/>
                            </a:lnTo>
                            <a:lnTo>
                              <a:pt x="1031630" y="773723"/>
                            </a:lnTo>
                            <a:lnTo>
                              <a:pt x="1058007" y="794238"/>
                            </a:lnTo>
                            <a:lnTo>
                              <a:pt x="1090246" y="785446"/>
                            </a:lnTo>
                            <a:lnTo>
                              <a:pt x="1122484" y="759069"/>
                            </a:lnTo>
                            <a:lnTo>
                              <a:pt x="1189892" y="715107"/>
                            </a:lnTo>
                            <a:lnTo>
                              <a:pt x="1219200" y="741484"/>
                            </a:lnTo>
                            <a:lnTo>
                              <a:pt x="1242646" y="665284"/>
                            </a:lnTo>
                            <a:lnTo>
                              <a:pt x="1260230" y="647700"/>
                            </a:lnTo>
                            <a:lnTo>
                              <a:pt x="1339361" y="653561"/>
                            </a:lnTo>
                            <a:lnTo>
                              <a:pt x="1304192" y="553915"/>
                            </a:lnTo>
                            <a:lnTo>
                              <a:pt x="1301261" y="439615"/>
                            </a:lnTo>
                            <a:lnTo>
                              <a:pt x="1230923" y="410307"/>
                            </a:lnTo>
                            <a:lnTo>
                              <a:pt x="1225061" y="313592"/>
                            </a:lnTo>
                            <a:lnTo>
                              <a:pt x="1225061" y="272561"/>
                            </a:lnTo>
                            <a:lnTo>
                              <a:pt x="1204546" y="252046"/>
                            </a:lnTo>
                            <a:lnTo>
                              <a:pt x="1298330" y="225669"/>
                            </a:lnTo>
                            <a:lnTo>
                              <a:pt x="1351084" y="216877"/>
                            </a:lnTo>
                            <a:lnTo>
                              <a:pt x="1318846" y="131884"/>
                            </a:lnTo>
                            <a:lnTo>
                              <a:pt x="1245577" y="73269"/>
                            </a:lnTo>
                            <a:lnTo>
                              <a:pt x="1216269" y="73269"/>
                            </a:lnTo>
                            <a:lnTo>
                              <a:pt x="1154723" y="35169"/>
                            </a:lnTo>
                            <a:lnTo>
                              <a:pt x="1087315" y="70338"/>
                            </a:lnTo>
                            <a:lnTo>
                              <a:pt x="826477" y="0"/>
                            </a:lnTo>
                            <a:close/>
                          </a:path>
                        </a:pathLst>
                      </a:custGeom>
                      <a:solidFill>
                        <a:srgbClr val="FBFE94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sz="1200" b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rPr>
                          <a:t>Балаково</a:t>
                        </a:r>
                        <a:endPara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4" name="Полилиния 13"/>
                    <p:cNvSpPr/>
                    <p:nvPr/>
                  </p:nvSpPr>
                  <p:spPr>
                    <a:xfrm>
                      <a:off x="6828692" y="272562"/>
                      <a:ext cx="1043354" cy="1128346"/>
                    </a:xfrm>
                    <a:custGeom>
                      <a:avLst/>
                      <a:gdLst>
                        <a:gd name="connsiteX0" fmla="*/ 337039 w 1043354"/>
                        <a:gd name="connsiteY0" fmla="*/ 35169 h 1128346"/>
                        <a:gd name="connsiteX1" fmla="*/ 260839 w 1043354"/>
                        <a:gd name="connsiteY1" fmla="*/ 90853 h 1128346"/>
                        <a:gd name="connsiteX2" fmla="*/ 149470 w 1043354"/>
                        <a:gd name="connsiteY2" fmla="*/ 392723 h 1128346"/>
                        <a:gd name="connsiteX3" fmla="*/ 175846 w 1043354"/>
                        <a:gd name="connsiteY3" fmla="*/ 501161 h 1128346"/>
                        <a:gd name="connsiteX4" fmla="*/ 0 w 1043354"/>
                        <a:gd name="connsiteY4" fmla="*/ 882161 h 1128346"/>
                        <a:gd name="connsiteX5" fmla="*/ 246185 w 1043354"/>
                        <a:gd name="connsiteY5" fmla="*/ 955430 h 1128346"/>
                        <a:gd name="connsiteX6" fmla="*/ 328246 w 1043354"/>
                        <a:gd name="connsiteY6" fmla="*/ 931984 h 1128346"/>
                        <a:gd name="connsiteX7" fmla="*/ 410308 w 1043354"/>
                        <a:gd name="connsiteY7" fmla="*/ 964223 h 1128346"/>
                        <a:gd name="connsiteX8" fmla="*/ 433754 w 1043354"/>
                        <a:gd name="connsiteY8" fmla="*/ 955430 h 1128346"/>
                        <a:gd name="connsiteX9" fmla="*/ 521677 w 1043354"/>
                        <a:gd name="connsiteY9" fmla="*/ 1028700 h 1128346"/>
                        <a:gd name="connsiteX10" fmla="*/ 553916 w 1043354"/>
                        <a:gd name="connsiteY10" fmla="*/ 1122484 h 1128346"/>
                        <a:gd name="connsiteX11" fmla="*/ 612531 w 1043354"/>
                        <a:gd name="connsiteY11" fmla="*/ 1128346 h 1128346"/>
                        <a:gd name="connsiteX12" fmla="*/ 638908 w 1043354"/>
                        <a:gd name="connsiteY12" fmla="*/ 1058007 h 1128346"/>
                        <a:gd name="connsiteX13" fmla="*/ 697523 w 1043354"/>
                        <a:gd name="connsiteY13" fmla="*/ 1043353 h 1128346"/>
                        <a:gd name="connsiteX14" fmla="*/ 732693 w 1043354"/>
                        <a:gd name="connsiteY14" fmla="*/ 996461 h 1128346"/>
                        <a:gd name="connsiteX15" fmla="*/ 668216 w 1043354"/>
                        <a:gd name="connsiteY15" fmla="*/ 911469 h 1128346"/>
                        <a:gd name="connsiteX16" fmla="*/ 644770 w 1043354"/>
                        <a:gd name="connsiteY16" fmla="*/ 867507 h 1128346"/>
                        <a:gd name="connsiteX17" fmla="*/ 694593 w 1043354"/>
                        <a:gd name="connsiteY17" fmla="*/ 817684 h 1128346"/>
                        <a:gd name="connsiteX18" fmla="*/ 709246 w 1043354"/>
                        <a:gd name="connsiteY18" fmla="*/ 747346 h 1128346"/>
                        <a:gd name="connsiteX19" fmla="*/ 715108 w 1043354"/>
                        <a:gd name="connsiteY19" fmla="*/ 688730 h 1128346"/>
                        <a:gd name="connsiteX20" fmla="*/ 738554 w 1043354"/>
                        <a:gd name="connsiteY20" fmla="*/ 662353 h 1128346"/>
                        <a:gd name="connsiteX21" fmla="*/ 715108 w 1043354"/>
                        <a:gd name="connsiteY21" fmla="*/ 638907 h 1128346"/>
                        <a:gd name="connsiteX22" fmla="*/ 767862 w 1043354"/>
                        <a:gd name="connsiteY22" fmla="*/ 556846 h 1128346"/>
                        <a:gd name="connsiteX23" fmla="*/ 791308 w 1043354"/>
                        <a:gd name="connsiteY23" fmla="*/ 504092 h 1128346"/>
                        <a:gd name="connsiteX24" fmla="*/ 885093 w 1043354"/>
                        <a:gd name="connsiteY24" fmla="*/ 501161 h 1128346"/>
                        <a:gd name="connsiteX25" fmla="*/ 931985 w 1043354"/>
                        <a:gd name="connsiteY25" fmla="*/ 498230 h 1128346"/>
                        <a:gd name="connsiteX26" fmla="*/ 984739 w 1043354"/>
                        <a:gd name="connsiteY26" fmla="*/ 501161 h 1128346"/>
                        <a:gd name="connsiteX27" fmla="*/ 1043354 w 1043354"/>
                        <a:gd name="connsiteY27" fmla="*/ 624253 h 1128346"/>
                        <a:gd name="connsiteX28" fmla="*/ 1040423 w 1043354"/>
                        <a:gd name="connsiteY28" fmla="*/ 550984 h 1128346"/>
                        <a:gd name="connsiteX29" fmla="*/ 1040423 w 1043354"/>
                        <a:gd name="connsiteY29" fmla="*/ 515815 h 1128346"/>
                        <a:gd name="connsiteX30" fmla="*/ 1019908 w 1043354"/>
                        <a:gd name="connsiteY30" fmla="*/ 486507 h 1128346"/>
                        <a:gd name="connsiteX31" fmla="*/ 970085 w 1043354"/>
                        <a:gd name="connsiteY31" fmla="*/ 269630 h 1128346"/>
                        <a:gd name="connsiteX32" fmla="*/ 940777 w 1043354"/>
                        <a:gd name="connsiteY32" fmla="*/ 240323 h 1128346"/>
                        <a:gd name="connsiteX33" fmla="*/ 844062 w 1043354"/>
                        <a:gd name="connsiteY33" fmla="*/ 260838 h 1128346"/>
                        <a:gd name="connsiteX34" fmla="*/ 820616 w 1043354"/>
                        <a:gd name="connsiteY34" fmla="*/ 249115 h 1128346"/>
                        <a:gd name="connsiteX35" fmla="*/ 811823 w 1043354"/>
                        <a:gd name="connsiteY35" fmla="*/ 146538 h 1128346"/>
                        <a:gd name="connsiteX36" fmla="*/ 782516 w 1043354"/>
                        <a:gd name="connsiteY36" fmla="*/ 84992 h 1128346"/>
                        <a:gd name="connsiteX37" fmla="*/ 779585 w 1043354"/>
                        <a:gd name="connsiteY37" fmla="*/ 67407 h 1128346"/>
                        <a:gd name="connsiteX38" fmla="*/ 682870 w 1043354"/>
                        <a:gd name="connsiteY38" fmla="*/ 99646 h 1128346"/>
                        <a:gd name="connsiteX39" fmla="*/ 665285 w 1043354"/>
                        <a:gd name="connsiteY39" fmla="*/ 96715 h 1128346"/>
                        <a:gd name="connsiteX40" fmla="*/ 594946 w 1043354"/>
                        <a:gd name="connsiteY40" fmla="*/ 14653 h 1128346"/>
                        <a:gd name="connsiteX41" fmla="*/ 565639 w 1043354"/>
                        <a:gd name="connsiteY41" fmla="*/ 0 h 1128346"/>
                        <a:gd name="connsiteX42" fmla="*/ 468923 w 1043354"/>
                        <a:gd name="connsiteY42" fmla="*/ 41030 h 1128346"/>
                        <a:gd name="connsiteX43" fmla="*/ 401516 w 1043354"/>
                        <a:gd name="connsiteY43" fmla="*/ 58615 h 1128346"/>
                        <a:gd name="connsiteX44" fmla="*/ 337039 w 1043354"/>
                        <a:gd name="connsiteY44" fmla="*/ 35169 h 11283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</a:cxnLst>
                      <a:rect l="l" t="t" r="r" b="b"/>
                      <a:pathLst>
                        <a:path w="1043354" h="1128346">
                          <a:moveTo>
                            <a:pt x="337039" y="35169"/>
                          </a:moveTo>
                          <a:lnTo>
                            <a:pt x="260839" y="90853"/>
                          </a:lnTo>
                          <a:lnTo>
                            <a:pt x="149470" y="392723"/>
                          </a:lnTo>
                          <a:lnTo>
                            <a:pt x="175846" y="501161"/>
                          </a:lnTo>
                          <a:lnTo>
                            <a:pt x="0" y="882161"/>
                          </a:lnTo>
                          <a:lnTo>
                            <a:pt x="246185" y="955430"/>
                          </a:lnTo>
                          <a:lnTo>
                            <a:pt x="328246" y="931984"/>
                          </a:lnTo>
                          <a:lnTo>
                            <a:pt x="410308" y="964223"/>
                          </a:lnTo>
                          <a:lnTo>
                            <a:pt x="433754" y="955430"/>
                          </a:lnTo>
                          <a:lnTo>
                            <a:pt x="521677" y="1028700"/>
                          </a:lnTo>
                          <a:lnTo>
                            <a:pt x="553916" y="1122484"/>
                          </a:lnTo>
                          <a:lnTo>
                            <a:pt x="612531" y="1128346"/>
                          </a:lnTo>
                          <a:lnTo>
                            <a:pt x="638908" y="1058007"/>
                          </a:lnTo>
                          <a:lnTo>
                            <a:pt x="697523" y="1043353"/>
                          </a:lnTo>
                          <a:lnTo>
                            <a:pt x="732693" y="996461"/>
                          </a:lnTo>
                          <a:lnTo>
                            <a:pt x="668216" y="911469"/>
                          </a:lnTo>
                          <a:lnTo>
                            <a:pt x="644770" y="867507"/>
                          </a:lnTo>
                          <a:lnTo>
                            <a:pt x="694593" y="817684"/>
                          </a:lnTo>
                          <a:lnTo>
                            <a:pt x="709246" y="747346"/>
                          </a:lnTo>
                          <a:lnTo>
                            <a:pt x="715108" y="688730"/>
                          </a:lnTo>
                          <a:lnTo>
                            <a:pt x="738554" y="662353"/>
                          </a:lnTo>
                          <a:lnTo>
                            <a:pt x="715108" y="638907"/>
                          </a:lnTo>
                          <a:lnTo>
                            <a:pt x="767862" y="556846"/>
                          </a:lnTo>
                          <a:lnTo>
                            <a:pt x="791308" y="504092"/>
                          </a:lnTo>
                          <a:lnTo>
                            <a:pt x="885093" y="501161"/>
                          </a:lnTo>
                          <a:lnTo>
                            <a:pt x="931985" y="498230"/>
                          </a:lnTo>
                          <a:lnTo>
                            <a:pt x="984739" y="501161"/>
                          </a:lnTo>
                          <a:lnTo>
                            <a:pt x="1043354" y="624253"/>
                          </a:lnTo>
                          <a:lnTo>
                            <a:pt x="1040423" y="550984"/>
                          </a:lnTo>
                          <a:lnTo>
                            <a:pt x="1040423" y="515815"/>
                          </a:lnTo>
                          <a:lnTo>
                            <a:pt x="1019908" y="486507"/>
                          </a:lnTo>
                          <a:lnTo>
                            <a:pt x="970085" y="269630"/>
                          </a:lnTo>
                          <a:lnTo>
                            <a:pt x="940777" y="240323"/>
                          </a:lnTo>
                          <a:lnTo>
                            <a:pt x="844062" y="260838"/>
                          </a:lnTo>
                          <a:lnTo>
                            <a:pt x="820616" y="249115"/>
                          </a:lnTo>
                          <a:lnTo>
                            <a:pt x="811823" y="146538"/>
                          </a:lnTo>
                          <a:lnTo>
                            <a:pt x="782516" y="84992"/>
                          </a:lnTo>
                          <a:lnTo>
                            <a:pt x="779585" y="67407"/>
                          </a:lnTo>
                          <a:lnTo>
                            <a:pt x="682870" y="99646"/>
                          </a:lnTo>
                          <a:lnTo>
                            <a:pt x="665285" y="96715"/>
                          </a:lnTo>
                          <a:lnTo>
                            <a:pt x="594946" y="14653"/>
                          </a:lnTo>
                          <a:lnTo>
                            <a:pt x="565639" y="0"/>
                          </a:lnTo>
                          <a:lnTo>
                            <a:pt x="468923" y="41030"/>
                          </a:lnTo>
                          <a:lnTo>
                            <a:pt x="401516" y="58615"/>
                          </a:lnTo>
                          <a:lnTo>
                            <a:pt x="337039" y="35169"/>
                          </a:lnTo>
                          <a:close/>
                        </a:path>
                      </a:pathLst>
                    </a:custGeom>
                    <a:solidFill>
                      <a:schemeClr val="accent3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Духовницкое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2" name="Полилиния 11"/>
                  <p:cNvSpPr/>
                  <p:nvPr/>
                </p:nvSpPr>
                <p:spPr>
                  <a:xfrm>
                    <a:off x="7063154" y="1673469"/>
                    <a:ext cx="1362808" cy="964223"/>
                  </a:xfrm>
                  <a:custGeom>
                    <a:avLst/>
                    <a:gdLst>
                      <a:gd name="connsiteX0" fmla="*/ 290146 w 1362808"/>
                      <a:gd name="connsiteY0" fmla="*/ 152400 h 964223"/>
                      <a:gd name="connsiteX1" fmla="*/ 196361 w 1362808"/>
                      <a:gd name="connsiteY1" fmla="*/ 137746 h 964223"/>
                      <a:gd name="connsiteX2" fmla="*/ 178777 w 1362808"/>
                      <a:gd name="connsiteY2" fmla="*/ 187569 h 964223"/>
                      <a:gd name="connsiteX3" fmla="*/ 172915 w 1362808"/>
                      <a:gd name="connsiteY3" fmla="*/ 228600 h 964223"/>
                      <a:gd name="connsiteX4" fmla="*/ 134815 w 1362808"/>
                      <a:gd name="connsiteY4" fmla="*/ 193431 h 964223"/>
                      <a:gd name="connsiteX5" fmla="*/ 0 w 1362808"/>
                      <a:gd name="connsiteY5" fmla="*/ 269631 h 964223"/>
                      <a:gd name="connsiteX6" fmla="*/ 55684 w 1362808"/>
                      <a:gd name="connsiteY6" fmla="*/ 354623 h 964223"/>
                      <a:gd name="connsiteX7" fmla="*/ 123092 w 1362808"/>
                      <a:gd name="connsiteY7" fmla="*/ 413239 h 964223"/>
                      <a:gd name="connsiteX8" fmla="*/ 211015 w 1362808"/>
                      <a:gd name="connsiteY8" fmla="*/ 410308 h 964223"/>
                      <a:gd name="connsiteX9" fmla="*/ 287215 w 1362808"/>
                      <a:gd name="connsiteY9" fmla="*/ 398585 h 964223"/>
                      <a:gd name="connsiteX10" fmla="*/ 316523 w 1362808"/>
                      <a:gd name="connsiteY10" fmla="*/ 433754 h 964223"/>
                      <a:gd name="connsiteX11" fmla="*/ 325315 w 1362808"/>
                      <a:gd name="connsiteY11" fmla="*/ 480646 h 964223"/>
                      <a:gd name="connsiteX12" fmla="*/ 310661 w 1362808"/>
                      <a:gd name="connsiteY12" fmla="*/ 509954 h 964223"/>
                      <a:gd name="connsiteX13" fmla="*/ 263769 w 1362808"/>
                      <a:gd name="connsiteY13" fmla="*/ 509954 h 964223"/>
                      <a:gd name="connsiteX14" fmla="*/ 216877 w 1362808"/>
                      <a:gd name="connsiteY14" fmla="*/ 524608 h 964223"/>
                      <a:gd name="connsiteX15" fmla="*/ 208084 w 1362808"/>
                      <a:gd name="connsiteY15" fmla="*/ 550985 h 964223"/>
                      <a:gd name="connsiteX16" fmla="*/ 213946 w 1362808"/>
                      <a:gd name="connsiteY16" fmla="*/ 583223 h 964223"/>
                      <a:gd name="connsiteX17" fmla="*/ 342900 w 1362808"/>
                      <a:gd name="connsiteY17" fmla="*/ 597877 h 964223"/>
                      <a:gd name="connsiteX18" fmla="*/ 331177 w 1362808"/>
                      <a:gd name="connsiteY18" fmla="*/ 624254 h 964223"/>
                      <a:gd name="connsiteX19" fmla="*/ 410308 w 1362808"/>
                      <a:gd name="connsiteY19" fmla="*/ 665285 h 964223"/>
                      <a:gd name="connsiteX20" fmla="*/ 413238 w 1362808"/>
                      <a:gd name="connsiteY20" fmla="*/ 729762 h 964223"/>
                      <a:gd name="connsiteX21" fmla="*/ 445477 w 1362808"/>
                      <a:gd name="connsiteY21" fmla="*/ 791308 h 964223"/>
                      <a:gd name="connsiteX22" fmla="*/ 383931 w 1362808"/>
                      <a:gd name="connsiteY22" fmla="*/ 849923 h 964223"/>
                      <a:gd name="connsiteX23" fmla="*/ 366346 w 1362808"/>
                      <a:gd name="connsiteY23" fmla="*/ 949569 h 964223"/>
                      <a:gd name="connsiteX24" fmla="*/ 471854 w 1362808"/>
                      <a:gd name="connsiteY24" fmla="*/ 940777 h 964223"/>
                      <a:gd name="connsiteX25" fmla="*/ 512884 w 1362808"/>
                      <a:gd name="connsiteY25" fmla="*/ 958362 h 964223"/>
                      <a:gd name="connsiteX26" fmla="*/ 574431 w 1362808"/>
                      <a:gd name="connsiteY26" fmla="*/ 931985 h 964223"/>
                      <a:gd name="connsiteX27" fmla="*/ 600808 w 1362808"/>
                      <a:gd name="connsiteY27" fmla="*/ 873369 h 964223"/>
                      <a:gd name="connsiteX28" fmla="*/ 756138 w 1362808"/>
                      <a:gd name="connsiteY28" fmla="*/ 855785 h 964223"/>
                      <a:gd name="connsiteX29" fmla="*/ 849923 w 1362808"/>
                      <a:gd name="connsiteY29" fmla="*/ 846993 h 964223"/>
                      <a:gd name="connsiteX30" fmla="*/ 931984 w 1362808"/>
                      <a:gd name="connsiteY30" fmla="*/ 846993 h 964223"/>
                      <a:gd name="connsiteX31" fmla="*/ 964223 w 1362808"/>
                      <a:gd name="connsiteY31" fmla="*/ 829408 h 964223"/>
                      <a:gd name="connsiteX32" fmla="*/ 973015 w 1362808"/>
                      <a:gd name="connsiteY32" fmla="*/ 788377 h 964223"/>
                      <a:gd name="connsiteX33" fmla="*/ 1011115 w 1362808"/>
                      <a:gd name="connsiteY33" fmla="*/ 776654 h 964223"/>
                      <a:gd name="connsiteX34" fmla="*/ 1046284 w 1362808"/>
                      <a:gd name="connsiteY34" fmla="*/ 882162 h 964223"/>
                      <a:gd name="connsiteX35" fmla="*/ 1081454 w 1362808"/>
                      <a:gd name="connsiteY35" fmla="*/ 893885 h 964223"/>
                      <a:gd name="connsiteX36" fmla="*/ 1119554 w 1362808"/>
                      <a:gd name="connsiteY36" fmla="*/ 964223 h 964223"/>
                      <a:gd name="connsiteX37" fmla="*/ 1260231 w 1362808"/>
                      <a:gd name="connsiteY37" fmla="*/ 934916 h 964223"/>
                      <a:gd name="connsiteX38" fmla="*/ 1298331 w 1362808"/>
                      <a:gd name="connsiteY38" fmla="*/ 832339 h 964223"/>
                      <a:gd name="connsiteX39" fmla="*/ 1362808 w 1362808"/>
                      <a:gd name="connsiteY39" fmla="*/ 823546 h 964223"/>
                      <a:gd name="connsiteX40" fmla="*/ 1356946 w 1362808"/>
                      <a:gd name="connsiteY40" fmla="*/ 776654 h 964223"/>
                      <a:gd name="connsiteX41" fmla="*/ 1301261 w 1362808"/>
                      <a:gd name="connsiteY41" fmla="*/ 767862 h 964223"/>
                      <a:gd name="connsiteX42" fmla="*/ 1292469 w 1362808"/>
                      <a:gd name="connsiteY42" fmla="*/ 738554 h 964223"/>
                      <a:gd name="connsiteX43" fmla="*/ 1307123 w 1362808"/>
                      <a:gd name="connsiteY43" fmla="*/ 688731 h 964223"/>
                      <a:gd name="connsiteX44" fmla="*/ 1280746 w 1362808"/>
                      <a:gd name="connsiteY44" fmla="*/ 653562 h 964223"/>
                      <a:gd name="connsiteX45" fmla="*/ 1336431 w 1362808"/>
                      <a:gd name="connsiteY45" fmla="*/ 621323 h 964223"/>
                      <a:gd name="connsiteX46" fmla="*/ 1327638 w 1362808"/>
                      <a:gd name="connsiteY46" fmla="*/ 580293 h 964223"/>
                      <a:gd name="connsiteX47" fmla="*/ 1301261 w 1362808"/>
                      <a:gd name="connsiteY47" fmla="*/ 553916 h 964223"/>
                      <a:gd name="connsiteX48" fmla="*/ 1239715 w 1362808"/>
                      <a:gd name="connsiteY48" fmla="*/ 583223 h 964223"/>
                      <a:gd name="connsiteX49" fmla="*/ 1213338 w 1362808"/>
                      <a:gd name="connsiteY49" fmla="*/ 589085 h 964223"/>
                      <a:gd name="connsiteX50" fmla="*/ 1169377 w 1362808"/>
                      <a:gd name="connsiteY50" fmla="*/ 533400 h 964223"/>
                      <a:gd name="connsiteX51" fmla="*/ 1160584 w 1362808"/>
                      <a:gd name="connsiteY51" fmla="*/ 509954 h 964223"/>
                      <a:gd name="connsiteX52" fmla="*/ 1172308 w 1362808"/>
                      <a:gd name="connsiteY52" fmla="*/ 454269 h 964223"/>
                      <a:gd name="connsiteX53" fmla="*/ 1195754 w 1362808"/>
                      <a:gd name="connsiteY53" fmla="*/ 433754 h 964223"/>
                      <a:gd name="connsiteX54" fmla="*/ 1210408 w 1362808"/>
                      <a:gd name="connsiteY54" fmla="*/ 389793 h 964223"/>
                      <a:gd name="connsiteX55" fmla="*/ 1049215 w 1362808"/>
                      <a:gd name="connsiteY55" fmla="*/ 266700 h 964223"/>
                      <a:gd name="connsiteX56" fmla="*/ 973015 w 1362808"/>
                      <a:gd name="connsiteY56" fmla="*/ 237393 h 964223"/>
                      <a:gd name="connsiteX57" fmla="*/ 908538 w 1362808"/>
                      <a:gd name="connsiteY57" fmla="*/ 228600 h 964223"/>
                      <a:gd name="connsiteX58" fmla="*/ 917331 w 1362808"/>
                      <a:gd name="connsiteY58" fmla="*/ 175846 h 964223"/>
                      <a:gd name="connsiteX59" fmla="*/ 917331 w 1362808"/>
                      <a:gd name="connsiteY59" fmla="*/ 152400 h 964223"/>
                      <a:gd name="connsiteX60" fmla="*/ 870438 w 1362808"/>
                      <a:gd name="connsiteY60" fmla="*/ 79131 h 964223"/>
                      <a:gd name="connsiteX61" fmla="*/ 817684 w 1362808"/>
                      <a:gd name="connsiteY61" fmla="*/ 67408 h 964223"/>
                      <a:gd name="connsiteX62" fmla="*/ 782515 w 1362808"/>
                      <a:gd name="connsiteY62" fmla="*/ 17585 h 964223"/>
                      <a:gd name="connsiteX63" fmla="*/ 726831 w 1362808"/>
                      <a:gd name="connsiteY63" fmla="*/ 0 h 964223"/>
                      <a:gd name="connsiteX64" fmla="*/ 688731 w 1362808"/>
                      <a:gd name="connsiteY64" fmla="*/ 38100 h 964223"/>
                      <a:gd name="connsiteX65" fmla="*/ 644769 w 1362808"/>
                      <a:gd name="connsiteY65" fmla="*/ 64477 h 964223"/>
                      <a:gd name="connsiteX66" fmla="*/ 618392 w 1362808"/>
                      <a:gd name="connsiteY66" fmla="*/ 90854 h 964223"/>
                      <a:gd name="connsiteX67" fmla="*/ 594946 w 1362808"/>
                      <a:gd name="connsiteY67" fmla="*/ 117231 h 964223"/>
                      <a:gd name="connsiteX68" fmla="*/ 586154 w 1362808"/>
                      <a:gd name="connsiteY68" fmla="*/ 134816 h 964223"/>
                      <a:gd name="connsiteX69" fmla="*/ 509954 w 1362808"/>
                      <a:gd name="connsiteY69" fmla="*/ 79131 h 964223"/>
                      <a:gd name="connsiteX70" fmla="*/ 495300 w 1362808"/>
                      <a:gd name="connsiteY70" fmla="*/ 96716 h 964223"/>
                      <a:gd name="connsiteX71" fmla="*/ 448408 w 1362808"/>
                      <a:gd name="connsiteY71" fmla="*/ 120162 h 964223"/>
                      <a:gd name="connsiteX72" fmla="*/ 369277 w 1362808"/>
                      <a:gd name="connsiteY72" fmla="*/ 126023 h 964223"/>
                      <a:gd name="connsiteX73" fmla="*/ 290146 w 1362808"/>
                      <a:gd name="connsiteY73" fmla="*/ 152400 h 964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362808" h="964223">
                        <a:moveTo>
                          <a:pt x="290146" y="152400"/>
                        </a:moveTo>
                        <a:lnTo>
                          <a:pt x="196361" y="137746"/>
                        </a:lnTo>
                        <a:lnTo>
                          <a:pt x="178777" y="187569"/>
                        </a:lnTo>
                        <a:lnTo>
                          <a:pt x="172915" y="228600"/>
                        </a:lnTo>
                        <a:lnTo>
                          <a:pt x="134815" y="193431"/>
                        </a:lnTo>
                        <a:lnTo>
                          <a:pt x="0" y="269631"/>
                        </a:lnTo>
                        <a:lnTo>
                          <a:pt x="55684" y="354623"/>
                        </a:lnTo>
                        <a:lnTo>
                          <a:pt x="123092" y="413239"/>
                        </a:lnTo>
                        <a:lnTo>
                          <a:pt x="211015" y="410308"/>
                        </a:lnTo>
                        <a:lnTo>
                          <a:pt x="287215" y="398585"/>
                        </a:lnTo>
                        <a:lnTo>
                          <a:pt x="316523" y="433754"/>
                        </a:lnTo>
                        <a:lnTo>
                          <a:pt x="325315" y="480646"/>
                        </a:lnTo>
                        <a:lnTo>
                          <a:pt x="310661" y="509954"/>
                        </a:lnTo>
                        <a:lnTo>
                          <a:pt x="263769" y="509954"/>
                        </a:lnTo>
                        <a:lnTo>
                          <a:pt x="216877" y="524608"/>
                        </a:lnTo>
                        <a:lnTo>
                          <a:pt x="208084" y="550985"/>
                        </a:lnTo>
                        <a:lnTo>
                          <a:pt x="213946" y="583223"/>
                        </a:lnTo>
                        <a:lnTo>
                          <a:pt x="342900" y="597877"/>
                        </a:lnTo>
                        <a:lnTo>
                          <a:pt x="331177" y="624254"/>
                        </a:lnTo>
                        <a:lnTo>
                          <a:pt x="410308" y="665285"/>
                        </a:lnTo>
                        <a:lnTo>
                          <a:pt x="413238" y="729762"/>
                        </a:lnTo>
                        <a:lnTo>
                          <a:pt x="445477" y="791308"/>
                        </a:lnTo>
                        <a:lnTo>
                          <a:pt x="383931" y="849923"/>
                        </a:lnTo>
                        <a:lnTo>
                          <a:pt x="366346" y="949569"/>
                        </a:lnTo>
                        <a:lnTo>
                          <a:pt x="471854" y="940777"/>
                        </a:lnTo>
                        <a:lnTo>
                          <a:pt x="512884" y="958362"/>
                        </a:lnTo>
                        <a:lnTo>
                          <a:pt x="574431" y="931985"/>
                        </a:lnTo>
                        <a:lnTo>
                          <a:pt x="600808" y="873369"/>
                        </a:lnTo>
                        <a:lnTo>
                          <a:pt x="756138" y="855785"/>
                        </a:lnTo>
                        <a:lnTo>
                          <a:pt x="849923" y="846993"/>
                        </a:lnTo>
                        <a:lnTo>
                          <a:pt x="931984" y="846993"/>
                        </a:lnTo>
                        <a:lnTo>
                          <a:pt x="964223" y="829408"/>
                        </a:lnTo>
                        <a:lnTo>
                          <a:pt x="973015" y="788377"/>
                        </a:lnTo>
                        <a:lnTo>
                          <a:pt x="1011115" y="776654"/>
                        </a:lnTo>
                        <a:lnTo>
                          <a:pt x="1046284" y="882162"/>
                        </a:lnTo>
                        <a:lnTo>
                          <a:pt x="1081454" y="893885"/>
                        </a:lnTo>
                        <a:lnTo>
                          <a:pt x="1119554" y="964223"/>
                        </a:lnTo>
                        <a:lnTo>
                          <a:pt x="1260231" y="934916"/>
                        </a:lnTo>
                        <a:lnTo>
                          <a:pt x="1298331" y="832339"/>
                        </a:lnTo>
                        <a:lnTo>
                          <a:pt x="1362808" y="823546"/>
                        </a:lnTo>
                        <a:lnTo>
                          <a:pt x="1356946" y="776654"/>
                        </a:lnTo>
                        <a:lnTo>
                          <a:pt x="1301261" y="767862"/>
                        </a:lnTo>
                        <a:lnTo>
                          <a:pt x="1292469" y="738554"/>
                        </a:lnTo>
                        <a:lnTo>
                          <a:pt x="1307123" y="688731"/>
                        </a:lnTo>
                        <a:lnTo>
                          <a:pt x="1280746" y="653562"/>
                        </a:lnTo>
                        <a:lnTo>
                          <a:pt x="1336431" y="621323"/>
                        </a:lnTo>
                        <a:lnTo>
                          <a:pt x="1327638" y="580293"/>
                        </a:lnTo>
                        <a:lnTo>
                          <a:pt x="1301261" y="553916"/>
                        </a:lnTo>
                        <a:lnTo>
                          <a:pt x="1239715" y="583223"/>
                        </a:lnTo>
                        <a:lnTo>
                          <a:pt x="1213338" y="589085"/>
                        </a:lnTo>
                        <a:lnTo>
                          <a:pt x="1169377" y="533400"/>
                        </a:lnTo>
                        <a:lnTo>
                          <a:pt x="1160584" y="509954"/>
                        </a:lnTo>
                        <a:lnTo>
                          <a:pt x="1172308" y="454269"/>
                        </a:lnTo>
                        <a:lnTo>
                          <a:pt x="1195754" y="433754"/>
                        </a:lnTo>
                        <a:lnTo>
                          <a:pt x="1210408" y="389793"/>
                        </a:lnTo>
                        <a:lnTo>
                          <a:pt x="1049215" y="266700"/>
                        </a:lnTo>
                        <a:lnTo>
                          <a:pt x="973015" y="237393"/>
                        </a:lnTo>
                        <a:lnTo>
                          <a:pt x="908538" y="228600"/>
                        </a:lnTo>
                        <a:lnTo>
                          <a:pt x="917331" y="175846"/>
                        </a:lnTo>
                        <a:lnTo>
                          <a:pt x="917331" y="152400"/>
                        </a:lnTo>
                        <a:lnTo>
                          <a:pt x="870438" y="79131"/>
                        </a:lnTo>
                        <a:lnTo>
                          <a:pt x="817684" y="67408"/>
                        </a:lnTo>
                        <a:lnTo>
                          <a:pt x="782515" y="17585"/>
                        </a:lnTo>
                        <a:lnTo>
                          <a:pt x="726831" y="0"/>
                        </a:lnTo>
                        <a:lnTo>
                          <a:pt x="688731" y="38100"/>
                        </a:lnTo>
                        <a:lnTo>
                          <a:pt x="644769" y="64477"/>
                        </a:lnTo>
                        <a:lnTo>
                          <a:pt x="618392" y="90854"/>
                        </a:lnTo>
                        <a:lnTo>
                          <a:pt x="594946" y="117231"/>
                        </a:lnTo>
                        <a:lnTo>
                          <a:pt x="586154" y="134816"/>
                        </a:lnTo>
                        <a:lnTo>
                          <a:pt x="509954" y="79131"/>
                        </a:lnTo>
                        <a:lnTo>
                          <a:pt x="495300" y="96716"/>
                        </a:lnTo>
                        <a:lnTo>
                          <a:pt x="448408" y="120162"/>
                        </a:lnTo>
                        <a:lnTo>
                          <a:pt x="369277" y="126023"/>
                        </a:lnTo>
                        <a:lnTo>
                          <a:pt x="290146" y="152400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Горный</a:t>
                    </a:r>
                    <a:endPara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0" name="Полилиния 9"/>
                <p:cNvSpPr/>
                <p:nvPr/>
              </p:nvSpPr>
              <p:spPr>
                <a:xfrm>
                  <a:off x="7218485" y="773723"/>
                  <a:ext cx="1825869" cy="1679331"/>
                </a:xfrm>
                <a:custGeom>
                  <a:avLst/>
                  <a:gdLst>
                    <a:gd name="connsiteX0" fmla="*/ 653561 w 1825869"/>
                    <a:gd name="connsiteY0" fmla="*/ 137746 h 1679331"/>
                    <a:gd name="connsiteX1" fmla="*/ 606669 w 1825869"/>
                    <a:gd name="connsiteY1" fmla="*/ 2931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95300 w 1825869"/>
                    <a:gd name="connsiteY1" fmla="*/ 190500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1692 w 1825869"/>
                    <a:gd name="connsiteY2" fmla="*/ 79131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4623 w 1825869"/>
                    <a:gd name="connsiteY2" fmla="*/ 64477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545123 w 1825869"/>
                    <a:gd name="connsiteY0" fmla="*/ 304800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45123 w 1825869"/>
                    <a:gd name="connsiteY101" fmla="*/ 304800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0438 w 1825869"/>
                    <a:gd name="connsiteY94" fmla="*/ 366346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825869" h="1679331">
                      <a:moveTo>
                        <a:pt x="565638" y="196362"/>
                      </a:moveTo>
                      <a:lnTo>
                        <a:pt x="498231" y="205153"/>
                      </a:lnTo>
                      <a:cubicBezTo>
                        <a:pt x="467946" y="136768"/>
                        <a:pt x="461108" y="115277"/>
                        <a:pt x="389792" y="46892"/>
                      </a:cubicBezTo>
                      <a:lnTo>
                        <a:pt x="392723" y="0"/>
                      </a:lnTo>
                      <a:lnTo>
                        <a:pt x="316523" y="128954"/>
                      </a:lnTo>
                      <a:lnTo>
                        <a:pt x="354623" y="158262"/>
                      </a:lnTo>
                      <a:lnTo>
                        <a:pt x="319453" y="196362"/>
                      </a:lnTo>
                      <a:lnTo>
                        <a:pt x="307730" y="313592"/>
                      </a:lnTo>
                      <a:lnTo>
                        <a:pt x="254977" y="369277"/>
                      </a:lnTo>
                      <a:lnTo>
                        <a:pt x="331177" y="495300"/>
                      </a:lnTo>
                      <a:lnTo>
                        <a:pt x="304800" y="542192"/>
                      </a:lnTo>
                      <a:lnTo>
                        <a:pt x="249115" y="559777"/>
                      </a:lnTo>
                      <a:lnTo>
                        <a:pt x="219807" y="624254"/>
                      </a:lnTo>
                      <a:lnTo>
                        <a:pt x="143607" y="609600"/>
                      </a:lnTo>
                      <a:lnTo>
                        <a:pt x="134815" y="603739"/>
                      </a:lnTo>
                      <a:lnTo>
                        <a:pt x="0" y="633046"/>
                      </a:lnTo>
                      <a:lnTo>
                        <a:pt x="17584" y="653562"/>
                      </a:lnTo>
                      <a:lnTo>
                        <a:pt x="17584" y="797169"/>
                      </a:lnTo>
                      <a:lnTo>
                        <a:pt x="90853" y="838200"/>
                      </a:lnTo>
                      <a:lnTo>
                        <a:pt x="90853" y="929054"/>
                      </a:lnTo>
                      <a:lnTo>
                        <a:pt x="128953" y="1028700"/>
                      </a:lnTo>
                      <a:lnTo>
                        <a:pt x="134815" y="1049215"/>
                      </a:lnTo>
                      <a:lnTo>
                        <a:pt x="216877" y="1028700"/>
                      </a:lnTo>
                      <a:lnTo>
                        <a:pt x="290146" y="1022839"/>
                      </a:lnTo>
                      <a:lnTo>
                        <a:pt x="354623" y="981808"/>
                      </a:lnTo>
                      <a:lnTo>
                        <a:pt x="419100" y="1034562"/>
                      </a:lnTo>
                      <a:lnTo>
                        <a:pt x="480646" y="961292"/>
                      </a:lnTo>
                      <a:lnTo>
                        <a:pt x="527538" y="934915"/>
                      </a:lnTo>
                      <a:lnTo>
                        <a:pt x="568569" y="893885"/>
                      </a:lnTo>
                      <a:lnTo>
                        <a:pt x="624253" y="917331"/>
                      </a:lnTo>
                      <a:lnTo>
                        <a:pt x="662353" y="964223"/>
                      </a:lnTo>
                      <a:lnTo>
                        <a:pt x="706315" y="975946"/>
                      </a:lnTo>
                      <a:lnTo>
                        <a:pt x="706315" y="975946"/>
                      </a:lnTo>
                      <a:lnTo>
                        <a:pt x="762000" y="1049215"/>
                      </a:lnTo>
                      <a:lnTo>
                        <a:pt x="747346" y="1137139"/>
                      </a:lnTo>
                      <a:lnTo>
                        <a:pt x="864577" y="1160585"/>
                      </a:lnTo>
                      <a:lnTo>
                        <a:pt x="999392" y="1239715"/>
                      </a:lnTo>
                      <a:lnTo>
                        <a:pt x="1063869" y="1295400"/>
                      </a:lnTo>
                      <a:lnTo>
                        <a:pt x="1019907" y="1348154"/>
                      </a:lnTo>
                      <a:lnTo>
                        <a:pt x="993530" y="1415562"/>
                      </a:lnTo>
                      <a:lnTo>
                        <a:pt x="1049215" y="1485900"/>
                      </a:lnTo>
                      <a:lnTo>
                        <a:pt x="1140069" y="1468315"/>
                      </a:lnTo>
                      <a:lnTo>
                        <a:pt x="1172307" y="1480039"/>
                      </a:lnTo>
                      <a:lnTo>
                        <a:pt x="1189892" y="1524000"/>
                      </a:lnTo>
                      <a:lnTo>
                        <a:pt x="1143000" y="1538654"/>
                      </a:lnTo>
                      <a:lnTo>
                        <a:pt x="1110761" y="1553308"/>
                      </a:lnTo>
                      <a:lnTo>
                        <a:pt x="1157653" y="1594339"/>
                      </a:lnTo>
                      <a:lnTo>
                        <a:pt x="1145930" y="1620715"/>
                      </a:lnTo>
                      <a:lnTo>
                        <a:pt x="1131277" y="1658815"/>
                      </a:lnTo>
                      <a:lnTo>
                        <a:pt x="1184030" y="1679331"/>
                      </a:lnTo>
                      <a:lnTo>
                        <a:pt x="1225061" y="1670539"/>
                      </a:lnTo>
                      <a:lnTo>
                        <a:pt x="1298330" y="1655885"/>
                      </a:lnTo>
                      <a:lnTo>
                        <a:pt x="1397977" y="1679331"/>
                      </a:lnTo>
                      <a:lnTo>
                        <a:pt x="1485900" y="1635369"/>
                      </a:lnTo>
                      <a:lnTo>
                        <a:pt x="1579684" y="1585546"/>
                      </a:lnTo>
                      <a:lnTo>
                        <a:pt x="1576753" y="1547446"/>
                      </a:lnTo>
                      <a:lnTo>
                        <a:pt x="1506415" y="1482969"/>
                      </a:lnTo>
                      <a:lnTo>
                        <a:pt x="1529861" y="1462454"/>
                      </a:lnTo>
                      <a:lnTo>
                        <a:pt x="1503484" y="1436077"/>
                      </a:lnTo>
                      <a:lnTo>
                        <a:pt x="1477107" y="1447800"/>
                      </a:lnTo>
                      <a:lnTo>
                        <a:pt x="1415561" y="1436077"/>
                      </a:lnTo>
                      <a:lnTo>
                        <a:pt x="1383323" y="1430215"/>
                      </a:lnTo>
                      <a:lnTo>
                        <a:pt x="1430215" y="1324708"/>
                      </a:lnTo>
                      <a:lnTo>
                        <a:pt x="1825869" y="1304192"/>
                      </a:lnTo>
                      <a:lnTo>
                        <a:pt x="1764323" y="1269023"/>
                      </a:lnTo>
                      <a:lnTo>
                        <a:pt x="1735015" y="1060939"/>
                      </a:lnTo>
                      <a:lnTo>
                        <a:pt x="1655884" y="1049215"/>
                      </a:lnTo>
                      <a:lnTo>
                        <a:pt x="1597269" y="973015"/>
                      </a:lnTo>
                      <a:lnTo>
                        <a:pt x="1532792" y="952500"/>
                      </a:lnTo>
                      <a:lnTo>
                        <a:pt x="1421423" y="803031"/>
                      </a:lnTo>
                      <a:lnTo>
                        <a:pt x="1377461" y="794239"/>
                      </a:lnTo>
                      <a:lnTo>
                        <a:pt x="1365738" y="741485"/>
                      </a:lnTo>
                      <a:lnTo>
                        <a:pt x="1365738" y="694592"/>
                      </a:lnTo>
                      <a:lnTo>
                        <a:pt x="1400907" y="630115"/>
                      </a:lnTo>
                      <a:lnTo>
                        <a:pt x="1409700" y="592015"/>
                      </a:lnTo>
                      <a:lnTo>
                        <a:pt x="1374530" y="574431"/>
                      </a:lnTo>
                      <a:lnTo>
                        <a:pt x="1321777" y="597877"/>
                      </a:lnTo>
                      <a:lnTo>
                        <a:pt x="1307123" y="571500"/>
                      </a:lnTo>
                      <a:lnTo>
                        <a:pt x="1298330" y="559777"/>
                      </a:lnTo>
                      <a:lnTo>
                        <a:pt x="1271953" y="553915"/>
                      </a:lnTo>
                      <a:lnTo>
                        <a:pt x="1210407" y="594946"/>
                      </a:lnTo>
                      <a:lnTo>
                        <a:pt x="1145930" y="630115"/>
                      </a:lnTo>
                      <a:lnTo>
                        <a:pt x="1148861" y="668215"/>
                      </a:lnTo>
                      <a:lnTo>
                        <a:pt x="1119553" y="682869"/>
                      </a:lnTo>
                      <a:lnTo>
                        <a:pt x="1084384" y="603739"/>
                      </a:lnTo>
                      <a:lnTo>
                        <a:pt x="1058007" y="621323"/>
                      </a:lnTo>
                      <a:lnTo>
                        <a:pt x="1049215" y="589085"/>
                      </a:lnTo>
                      <a:lnTo>
                        <a:pt x="1034561" y="562708"/>
                      </a:lnTo>
                      <a:lnTo>
                        <a:pt x="1043353" y="509954"/>
                      </a:lnTo>
                      <a:lnTo>
                        <a:pt x="1040423" y="474785"/>
                      </a:lnTo>
                      <a:lnTo>
                        <a:pt x="1014046" y="451339"/>
                      </a:lnTo>
                      <a:lnTo>
                        <a:pt x="973015" y="465992"/>
                      </a:lnTo>
                      <a:lnTo>
                        <a:pt x="943707" y="442546"/>
                      </a:lnTo>
                      <a:lnTo>
                        <a:pt x="923192" y="465992"/>
                      </a:lnTo>
                      <a:lnTo>
                        <a:pt x="870438" y="366346"/>
                      </a:lnTo>
                      <a:lnTo>
                        <a:pt x="644769" y="442546"/>
                      </a:lnTo>
                      <a:lnTo>
                        <a:pt x="624253" y="424962"/>
                      </a:lnTo>
                      <a:lnTo>
                        <a:pt x="618392" y="392723"/>
                      </a:lnTo>
                      <a:lnTo>
                        <a:pt x="659423" y="369277"/>
                      </a:lnTo>
                      <a:lnTo>
                        <a:pt x="682869" y="325315"/>
                      </a:lnTo>
                      <a:cubicBezTo>
                        <a:pt x="678961" y="277446"/>
                        <a:pt x="716084" y="203200"/>
                        <a:pt x="685799" y="158262"/>
                      </a:cubicBezTo>
                      <a:lnTo>
                        <a:pt x="565638" y="196362"/>
                      </a:ln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Пугачев</a:t>
                  </a:r>
                </a:p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                   </a:t>
                  </a:r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Светлый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Полилиния 7"/>
              <p:cNvSpPr/>
              <p:nvPr/>
            </p:nvSpPr>
            <p:spPr>
              <a:xfrm>
                <a:off x="8595946" y="1093177"/>
                <a:ext cx="1699846" cy="1239715"/>
              </a:xfrm>
              <a:custGeom>
                <a:avLst/>
                <a:gdLst>
                  <a:gd name="connsiteX0" fmla="*/ 410308 w 1699846"/>
                  <a:gd name="connsiteY0" fmla="*/ 73269 h 1239715"/>
                  <a:gd name="connsiteX1" fmla="*/ 416169 w 1699846"/>
                  <a:gd name="connsiteY1" fmla="*/ 146538 h 1239715"/>
                  <a:gd name="connsiteX2" fmla="*/ 298939 w 1699846"/>
                  <a:gd name="connsiteY2" fmla="*/ 202223 h 1239715"/>
                  <a:gd name="connsiteX3" fmla="*/ 301869 w 1699846"/>
                  <a:gd name="connsiteY3" fmla="*/ 260838 h 1239715"/>
                  <a:gd name="connsiteX4" fmla="*/ 310662 w 1699846"/>
                  <a:gd name="connsiteY4" fmla="*/ 310661 h 1239715"/>
                  <a:gd name="connsiteX5" fmla="*/ 181708 w 1699846"/>
                  <a:gd name="connsiteY5" fmla="*/ 319454 h 1239715"/>
                  <a:gd name="connsiteX6" fmla="*/ 128954 w 1699846"/>
                  <a:gd name="connsiteY6" fmla="*/ 348761 h 1239715"/>
                  <a:gd name="connsiteX7" fmla="*/ 93785 w 1699846"/>
                  <a:gd name="connsiteY7" fmla="*/ 395654 h 1239715"/>
                  <a:gd name="connsiteX8" fmla="*/ 20516 w 1699846"/>
                  <a:gd name="connsiteY8" fmla="*/ 413238 h 1239715"/>
                  <a:gd name="connsiteX9" fmla="*/ 0 w 1699846"/>
                  <a:gd name="connsiteY9" fmla="*/ 422031 h 1239715"/>
                  <a:gd name="connsiteX10" fmla="*/ 0 w 1699846"/>
                  <a:gd name="connsiteY10" fmla="*/ 465992 h 1239715"/>
                  <a:gd name="connsiteX11" fmla="*/ 58616 w 1699846"/>
                  <a:gd name="connsiteY11" fmla="*/ 495300 h 1239715"/>
                  <a:gd name="connsiteX12" fmla="*/ 146539 w 1699846"/>
                  <a:gd name="connsiteY12" fmla="*/ 630115 h 1239715"/>
                  <a:gd name="connsiteX13" fmla="*/ 219808 w 1699846"/>
                  <a:gd name="connsiteY13" fmla="*/ 659423 h 1239715"/>
                  <a:gd name="connsiteX14" fmla="*/ 263769 w 1699846"/>
                  <a:gd name="connsiteY14" fmla="*/ 720969 h 1239715"/>
                  <a:gd name="connsiteX15" fmla="*/ 351692 w 1699846"/>
                  <a:gd name="connsiteY15" fmla="*/ 753208 h 1239715"/>
                  <a:gd name="connsiteX16" fmla="*/ 395654 w 1699846"/>
                  <a:gd name="connsiteY16" fmla="*/ 964223 h 1239715"/>
                  <a:gd name="connsiteX17" fmla="*/ 442546 w 1699846"/>
                  <a:gd name="connsiteY17" fmla="*/ 990600 h 1239715"/>
                  <a:gd name="connsiteX18" fmla="*/ 495300 w 1699846"/>
                  <a:gd name="connsiteY18" fmla="*/ 1043354 h 1239715"/>
                  <a:gd name="connsiteX19" fmla="*/ 521677 w 1699846"/>
                  <a:gd name="connsiteY19" fmla="*/ 1099038 h 1239715"/>
                  <a:gd name="connsiteX20" fmla="*/ 553916 w 1699846"/>
                  <a:gd name="connsiteY20" fmla="*/ 1104900 h 1239715"/>
                  <a:gd name="connsiteX21" fmla="*/ 565639 w 1699846"/>
                  <a:gd name="connsiteY21" fmla="*/ 1090246 h 1239715"/>
                  <a:gd name="connsiteX22" fmla="*/ 568569 w 1699846"/>
                  <a:gd name="connsiteY22" fmla="*/ 1028700 h 1239715"/>
                  <a:gd name="connsiteX23" fmla="*/ 638908 w 1699846"/>
                  <a:gd name="connsiteY23" fmla="*/ 1037492 h 1239715"/>
                  <a:gd name="connsiteX24" fmla="*/ 706316 w 1699846"/>
                  <a:gd name="connsiteY24" fmla="*/ 1078523 h 1239715"/>
                  <a:gd name="connsiteX25" fmla="*/ 700454 w 1699846"/>
                  <a:gd name="connsiteY25" fmla="*/ 1143000 h 1239715"/>
                  <a:gd name="connsiteX26" fmla="*/ 773723 w 1699846"/>
                  <a:gd name="connsiteY26" fmla="*/ 1175238 h 1239715"/>
                  <a:gd name="connsiteX27" fmla="*/ 855785 w 1699846"/>
                  <a:gd name="connsiteY27" fmla="*/ 1222131 h 1239715"/>
                  <a:gd name="connsiteX28" fmla="*/ 961292 w 1699846"/>
                  <a:gd name="connsiteY28" fmla="*/ 1239715 h 1239715"/>
                  <a:gd name="connsiteX29" fmla="*/ 926123 w 1699846"/>
                  <a:gd name="connsiteY29" fmla="*/ 1131277 h 1239715"/>
                  <a:gd name="connsiteX30" fmla="*/ 955431 w 1699846"/>
                  <a:gd name="connsiteY30" fmla="*/ 1116623 h 1239715"/>
                  <a:gd name="connsiteX31" fmla="*/ 1096108 w 1699846"/>
                  <a:gd name="connsiteY31" fmla="*/ 1181100 h 1239715"/>
                  <a:gd name="connsiteX32" fmla="*/ 1140069 w 1699846"/>
                  <a:gd name="connsiteY32" fmla="*/ 1151792 h 1239715"/>
                  <a:gd name="connsiteX33" fmla="*/ 1145931 w 1699846"/>
                  <a:gd name="connsiteY33" fmla="*/ 1131277 h 1239715"/>
                  <a:gd name="connsiteX34" fmla="*/ 1175239 w 1699846"/>
                  <a:gd name="connsiteY34" fmla="*/ 1093177 h 1239715"/>
                  <a:gd name="connsiteX35" fmla="*/ 1201616 w 1699846"/>
                  <a:gd name="connsiteY35" fmla="*/ 1099038 h 1239715"/>
                  <a:gd name="connsiteX36" fmla="*/ 1216269 w 1699846"/>
                  <a:gd name="connsiteY36" fmla="*/ 1096108 h 1239715"/>
                  <a:gd name="connsiteX37" fmla="*/ 1269023 w 1699846"/>
                  <a:gd name="connsiteY37" fmla="*/ 1087315 h 1239715"/>
                  <a:gd name="connsiteX38" fmla="*/ 1307123 w 1699846"/>
                  <a:gd name="connsiteY38" fmla="*/ 1122485 h 1239715"/>
                  <a:gd name="connsiteX39" fmla="*/ 1362808 w 1699846"/>
                  <a:gd name="connsiteY39" fmla="*/ 1157654 h 1239715"/>
                  <a:gd name="connsiteX40" fmla="*/ 1418492 w 1699846"/>
                  <a:gd name="connsiteY40" fmla="*/ 1137138 h 1239715"/>
                  <a:gd name="connsiteX41" fmla="*/ 1421423 w 1699846"/>
                  <a:gd name="connsiteY41" fmla="*/ 1090246 h 1239715"/>
                  <a:gd name="connsiteX42" fmla="*/ 1430216 w 1699846"/>
                  <a:gd name="connsiteY42" fmla="*/ 1037492 h 1239715"/>
                  <a:gd name="connsiteX43" fmla="*/ 1532792 w 1699846"/>
                  <a:gd name="connsiteY43" fmla="*/ 1063869 h 1239715"/>
                  <a:gd name="connsiteX44" fmla="*/ 1582616 w 1699846"/>
                  <a:gd name="connsiteY44" fmla="*/ 1066800 h 1239715"/>
                  <a:gd name="connsiteX45" fmla="*/ 1573823 w 1699846"/>
                  <a:gd name="connsiteY45" fmla="*/ 1093177 h 1239715"/>
                  <a:gd name="connsiteX46" fmla="*/ 1518139 w 1699846"/>
                  <a:gd name="connsiteY46" fmla="*/ 1145931 h 1239715"/>
                  <a:gd name="connsiteX47" fmla="*/ 1567962 w 1699846"/>
                  <a:gd name="connsiteY47" fmla="*/ 1172308 h 1239715"/>
                  <a:gd name="connsiteX48" fmla="*/ 1644162 w 1699846"/>
                  <a:gd name="connsiteY48" fmla="*/ 1148861 h 1239715"/>
                  <a:gd name="connsiteX49" fmla="*/ 1688123 w 1699846"/>
                  <a:gd name="connsiteY49" fmla="*/ 1113692 h 1239715"/>
                  <a:gd name="connsiteX50" fmla="*/ 1699846 w 1699846"/>
                  <a:gd name="connsiteY50" fmla="*/ 984738 h 1239715"/>
                  <a:gd name="connsiteX51" fmla="*/ 1629508 w 1699846"/>
                  <a:gd name="connsiteY51" fmla="*/ 905608 h 1239715"/>
                  <a:gd name="connsiteX52" fmla="*/ 1588477 w 1699846"/>
                  <a:gd name="connsiteY52" fmla="*/ 753208 h 1239715"/>
                  <a:gd name="connsiteX53" fmla="*/ 1559169 w 1699846"/>
                  <a:gd name="connsiteY53" fmla="*/ 753208 h 1239715"/>
                  <a:gd name="connsiteX54" fmla="*/ 1538654 w 1699846"/>
                  <a:gd name="connsiteY54" fmla="*/ 712177 h 1239715"/>
                  <a:gd name="connsiteX55" fmla="*/ 1521069 w 1699846"/>
                  <a:gd name="connsiteY55" fmla="*/ 641838 h 1239715"/>
                  <a:gd name="connsiteX56" fmla="*/ 1491762 w 1699846"/>
                  <a:gd name="connsiteY56" fmla="*/ 474785 h 1239715"/>
                  <a:gd name="connsiteX57" fmla="*/ 1491762 w 1699846"/>
                  <a:gd name="connsiteY57" fmla="*/ 457200 h 1239715"/>
                  <a:gd name="connsiteX58" fmla="*/ 1456592 w 1699846"/>
                  <a:gd name="connsiteY58" fmla="*/ 457200 h 1239715"/>
                  <a:gd name="connsiteX59" fmla="*/ 1421423 w 1699846"/>
                  <a:gd name="connsiteY59" fmla="*/ 410308 h 1239715"/>
                  <a:gd name="connsiteX60" fmla="*/ 1277816 w 1699846"/>
                  <a:gd name="connsiteY60" fmla="*/ 419100 h 1239715"/>
                  <a:gd name="connsiteX61" fmla="*/ 1251439 w 1699846"/>
                  <a:gd name="connsiteY61" fmla="*/ 375138 h 1239715"/>
                  <a:gd name="connsiteX62" fmla="*/ 1101969 w 1699846"/>
                  <a:gd name="connsiteY62" fmla="*/ 410308 h 1239715"/>
                  <a:gd name="connsiteX63" fmla="*/ 1063869 w 1699846"/>
                  <a:gd name="connsiteY63" fmla="*/ 316523 h 1239715"/>
                  <a:gd name="connsiteX64" fmla="*/ 1058008 w 1699846"/>
                  <a:gd name="connsiteY64" fmla="*/ 284285 h 1239715"/>
                  <a:gd name="connsiteX65" fmla="*/ 1025769 w 1699846"/>
                  <a:gd name="connsiteY65" fmla="*/ 272561 h 1239715"/>
                  <a:gd name="connsiteX66" fmla="*/ 1008185 w 1699846"/>
                  <a:gd name="connsiteY66" fmla="*/ 310661 h 1239715"/>
                  <a:gd name="connsiteX67" fmla="*/ 1005254 w 1699846"/>
                  <a:gd name="connsiteY67" fmla="*/ 345831 h 1239715"/>
                  <a:gd name="connsiteX68" fmla="*/ 970085 w 1699846"/>
                  <a:gd name="connsiteY68" fmla="*/ 354623 h 1239715"/>
                  <a:gd name="connsiteX69" fmla="*/ 893885 w 1699846"/>
                  <a:gd name="connsiteY69" fmla="*/ 313592 h 1239715"/>
                  <a:gd name="connsiteX70" fmla="*/ 861646 w 1699846"/>
                  <a:gd name="connsiteY70" fmla="*/ 351692 h 1239715"/>
                  <a:gd name="connsiteX71" fmla="*/ 841131 w 1699846"/>
                  <a:gd name="connsiteY71" fmla="*/ 266700 h 1239715"/>
                  <a:gd name="connsiteX72" fmla="*/ 841131 w 1699846"/>
                  <a:gd name="connsiteY72" fmla="*/ 225669 h 1239715"/>
                  <a:gd name="connsiteX73" fmla="*/ 890954 w 1699846"/>
                  <a:gd name="connsiteY73" fmla="*/ 208085 h 1239715"/>
                  <a:gd name="connsiteX74" fmla="*/ 902677 w 1699846"/>
                  <a:gd name="connsiteY74" fmla="*/ 184638 h 1239715"/>
                  <a:gd name="connsiteX75" fmla="*/ 902677 w 1699846"/>
                  <a:gd name="connsiteY75" fmla="*/ 143608 h 1239715"/>
                  <a:gd name="connsiteX76" fmla="*/ 870439 w 1699846"/>
                  <a:gd name="connsiteY76" fmla="*/ 140677 h 1239715"/>
                  <a:gd name="connsiteX77" fmla="*/ 838200 w 1699846"/>
                  <a:gd name="connsiteY77" fmla="*/ 128954 h 1239715"/>
                  <a:gd name="connsiteX78" fmla="*/ 779585 w 1699846"/>
                  <a:gd name="connsiteY78" fmla="*/ 114300 h 1239715"/>
                  <a:gd name="connsiteX79" fmla="*/ 665285 w 1699846"/>
                  <a:gd name="connsiteY79" fmla="*/ 117231 h 1239715"/>
                  <a:gd name="connsiteX80" fmla="*/ 674077 w 1699846"/>
                  <a:gd name="connsiteY80" fmla="*/ 46892 h 1239715"/>
                  <a:gd name="connsiteX81" fmla="*/ 671146 w 1699846"/>
                  <a:gd name="connsiteY81" fmla="*/ 0 h 1239715"/>
                  <a:gd name="connsiteX82" fmla="*/ 641839 w 1699846"/>
                  <a:gd name="connsiteY82" fmla="*/ 11723 h 1239715"/>
                  <a:gd name="connsiteX83" fmla="*/ 612531 w 1699846"/>
                  <a:gd name="connsiteY83" fmla="*/ 41031 h 1239715"/>
                  <a:gd name="connsiteX84" fmla="*/ 574431 w 1699846"/>
                  <a:gd name="connsiteY84" fmla="*/ 79131 h 1239715"/>
                  <a:gd name="connsiteX85" fmla="*/ 410308 w 1699846"/>
                  <a:gd name="connsiteY85" fmla="*/ 73269 h 123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699846" h="1239715">
                    <a:moveTo>
                      <a:pt x="410308" y="73269"/>
                    </a:moveTo>
                    <a:lnTo>
                      <a:pt x="416169" y="146538"/>
                    </a:lnTo>
                    <a:lnTo>
                      <a:pt x="298939" y="202223"/>
                    </a:lnTo>
                    <a:lnTo>
                      <a:pt x="301869" y="260838"/>
                    </a:lnTo>
                    <a:lnTo>
                      <a:pt x="310662" y="310661"/>
                    </a:lnTo>
                    <a:lnTo>
                      <a:pt x="181708" y="319454"/>
                    </a:lnTo>
                    <a:lnTo>
                      <a:pt x="128954" y="348761"/>
                    </a:lnTo>
                    <a:lnTo>
                      <a:pt x="93785" y="395654"/>
                    </a:lnTo>
                    <a:lnTo>
                      <a:pt x="20516" y="413238"/>
                    </a:lnTo>
                    <a:lnTo>
                      <a:pt x="0" y="422031"/>
                    </a:lnTo>
                    <a:lnTo>
                      <a:pt x="0" y="465992"/>
                    </a:lnTo>
                    <a:lnTo>
                      <a:pt x="58616" y="495300"/>
                    </a:lnTo>
                    <a:lnTo>
                      <a:pt x="146539" y="630115"/>
                    </a:lnTo>
                    <a:lnTo>
                      <a:pt x="219808" y="659423"/>
                    </a:lnTo>
                    <a:lnTo>
                      <a:pt x="263769" y="720969"/>
                    </a:lnTo>
                    <a:lnTo>
                      <a:pt x="351692" y="753208"/>
                    </a:lnTo>
                    <a:lnTo>
                      <a:pt x="395654" y="964223"/>
                    </a:lnTo>
                    <a:lnTo>
                      <a:pt x="442546" y="990600"/>
                    </a:lnTo>
                    <a:lnTo>
                      <a:pt x="495300" y="1043354"/>
                    </a:lnTo>
                    <a:lnTo>
                      <a:pt x="521677" y="1099038"/>
                    </a:lnTo>
                    <a:lnTo>
                      <a:pt x="553916" y="1104900"/>
                    </a:lnTo>
                    <a:lnTo>
                      <a:pt x="565639" y="1090246"/>
                    </a:lnTo>
                    <a:lnTo>
                      <a:pt x="568569" y="1028700"/>
                    </a:lnTo>
                    <a:lnTo>
                      <a:pt x="638908" y="1037492"/>
                    </a:lnTo>
                    <a:lnTo>
                      <a:pt x="706316" y="1078523"/>
                    </a:lnTo>
                    <a:lnTo>
                      <a:pt x="700454" y="1143000"/>
                    </a:lnTo>
                    <a:lnTo>
                      <a:pt x="773723" y="1175238"/>
                    </a:lnTo>
                    <a:lnTo>
                      <a:pt x="855785" y="1222131"/>
                    </a:lnTo>
                    <a:lnTo>
                      <a:pt x="961292" y="1239715"/>
                    </a:lnTo>
                    <a:lnTo>
                      <a:pt x="926123" y="1131277"/>
                    </a:lnTo>
                    <a:lnTo>
                      <a:pt x="955431" y="1116623"/>
                    </a:lnTo>
                    <a:lnTo>
                      <a:pt x="1096108" y="1181100"/>
                    </a:lnTo>
                    <a:lnTo>
                      <a:pt x="1140069" y="1151792"/>
                    </a:lnTo>
                    <a:lnTo>
                      <a:pt x="1145931" y="1131277"/>
                    </a:lnTo>
                    <a:lnTo>
                      <a:pt x="1175239" y="1093177"/>
                    </a:lnTo>
                    <a:cubicBezTo>
                      <a:pt x="1184031" y="1095131"/>
                      <a:pt x="1192632" y="1098396"/>
                      <a:pt x="1201616" y="1099038"/>
                    </a:cubicBezTo>
                    <a:cubicBezTo>
                      <a:pt x="1206584" y="1099393"/>
                      <a:pt x="1216269" y="1096108"/>
                      <a:pt x="1216269" y="1096108"/>
                    </a:cubicBezTo>
                    <a:lnTo>
                      <a:pt x="1269023" y="1087315"/>
                    </a:lnTo>
                    <a:lnTo>
                      <a:pt x="1307123" y="1122485"/>
                    </a:lnTo>
                    <a:lnTo>
                      <a:pt x="1362808" y="1157654"/>
                    </a:lnTo>
                    <a:lnTo>
                      <a:pt x="1418492" y="1137138"/>
                    </a:lnTo>
                    <a:lnTo>
                      <a:pt x="1421423" y="1090246"/>
                    </a:lnTo>
                    <a:lnTo>
                      <a:pt x="1430216" y="1037492"/>
                    </a:lnTo>
                    <a:lnTo>
                      <a:pt x="1532792" y="1063869"/>
                    </a:lnTo>
                    <a:lnTo>
                      <a:pt x="1582616" y="1066800"/>
                    </a:lnTo>
                    <a:lnTo>
                      <a:pt x="1573823" y="1093177"/>
                    </a:lnTo>
                    <a:lnTo>
                      <a:pt x="1518139" y="1145931"/>
                    </a:lnTo>
                    <a:lnTo>
                      <a:pt x="1567962" y="1172308"/>
                    </a:lnTo>
                    <a:lnTo>
                      <a:pt x="1644162" y="1148861"/>
                    </a:lnTo>
                    <a:lnTo>
                      <a:pt x="1688123" y="1113692"/>
                    </a:lnTo>
                    <a:lnTo>
                      <a:pt x="1699846" y="984738"/>
                    </a:lnTo>
                    <a:lnTo>
                      <a:pt x="1629508" y="905608"/>
                    </a:lnTo>
                    <a:lnTo>
                      <a:pt x="1588477" y="753208"/>
                    </a:lnTo>
                    <a:lnTo>
                      <a:pt x="1559169" y="753208"/>
                    </a:lnTo>
                    <a:lnTo>
                      <a:pt x="1538654" y="712177"/>
                    </a:lnTo>
                    <a:lnTo>
                      <a:pt x="1521069" y="641838"/>
                    </a:lnTo>
                    <a:lnTo>
                      <a:pt x="1491762" y="474785"/>
                    </a:lnTo>
                    <a:lnTo>
                      <a:pt x="1491762" y="457200"/>
                    </a:lnTo>
                    <a:lnTo>
                      <a:pt x="1456592" y="457200"/>
                    </a:lnTo>
                    <a:lnTo>
                      <a:pt x="1421423" y="410308"/>
                    </a:lnTo>
                    <a:lnTo>
                      <a:pt x="1277816" y="419100"/>
                    </a:lnTo>
                    <a:lnTo>
                      <a:pt x="1251439" y="375138"/>
                    </a:lnTo>
                    <a:lnTo>
                      <a:pt x="1101969" y="410308"/>
                    </a:lnTo>
                    <a:lnTo>
                      <a:pt x="1063869" y="316523"/>
                    </a:lnTo>
                    <a:lnTo>
                      <a:pt x="1058008" y="284285"/>
                    </a:lnTo>
                    <a:lnTo>
                      <a:pt x="1025769" y="272561"/>
                    </a:lnTo>
                    <a:lnTo>
                      <a:pt x="1008185" y="310661"/>
                    </a:lnTo>
                    <a:lnTo>
                      <a:pt x="1005254" y="345831"/>
                    </a:lnTo>
                    <a:lnTo>
                      <a:pt x="970085" y="354623"/>
                    </a:lnTo>
                    <a:lnTo>
                      <a:pt x="893885" y="313592"/>
                    </a:lnTo>
                    <a:lnTo>
                      <a:pt x="861646" y="351692"/>
                    </a:lnTo>
                    <a:lnTo>
                      <a:pt x="841131" y="266700"/>
                    </a:lnTo>
                    <a:lnTo>
                      <a:pt x="841131" y="225669"/>
                    </a:lnTo>
                    <a:lnTo>
                      <a:pt x="890954" y="208085"/>
                    </a:lnTo>
                    <a:lnTo>
                      <a:pt x="902677" y="184638"/>
                    </a:lnTo>
                    <a:lnTo>
                      <a:pt x="902677" y="143608"/>
                    </a:lnTo>
                    <a:lnTo>
                      <a:pt x="870439" y="140677"/>
                    </a:lnTo>
                    <a:lnTo>
                      <a:pt x="838200" y="128954"/>
                    </a:lnTo>
                    <a:lnTo>
                      <a:pt x="779585" y="114300"/>
                    </a:lnTo>
                    <a:lnTo>
                      <a:pt x="665285" y="117231"/>
                    </a:lnTo>
                    <a:lnTo>
                      <a:pt x="674077" y="46892"/>
                    </a:lnTo>
                    <a:lnTo>
                      <a:pt x="671146" y="0"/>
                    </a:lnTo>
                    <a:lnTo>
                      <a:pt x="641839" y="11723"/>
                    </a:lnTo>
                    <a:lnTo>
                      <a:pt x="612531" y="41031"/>
                    </a:lnTo>
                    <a:lnTo>
                      <a:pt x="574431" y="79131"/>
                    </a:lnTo>
                    <a:lnTo>
                      <a:pt x="410308" y="73269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Перелюб</a:t>
                </a:r>
                <a:endPara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6" name="Полилиния 5"/>
            <p:cNvSpPr/>
            <p:nvPr/>
          </p:nvSpPr>
          <p:spPr>
            <a:xfrm>
              <a:off x="7611208" y="586154"/>
              <a:ext cx="1397977" cy="917331"/>
            </a:xfrm>
            <a:custGeom>
              <a:avLst/>
              <a:gdLst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7907 w 1397977"/>
                <a:gd name="connsiteY3" fmla="*/ 331177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57907 w 1397977"/>
                <a:gd name="connsiteY1" fmla="*/ 158261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397977" h="917331">
                  <a:moveTo>
                    <a:pt x="296007" y="87923"/>
                  </a:moveTo>
                  <a:lnTo>
                    <a:pt x="257907" y="158261"/>
                  </a:lnTo>
                  <a:lnTo>
                    <a:pt x="275492" y="187569"/>
                  </a:lnTo>
                  <a:lnTo>
                    <a:pt x="254976" y="278423"/>
                  </a:lnTo>
                  <a:lnTo>
                    <a:pt x="184638" y="187569"/>
                  </a:lnTo>
                  <a:lnTo>
                    <a:pt x="0" y="205154"/>
                  </a:lnTo>
                  <a:lnTo>
                    <a:pt x="2930" y="246184"/>
                  </a:lnTo>
                  <a:lnTo>
                    <a:pt x="108438" y="383931"/>
                  </a:lnTo>
                  <a:lnTo>
                    <a:pt x="287215" y="348761"/>
                  </a:lnTo>
                  <a:lnTo>
                    <a:pt x="313592" y="395654"/>
                  </a:lnTo>
                  <a:lnTo>
                    <a:pt x="284284" y="507023"/>
                  </a:lnTo>
                  <a:lnTo>
                    <a:pt x="269630" y="571500"/>
                  </a:lnTo>
                  <a:lnTo>
                    <a:pt x="216877" y="589084"/>
                  </a:lnTo>
                  <a:lnTo>
                    <a:pt x="254977" y="641838"/>
                  </a:lnTo>
                  <a:lnTo>
                    <a:pt x="468923" y="550984"/>
                  </a:lnTo>
                  <a:lnTo>
                    <a:pt x="512884" y="638908"/>
                  </a:lnTo>
                  <a:lnTo>
                    <a:pt x="542192" y="627184"/>
                  </a:lnTo>
                  <a:lnTo>
                    <a:pt x="568569" y="659423"/>
                  </a:lnTo>
                  <a:lnTo>
                    <a:pt x="630115" y="633046"/>
                  </a:lnTo>
                  <a:lnTo>
                    <a:pt x="644769" y="659423"/>
                  </a:lnTo>
                  <a:lnTo>
                    <a:pt x="638907" y="764931"/>
                  </a:lnTo>
                  <a:lnTo>
                    <a:pt x="662354" y="794238"/>
                  </a:lnTo>
                  <a:lnTo>
                    <a:pt x="700454" y="785446"/>
                  </a:lnTo>
                  <a:lnTo>
                    <a:pt x="729761" y="870438"/>
                  </a:lnTo>
                  <a:lnTo>
                    <a:pt x="756138" y="858715"/>
                  </a:lnTo>
                  <a:lnTo>
                    <a:pt x="747346" y="811823"/>
                  </a:lnTo>
                  <a:lnTo>
                    <a:pt x="876300" y="729761"/>
                  </a:lnTo>
                  <a:lnTo>
                    <a:pt x="911469" y="750277"/>
                  </a:lnTo>
                  <a:lnTo>
                    <a:pt x="923192" y="785446"/>
                  </a:lnTo>
                  <a:lnTo>
                    <a:pt x="984738" y="762000"/>
                  </a:lnTo>
                  <a:lnTo>
                    <a:pt x="1022838" y="785446"/>
                  </a:lnTo>
                  <a:lnTo>
                    <a:pt x="1008184" y="844061"/>
                  </a:lnTo>
                  <a:lnTo>
                    <a:pt x="975946" y="888023"/>
                  </a:lnTo>
                  <a:lnTo>
                    <a:pt x="975946" y="917331"/>
                  </a:lnTo>
                  <a:lnTo>
                    <a:pt x="1069730" y="902677"/>
                  </a:lnTo>
                  <a:lnTo>
                    <a:pt x="1140069" y="829408"/>
                  </a:lnTo>
                  <a:lnTo>
                    <a:pt x="1289538" y="817684"/>
                  </a:lnTo>
                  <a:lnTo>
                    <a:pt x="1280746" y="715108"/>
                  </a:lnTo>
                  <a:lnTo>
                    <a:pt x="1397977" y="647700"/>
                  </a:lnTo>
                  <a:lnTo>
                    <a:pt x="1389184" y="583223"/>
                  </a:lnTo>
                  <a:lnTo>
                    <a:pt x="1336430" y="527538"/>
                  </a:lnTo>
                  <a:lnTo>
                    <a:pt x="1280746" y="419100"/>
                  </a:lnTo>
                  <a:lnTo>
                    <a:pt x="1280746" y="404446"/>
                  </a:lnTo>
                  <a:lnTo>
                    <a:pt x="1251438" y="410308"/>
                  </a:lnTo>
                  <a:lnTo>
                    <a:pt x="1236784" y="451338"/>
                  </a:lnTo>
                  <a:lnTo>
                    <a:pt x="1172307" y="474784"/>
                  </a:lnTo>
                  <a:lnTo>
                    <a:pt x="1186961" y="419100"/>
                  </a:lnTo>
                  <a:lnTo>
                    <a:pt x="1184030" y="381000"/>
                  </a:lnTo>
                  <a:lnTo>
                    <a:pt x="1154723" y="328246"/>
                  </a:lnTo>
                  <a:lnTo>
                    <a:pt x="1157654" y="275492"/>
                  </a:lnTo>
                  <a:lnTo>
                    <a:pt x="1143000" y="237392"/>
                  </a:lnTo>
                  <a:lnTo>
                    <a:pt x="1075592" y="172915"/>
                  </a:lnTo>
                  <a:lnTo>
                    <a:pt x="981807" y="190500"/>
                  </a:lnTo>
                  <a:lnTo>
                    <a:pt x="1011115" y="269631"/>
                  </a:lnTo>
                  <a:lnTo>
                    <a:pt x="973015" y="345831"/>
                  </a:lnTo>
                  <a:lnTo>
                    <a:pt x="926123" y="260838"/>
                  </a:lnTo>
                  <a:lnTo>
                    <a:pt x="902677" y="175846"/>
                  </a:lnTo>
                  <a:lnTo>
                    <a:pt x="832338" y="193431"/>
                  </a:lnTo>
                  <a:lnTo>
                    <a:pt x="762000" y="222738"/>
                  </a:lnTo>
                  <a:lnTo>
                    <a:pt x="744415" y="219808"/>
                  </a:lnTo>
                  <a:lnTo>
                    <a:pt x="759069" y="169984"/>
                  </a:lnTo>
                  <a:lnTo>
                    <a:pt x="788377" y="117231"/>
                  </a:lnTo>
                  <a:lnTo>
                    <a:pt x="803030" y="73269"/>
                  </a:lnTo>
                  <a:lnTo>
                    <a:pt x="782515" y="49823"/>
                  </a:lnTo>
                  <a:lnTo>
                    <a:pt x="627184" y="0"/>
                  </a:lnTo>
                  <a:lnTo>
                    <a:pt x="577361" y="2931"/>
                  </a:lnTo>
                  <a:lnTo>
                    <a:pt x="592015" y="46892"/>
                  </a:lnTo>
                  <a:lnTo>
                    <a:pt x="565638" y="61546"/>
                  </a:lnTo>
                  <a:lnTo>
                    <a:pt x="521677" y="29308"/>
                  </a:lnTo>
                  <a:lnTo>
                    <a:pt x="471854" y="29308"/>
                  </a:lnTo>
                  <a:lnTo>
                    <a:pt x="436684" y="52754"/>
                  </a:lnTo>
                  <a:lnTo>
                    <a:pt x="407377" y="49823"/>
                  </a:lnTo>
                  <a:lnTo>
                    <a:pt x="366346" y="43961"/>
                  </a:lnTo>
                  <a:lnTo>
                    <a:pt x="351692" y="58615"/>
                  </a:lnTo>
                  <a:lnTo>
                    <a:pt x="296007" y="8792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Ивантеевка</a:t>
              </a:r>
              <a:endPara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852879" y="2338466"/>
            <a:ext cx="11392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1-10 чел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1167673" y="1993692"/>
            <a:ext cx="479685" cy="269823"/>
          </a:xfrm>
          <a:prstGeom prst="roundRect">
            <a:avLst/>
          </a:prstGeom>
          <a:solidFill>
            <a:srgbClr val="FBF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1167673" y="2758191"/>
            <a:ext cx="539646" cy="299804"/>
          </a:xfrm>
          <a:prstGeom prst="roundRect">
            <a:avLst/>
          </a:prstGeom>
          <a:solidFill>
            <a:srgbClr val="E7C9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10822898" y="3177914"/>
            <a:ext cx="116923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11-50</a:t>
            </a:r>
            <a:r>
              <a:rPr lang="ru-RU" sz="1000" dirty="0" smtClean="0"/>
              <a:t> чел</a:t>
            </a:r>
            <a:endParaRPr lang="ru-RU" sz="1000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1107712" y="3567660"/>
            <a:ext cx="629587" cy="374753"/>
          </a:xfrm>
          <a:prstGeom prst="roundRect">
            <a:avLst/>
          </a:prstGeom>
          <a:solidFill>
            <a:srgbClr val="D398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0822898" y="4002375"/>
            <a:ext cx="11842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51-100</a:t>
            </a:r>
            <a:r>
              <a:rPr lang="ru-RU" dirty="0" smtClean="0"/>
              <a:t> </a:t>
            </a:r>
            <a:r>
              <a:rPr lang="ru-RU" sz="1200" dirty="0" smtClean="0"/>
              <a:t>чел</a:t>
            </a:r>
            <a:endParaRPr lang="ru-RU" sz="1200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1137693" y="4497049"/>
            <a:ext cx="569626" cy="3297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10882860" y="4976734"/>
            <a:ext cx="111056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dirty="0" smtClean="0"/>
              <a:t>Более 100 чел</a:t>
            </a:r>
            <a:endParaRPr lang="ru-RU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254833" y="2638267"/>
            <a:ext cx="1439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hlinkClick r:id="rId2" action="ppaction://hlinksldjump"/>
              </a:rPr>
              <a:t>Всего 1020 человек</a:t>
            </a:r>
            <a:endParaRPr lang="ru-RU" sz="2400" b="1" dirty="0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1182662" y="1214203"/>
            <a:ext cx="509666" cy="25483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10867869" y="1573967"/>
            <a:ext cx="106430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0 чел.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hlinkClick r:id="" action="ppaction://noaction"/>
              </a:rPr>
              <a:t>Проведено обучение сотрудников подведомственных учреждений министерства труда и социальной защиты Саратовской области за 2023 год</a:t>
            </a:r>
            <a:endParaRPr lang="ru-RU" sz="2400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1962318" y="1229192"/>
            <a:ext cx="8470835" cy="5261831"/>
            <a:chOff x="240274" y="8609"/>
            <a:chExt cx="10055518" cy="5899166"/>
          </a:xfrm>
        </p:grpSpPr>
        <p:grpSp>
          <p:nvGrpSpPr>
            <p:cNvPr id="4" name="Группа 72"/>
            <p:cNvGrpSpPr/>
            <p:nvPr/>
          </p:nvGrpSpPr>
          <p:grpSpPr>
            <a:xfrm>
              <a:off x="240274" y="8609"/>
              <a:ext cx="10055518" cy="5899166"/>
              <a:chOff x="240274" y="8609"/>
              <a:chExt cx="10055518" cy="5899166"/>
            </a:xfrm>
          </p:grpSpPr>
          <p:grpSp>
            <p:nvGrpSpPr>
              <p:cNvPr id="5" name="Группа 70"/>
              <p:cNvGrpSpPr/>
              <p:nvPr/>
            </p:nvGrpSpPr>
            <p:grpSpPr>
              <a:xfrm>
                <a:off x="240274" y="8609"/>
                <a:ext cx="9745792" cy="5899166"/>
                <a:chOff x="240274" y="8609"/>
                <a:chExt cx="9745792" cy="5899166"/>
              </a:xfrm>
            </p:grpSpPr>
            <p:grpSp>
              <p:nvGrpSpPr>
                <p:cNvPr id="7" name="Группа 61"/>
                <p:cNvGrpSpPr/>
                <p:nvPr/>
              </p:nvGrpSpPr>
              <p:grpSpPr>
                <a:xfrm>
                  <a:off x="240274" y="8609"/>
                  <a:ext cx="9745792" cy="5899166"/>
                  <a:chOff x="240274" y="0"/>
                  <a:chExt cx="9745792" cy="5899166"/>
                </a:xfrm>
              </p:grpSpPr>
              <p:grpSp>
                <p:nvGrpSpPr>
                  <p:cNvPr id="9" name="Группа 53"/>
                  <p:cNvGrpSpPr/>
                  <p:nvPr/>
                </p:nvGrpSpPr>
                <p:grpSpPr>
                  <a:xfrm>
                    <a:off x="240274" y="0"/>
                    <a:ext cx="9745792" cy="5899166"/>
                    <a:chOff x="240274" y="0"/>
                    <a:chExt cx="9745792" cy="5899166"/>
                  </a:xfrm>
                </p:grpSpPr>
                <p:grpSp>
                  <p:nvGrpSpPr>
                    <p:cNvPr id="11" name="Группа 9"/>
                    <p:cNvGrpSpPr/>
                    <p:nvPr/>
                  </p:nvGrpSpPr>
                  <p:grpSpPr>
                    <a:xfrm>
                      <a:off x="240274" y="0"/>
                      <a:ext cx="9745792" cy="5899166"/>
                      <a:chOff x="240274" y="0"/>
                      <a:chExt cx="9745792" cy="5899166"/>
                    </a:xfrm>
                  </p:grpSpPr>
                  <p:grpSp>
                    <p:nvGrpSpPr>
                      <p:cNvPr id="13" name="Группа 3"/>
                      <p:cNvGrpSpPr/>
                      <p:nvPr/>
                    </p:nvGrpSpPr>
                    <p:grpSpPr>
                      <a:xfrm>
                        <a:off x="240274" y="0"/>
                        <a:ext cx="9745792" cy="5899166"/>
                        <a:chOff x="240274" y="0"/>
                        <a:chExt cx="9745792" cy="5899166"/>
                      </a:xfrm>
                    </p:grpSpPr>
                    <p:grpSp>
                      <p:nvGrpSpPr>
                        <p:cNvPr id="15" name="Группа 68"/>
                        <p:cNvGrpSpPr/>
                        <p:nvPr/>
                      </p:nvGrpSpPr>
                      <p:grpSpPr>
                        <a:xfrm>
                          <a:off x="240274" y="288906"/>
                          <a:ext cx="9745792" cy="5610260"/>
                          <a:chOff x="240274" y="288906"/>
                          <a:chExt cx="9745792" cy="5610260"/>
                        </a:xfrm>
                      </p:grpSpPr>
                      <p:grpSp>
                        <p:nvGrpSpPr>
                          <p:cNvPr id="17" name="Группа 66"/>
                          <p:cNvGrpSpPr/>
                          <p:nvPr/>
                        </p:nvGrpSpPr>
                        <p:grpSpPr>
                          <a:xfrm>
                            <a:off x="240274" y="288906"/>
                            <a:ext cx="9745792" cy="5610260"/>
                            <a:chOff x="240274" y="288906"/>
                            <a:chExt cx="9745792" cy="5610260"/>
                          </a:xfrm>
                        </p:grpSpPr>
                        <p:grpSp>
                          <p:nvGrpSpPr>
                            <p:cNvPr id="19" name="Группа 63"/>
                            <p:cNvGrpSpPr/>
                            <p:nvPr/>
                          </p:nvGrpSpPr>
                          <p:grpSpPr>
                            <a:xfrm>
                              <a:off x="240274" y="711609"/>
                              <a:ext cx="9745792" cy="5187557"/>
                              <a:chOff x="240274" y="711609"/>
                              <a:chExt cx="9745792" cy="5187557"/>
                            </a:xfrm>
                          </p:grpSpPr>
                          <p:grpSp>
                            <p:nvGrpSpPr>
                              <p:cNvPr id="21" name="Группа 60"/>
                              <p:cNvGrpSpPr/>
                              <p:nvPr/>
                            </p:nvGrpSpPr>
                            <p:grpSpPr>
                              <a:xfrm>
                                <a:off x="240274" y="711609"/>
                                <a:ext cx="9745792" cy="5187557"/>
                                <a:chOff x="240274" y="711609"/>
                                <a:chExt cx="9745792" cy="5187557"/>
                              </a:xfrm>
                            </p:grpSpPr>
                            <p:sp>
                              <p:nvSpPr>
                                <p:cNvPr id="27" name="Полилиния 26"/>
                                <p:cNvSpPr/>
                                <p:nvPr/>
                              </p:nvSpPr>
                              <p:spPr>
                                <a:xfrm>
                                  <a:off x="3515032" y="1617406"/>
                                  <a:ext cx="980768" cy="1086465"/>
                                </a:xfrm>
                                <a:custGeom>
                                  <a:avLst/>
                                  <a:gdLst>
                                    <a:gd name="connsiteX0" fmla="*/ 353962 w 980768"/>
                                    <a:gd name="connsiteY0" fmla="*/ 159775 h 1086465"/>
                                    <a:gd name="connsiteX1" fmla="*/ 378542 w 980768"/>
                                    <a:gd name="connsiteY1" fmla="*/ 226142 h 1086465"/>
                                    <a:gd name="connsiteX2" fmla="*/ 346587 w 980768"/>
                                    <a:gd name="connsiteY2" fmla="*/ 245807 h 1086465"/>
                                    <a:gd name="connsiteX3" fmla="*/ 245807 w 980768"/>
                                    <a:gd name="connsiteY3" fmla="*/ 469491 h 1086465"/>
                                    <a:gd name="connsiteX4" fmla="*/ 125362 w 980768"/>
                                    <a:gd name="connsiteY4" fmla="*/ 513736 h 1086465"/>
                                    <a:gd name="connsiteX5" fmla="*/ 140110 w 980768"/>
                                    <a:gd name="connsiteY5" fmla="*/ 567813 h 1086465"/>
                                    <a:gd name="connsiteX6" fmla="*/ 103239 w 980768"/>
                                    <a:gd name="connsiteY6" fmla="*/ 587478 h 1086465"/>
                                    <a:gd name="connsiteX7" fmla="*/ 29497 w 980768"/>
                                    <a:gd name="connsiteY7" fmla="*/ 663678 h 1086465"/>
                                    <a:gd name="connsiteX8" fmla="*/ 34413 w 980768"/>
                                    <a:gd name="connsiteY8" fmla="*/ 742336 h 1086465"/>
                                    <a:gd name="connsiteX9" fmla="*/ 0 w 980768"/>
                                    <a:gd name="connsiteY9" fmla="*/ 776749 h 1086465"/>
                                    <a:gd name="connsiteX10" fmla="*/ 68826 w 980768"/>
                                    <a:gd name="connsiteY10" fmla="*/ 835742 h 1086465"/>
                                    <a:gd name="connsiteX11" fmla="*/ 49162 w 980768"/>
                                    <a:gd name="connsiteY11" fmla="*/ 909484 h 1086465"/>
                                    <a:gd name="connsiteX12" fmla="*/ 68826 w 980768"/>
                                    <a:gd name="connsiteY12" fmla="*/ 921775 h 1086465"/>
                                    <a:gd name="connsiteX13" fmla="*/ 66368 w 980768"/>
                                    <a:gd name="connsiteY13" fmla="*/ 988142 h 1086465"/>
                                    <a:gd name="connsiteX14" fmla="*/ 201562 w 980768"/>
                                    <a:gd name="connsiteY14" fmla="*/ 980768 h 1086465"/>
                                    <a:gd name="connsiteX15" fmla="*/ 390833 w 980768"/>
                                    <a:gd name="connsiteY15" fmla="*/ 1074175 h 1086465"/>
                                    <a:gd name="connsiteX16" fmla="*/ 471949 w 980768"/>
                                    <a:gd name="connsiteY16" fmla="*/ 1086465 h 1086465"/>
                                    <a:gd name="connsiteX17" fmla="*/ 585020 w 980768"/>
                                    <a:gd name="connsiteY17" fmla="*/ 997975 h 1086465"/>
                                    <a:gd name="connsiteX18" fmla="*/ 599768 w 980768"/>
                                    <a:gd name="connsiteY18" fmla="*/ 916859 h 1086465"/>
                                    <a:gd name="connsiteX19" fmla="*/ 720213 w 980768"/>
                                    <a:gd name="connsiteY19" fmla="*/ 850491 h 1086465"/>
                                    <a:gd name="connsiteX20" fmla="*/ 749710 w 980768"/>
                                    <a:gd name="connsiteY20" fmla="*/ 781665 h 1086465"/>
                                    <a:gd name="connsiteX21" fmla="*/ 813620 w 980768"/>
                                    <a:gd name="connsiteY21" fmla="*/ 766917 h 1086465"/>
                                    <a:gd name="connsiteX22" fmla="*/ 926691 w 980768"/>
                                    <a:gd name="connsiteY22" fmla="*/ 651388 h 1086465"/>
                                    <a:gd name="connsiteX23" fmla="*/ 865239 w 980768"/>
                                    <a:gd name="connsiteY23" fmla="*/ 567813 h 1086465"/>
                                    <a:gd name="connsiteX24" fmla="*/ 850491 w 980768"/>
                                    <a:gd name="connsiteY24" fmla="*/ 410497 h 1086465"/>
                                    <a:gd name="connsiteX25" fmla="*/ 872613 w 980768"/>
                                    <a:gd name="connsiteY25" fmla="*/ 363794 h 1086465"/>
                                    <a:gd name="connsiteX26" fmla="*/ 916858 w 980768"/>
                                    <a:gd name="connsiteY26" fmla="*/ 366252 h 1086465"/>
                                    <a:gd name="connsiteX27" fmla="*/ 980768 w 980768"/>
                                    <a:gd name="connsiteY27" fmla="*/ 282678 h 1086465"/>
                                    <a:gd name="connsiteX28" fmla="*/ 919316 w 980768"/>
                                    <a:gd name="connsiteY28" fmla="*/ 253181 h 1086465"/>
                                    <a:gd name="connsiteX29" fmla="*/ 843116 w 980768"/>
                                    <a:gd name="connsiteY29" fmla="*/ 243349 h 1086465"/>
                                    <a:gd name="connsiteX30" fmla="*/ 818536 w 980768"/>
                                    <a:gd name="connsiteY30" fmla="*/ 199104 h 1086465"/>
                                    <a:gd name="connsiteX31" fmla="*/ 811162 w 980768"/>
                                    <a:gd name="connsiteY31" fmla="*/ 125362 h 1086465"/>
                                    <a:gd name="connsiteX32" fmla="*/ 801329 w 980768"/>
                                    <a:gd name="connsiteY32" fmla="*/ 83575 h 1086465"/>
                                    <a:gd name="connsiteX33" fmla="*/ 786581 w 980768"/>
                                    <a:gd name="connsiteY33" fmla="*/ 46704 h 1086465"/>
                                    <a:gd name="connsiteX34" fmla="*/ 698091 w 980768"/>
                                    <a:gd name="connsiteY34" fmla="*/ 0 h 1086465"/>
                                    <a:gd name="connsiteX35" fmla="*/ 616974 w 980768"/>
                                    <a:gd name="connsiteY35" fmla="*/ 24581 h 1086465"/>
                                    <a:gd name="connsiteX36" fmla="*/ 570271 w 980768"/>
                                    <a:gd name="connsiteY36" fmla="*/ 56536 h 1086465"/>
                                    <a:gd name="connsiteX37" fmla="*/ 476865 w 980768"/>
                                    <a:gd name="connsiteY37" fmla="*/ 46704 h 1086465"/>
                                    <a:gd name="connsiteX38" fmla="*/ 454742 w 980768"/>
                                    <a:gd name="connsiteY38" fmla="*/ 56536 h 1086465"/>
                                    <a:gd name="connsiteX39" fmla="*/ 398207 w 980768"/>
                                    <a:gd name="connsiteY39" fmla="*/ 81117 h 1086465"/>
                                    <a:gd name="connsiteX40" fmla="*/ 353962 w 980768"/>
                                    <a:gd name="connsiteY40" fmla="*/ 159775 h 1086465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  <a:cxn ang="0">
                                      <a:pos x="connsiteX6" y="connsiteY6"/>
                                    </a:cxn>
                                    <a:cxn ang="0">
                                      <a:pos x="connsiteX7" y="connsiteY7"/>
                                    </a:cxn>
                                    <a:cxn ang="0">
                                      <a:pos x="connsiteX8" y="connsiteY8"/>
                                    </a:cxn>
                                    <a:cxn ang="0">
                                      <a:pos x="connsiteX9" y="connsiteY9"/>
                                    </a:cxn>
                                    <a:cxn ang="0">
                                      <a:pos x="connsiteX10" y="connsiteY10"/>
                                    </a:cxn>
                                    <a:cxn ang="0">
                                      <a:pos x="connsiteX11" y="connsiteY11"/>
                                    </a:cxn>
                                    <a:cxn ang="0">
                                      <a:pos x="connsiteX12" y="connsiteY12"/>
                                    </a:cxn>
                                    <a:cxn ang="0">
                                      <a:pos x="connsiteX13" y="connsiteY13"/>
                                    </a:cxn>
                                    <a:cxn ang="0">
                                      <a:pos x="connsiteX14" y="connsiteY14"/>
                                    </a:cxn>
                                    <a:cxn ang="0">
                                      <a:pos x="connsiteX15" y="connsiteY15"/>
                                    </a:cxn>
                                    <a:cxn ang="0">
                                      <a:pos x="connsiteX16" y="connsiteY16"/>
                                    </a:cxn>
                                    <a:cxn ang="0">
                                      <a:pos x="connsiteX17" y="connsiteY17"/>
                                    </a:cxn>
                                    <a:cxn ang="0">
                                      <a:pos x="connsiteX18" y="connsiteY18"/>
                                    </a:cxn>
                                    <a:cxn ang="0">
                                      <a:pos x="connsiteX19" y="connsiteY19"/>
                                    </a:cxn>
                                    <a:cxn ang="0">
                                      <a:pos x="connsiteX20" y="connsiteY20"/>
                                    </a:cxn>
                                    <a:cxn ang="0">
                                      <a:pos x="connsiteX21" y="connsiteY21"/>
                                    </a:cxn>
                                    <a:cxn ang="0">
                                      <a:pos x="connsiteX22" y="connsiteY22"/>
                                    </a:cxn>
                                    <a:cxn ang="0">
                                      <a:pos x="connsiteX23" y="connsiteY23"/>
                                    </a:cxn>
                                    <a:cxn ang="0">
                                      <a:pos x="connsiteX24" y="connsiteY24"/>
                                    </a:cxn>
                                    <a:cxn ang="0">
                                      <a:pos x="connsiteX25" y="connsiteY25"/>
                                    </a:cxn>
                                    <a:cxn ang="0">
                                      <a:pos x="connsiteX26" y="connsiteY26"/>
                                    </a:cxn>
                                    <a:cxn ang="0">
                                      <a:pos x="connsiteX27" y="connsiteY27"/>
                                    </a:cxn>
                                    <a:cxn ang="0">
                                      <a:pos x="connsiteX28" y="connsiteY28"/>
                                    </a:cxn>
                                    <a:cxn ang="0">
                                      <a:pos x="connsiteX29" y="connsiteY29"/>
                                    </a:cxn>
                                    <a:cxn ang="0">
                                      <a:pos x="connsiteX30" y="connsiteY30"/>
                                    </a:cxn>
                                    <a:cxn ang="0">
                                      <a:pos x="connsiteX31" y="connsiteY31"/>
                                    </a:cxn>
                                    <a:cxn ang="0">
                                      <a:pos x="connsiteX32" y="connsiteY32"/>
                                    </a:cxn>
                                    <a:cxn ang="0">
                                      <a:pos x="connsiteX33" y="connsiteY33"/>
                                    </a:cxn>
                                    <a:cxn ang="0">
                                      <a:pos x="connsiteX34" y="connsiteY34"/>
                                    </a:cxn>
                                    <a:cxn ang="0">
                                      <a:pos x="connsiteX35" y="connsiteY35"/>
                                    </a:cxn>
                                    <a:cxn ang="0">
                                      <a:pos x="connsiteX36" y="connsiteY36"/>
                                    </a:cxn>
                                    <a:cxn ang="0">
                                      <a:pos x="connsiteX37" y="connsiteY37"/>
                                    </a:cxn>
                                    <a:cxn ang="0">
                                      <a:pos x="connsiteX38" y="connsiteY38"/>
                                    </a:cxn>
                                    <a:cxn ang="0">
                                      <a:pos x="connsiteX39" y="connsiteY39"/>
                                    </a:cxn>
                                    <a:cxn ang="0">
                                      <a:pos x="connsiteX40" y="connsiteY40"/>
                                    </a:cxn>
                                  </a:cxnLst>
                                  <a:rect l="l" t="t" r="r" b="b"/>
                                  <a:pathLst>
                                    <a:path w="980768" h="1086465">
                                      <a:moveTo>
                                        <a:pt x="353962" y="159775"/>
                                      </a:moveTo>
                                      <a:lnTo>
                                        <a:pt x="378542" y="226142"/>
                                      </a:lnTo>
                                      <a:lnTo>
                                        <a:pt x="346587" y="245807"/>
                                      </a:lnTo>
                                      <a:lnTo>
                                        <a:pt x="245807" y="469491"/>
                                      </a:lnTo>
                                      <a:lnTo>
                                        <a:pt x="125362" y="513736"/>
                                      </a:lnTo>
                                      <a:lnTo>
                                        <a:pt x="140110" y="567813"/>
                                      </a:lnTo>
                                      <a:lnTo>
                                        <a:pt x="103239" y="587478"/>
                                      </a:lnTo>
                                      <a:lnTo>
                                        <a:pt x="29497" y="663678"/>
                                      </a:lnTo>
                                      <a:lnTo>
                                        <a:pt x="34413" y="742336"/>
                                      </a:lnTo>
                                      <a:lnTo>
                                        <a:pt x="0" y="776749"/>
                                      </a:lnTo>
                                      <a:lnTo>
                                        <a:pt x="68826" y="835742"/>
                                      </a:lnTo>
                                      <a:lnTo>
                                        <a:pt x="49162" y="909484"/>
                                      </a:lnTo>
                                      <a:lnTo>
                                        <a:pt x="68826" y="921775"/>
                                      </a:lnTo>
                                      <a:cubicBezTo>
                                        <a:pt x="68007" y="943897"/>
                                        <a:pt x="67187" y="966020"/>
                                        <a:pt x="66368" y="988142"/>
                                      </a:cubicBezTo>
                                      <a:lnTo>
                                        <a:pt x="201562" y="980768"/>
                                      </a:lnTo>
                                      <a:lnTo>
                                        <a:pt x="390833" y="1074175"/>
                                      </a:lnTo>
                                      <a:lnTo>
                                        <a:pt x="471949" y="1086465"/>
                                      </a:lnTo>
                                      <a:lnTo>
                                        <a:pt x="585020" y="997975"/>
                                      </a:lnTo>
                                      <a:lnTo>
                                        <a:pt x="599768" y="916859"/>
                                      </a:lnTo>
                                      <a:lnTo>
                                        <a:pt x="720213" y="850491"/>
                                      </a:lnTo>
                                      <a:lnTo>
                                        <a:pt x="749710" y="781665"/>
                                      </a:lnTo>
                                      <a:lnTo>
                                        <a:pt x="813620" y="766917"/>
                                      </a:lnTo>
                                      <a:lnTo>
                                        <a:pt x="926691" y="651388"/>
                                      </a:lnTo>
                                      <a:lnTo>
                                        <a:pt x="865239" y="567813"/>
                                      </a:lnTo>
                                      <a:lnTo>
                                        <a:pt x="850491" y="410497"/>
                                      </a:lnTo>
                                      <a:lnTo>
                                        <a:pt x="872613" y="363794"/>
                                      </a:lnTo>
                                      <a:lnTo>
                                        <a:pt x="916858" y="366252"/>
                                      </a:lnTo>
                                      <a:lnTo>
                                        <a:pt x="980768" y="282678"/>
                                      </a:lnTo>
                                      <a:lnTo>
                                        <a:pt x="919316" y="253181"/>
                                      </a:lnTo>
                                      <a:lnTo>
                                        <a:pt x="843116" y="243349"/>
                                      </a:lnTo>
                                      <a:lnTo>
                                        <a:pt x="818536" y="199104"/>
                                      </a:lnTo>
                                      <a:lnTo>
                                        <a:pt x="811162" y="125362"/>
                                      </a:lnTo>
                                      <a:lnTo>
                                        <a:pt x="801329" y="83575"/>
                                      </a:lnTo>
                                      <a:lnTo>
                                        <a:pt x="786581" y="46704"/>
                                      </a:lnTo>
                                      <a:lnTo>
                                        <a:pt x="698091" y="0"/>
                                      </a:lnTo>
                                      <a:lnTo>
                                        <a:pt x="616974" y="24581"/>
                                      </a:lnTo>
                                      <a:lnTo>
                                        <a:pt x="570271" y="56536"/>
                                      </a:lnTo>
                                      <a:lnTo>
                                        <a:pt x="476865" y="46704"/>
                                      </a:lnTo>
                                      <a:lnTo>
                                        <a:pt x="454742" y="56536"/>
                                      </a:lnTo>
                                      <a:lnTo>
                                        <a:pt x="398207" y="81117"/>
                                      </a:lnTo>
                                      <a:lnTo>
                                        <a:pt x="353962" y="159775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FBFE94"/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  <a:p>
                                  <a:pPr algn="ctr"/>
                                  <a:r>
                                    <a:rPr lang="ru-RU" sz="1200" b="1" dirty="0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</a:rPr>
                                    <a:t>Татищево</a:t>
                                  </a:r>
                                  <a:endParaRPr lang="ru-RU" sz="1200" b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2" name="Группа 58"/>
                                <p:cNvGrpSpPr/>
                                <p:nvPr/>
                              </p:nvGrpSpPr>
                              <p:grpSpPr>
                                <a:xfrm>
                                  <a:off x="240274" y="711609"/>
                                  <a:ext cx="9745792" cy="5187557"/>
                                  <a:chOff x="240274" y="711609"/>
                                  <a:chExt cx="9745792" cy="5187557"/>
                                </a:xfrm>
                              </p:grpSpPr>
                              <p:grpSp>
                                <p:nvGrpSpPr>
                                  <p:cNvPr id="25" name="Группа 55"/>
                                  <p:cNvGrpSpPr/>
                                  <p:nvPr/>
                                </p:nvGrpSpPr>
                                <p:grpSpPr>
                                  <a:xfrm>
                                    <a:off x="240274" y="711609"/>
                                    <a:ext cx="9745792" cy="5187557"/>
                                    <a:chOff x="240274" y="711609"/>
                                    <a:chExt cx="9745792" cy="5187557"/>
                                  </a:xfrm>
                                </p:grpSpPr>
                                <p:grpSp>
                                  <p:nvGrpSpPr>
                                    <p:cNvPr id="28" name="Группа 5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40274" y="711609"/>
                                      <a:ext cx="9745792" cy="5187557"/>
                                      <a:chOff x="240274" y="711609"/>
                                      <a:chExt cx="9745792" cy="5187557"/>
                                    </a:xfrm>
                                  </p:grpSpPr>
                                  <p:grpSp>
                                    <p:nvGrpSpPr>
                                      <p:cNvPr id="29" name="Группа 5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240274" y="711609"/>
                                        <a:ext cx="9745792" cy="5187557"/>
                                        <a:chOff x="240274" y="711609"/>
                                        <a:chExt cx="9745792" cy="5187557"/>
                                      </a:xfrm>
                                    </p:grpSpPr>
                                    <p:grpSp>
                                      <p:nvGrpSpPr>
                                        <p:cNvPr id="31" name="Группа 4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40274" y="711609"/>
                                          <a:ext cx="9745792" cy="5187557"/>
                                          <a:chOff x="240274" y="711609"/>
                                          <a:chExt cx="9745792" cy="5187557"/>
                                        </a:xfrm>
                                      </p:grpSpPr>
                                      <p:grpSp>
                                        <p:nvGrpSpPr>
                                          <p:cNvPr id="33" name="Группа 4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40274" y="711609"/>
                                            <a:ext cx="9745792" cy="5187557"/>
                                            <a:chOff x="240274" y="711609"/>
                                            <a:chExt cx="9745792" cy="5187557"/>
                                          </a:xfrm>
                                        </p:grpSpPr>
                                        <p:grpSp>
                                          <p:nvGrpSpPr>
                                            <p:cNvPr id="35" name="Группа 4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40274" y="711609"/>
                                              <a:ext cx="9745792" cy="5187557"/>
                                              <a:chOff x="240890" y="711609"/>
                                              <a:chExt cx="9745792" cy="5187557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37" name="Группа 41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40890" y="840658"/>
                                                <a:ext cx="9745792" cy="5058508"/>
                                                <a:chOff x="240890" y="840658"/>
                                                <a:chExt cx="9745792" cy="5058508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39" name="Группа 39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240890" y="1064343"/>
                                                  <a:ext cx="9745792" cy="4834823"/>
                                                  <a:chOff x="240890" y="1064343"/>
                                                  <a:chExt cx="9745792" cy="4834823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41" name="Группа 37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240890" y="1396180"/>
                                                    <a:ext cx="9745792" cy="4502986"/>
                                                    <a:chOff x="240890" y="1396180"/>
                                                    <a:chExt cx="9745792" cy="4502986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43" name="Группа 34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363794" y="1895168"/>
                                                      <a:ext cx="9622888" cy="4003998"/>
                                                      <a:chOff x="363794" y="1895168"/>
                                                      <a:chExt cx="9622888" cy="4003998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45" name="Группа 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916858" y="1895168"/>
                                                        <a:ext cx="9069824" cy="4003998"/>
                                                        <a:chOff x="916858" y="1895168"/>
                                                        <a:chExt cx="9069824" cy="4003998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47" name="Группа 30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1747684" y="1895168"/>
                                                          <a:ext cx="8238998" cy="4003998"/>
                                                          <a:chOff x="1747684" y="1895168"/>
                                                          <a:chExt cx="8238998" cy="4003998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50" name="Группа 28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2689123" y="1895168"/>
                                                            <a:ext cx="7297559" cy="4003998"/>
                                                            <a:chOff x="2689123" y="1895168"/>
                                                            <a:chExt cx="7297559" cy="4003998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52" name="Группа 26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3389671" y="1895168"/>
                                                              <a:ext cx="6597011" cy="4003998"/>
                                                              <a:chOff x="3389671" y="1895168"/>
                                                              <a:chExt cx="6597011" cy="4003998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54" name="Группа 24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3389671" y="1918446"/>
                                                                <a:ext cx="6597011" cy="3980720"/>
                                                                <a:chOff x="3389671" y="1918446"/>
                                                                <a:chExt cx="6597011" cy="3980720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56" name="Группа 22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3389671" y="1918446"/>
                                                                  <a:ext cx="6597011" cy="3980720"/>
                                                                  <a:chOff x="3389671" y="1918446"/>
                                                                  <a:chExt cx="6597011" cy="3980720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58" name="Группа 20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4313903" y="1918446"/>
                                                                    <a:ext cx="5672779" cy="3980720"/>
                                                                    <a:chOff x="4313903" y="1918446"/>
                                                                    <a:chExt cx="5672779" cy="3980720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60" name="Группа 1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5147187" y="1918446"/>
                                                                      <a:ext cx="4839495" cy="3980720"/>
                                                                      <a:chOff x="5147187" y="1918446"/>
                                                                      <a:chExt cx="4839495" cy="3980720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62" name="Группа 16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5649872" y="1918446"/>
                                                                        <a:ext cx="4336810" cy="3980720"/>
                                                                        <a:chOff x="5649872" y="1918446"/>
                                                                        <a:chExt cx="4336810" cy="3980720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64" name="Группа 13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5649872" y="1918446"/>
                                                                          <a:ext cx="3092957" cy="3980720"/>
                                                                          <a:chOff x="5649872" y="1918446"/>
                                                                          <a:chExt cx="3092957" cy="3980720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66" name="Группа 11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5649872" y="1918446"/>
                                                                            <a:ext cx="2728012" cy="3980720"/>
                                                                            <a:chOff x="5636079" y="1901227"/>
                                                                            <a:chExt cx="2728012" cy="3980720"/>
                                                                          </a:xfrm>
                                                                        </p:grpSpPr>
                                                                        <p:sp>
                                                                          <p:nvSpPr>
                                                                            <p:cNvPr id="72" name="Полилиния 6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7124699" y="4466804"/>
                                                                              <a:ext cx="1036864" cy="14151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0 w 1036864"/>
                                                                                <a:gd name="connsiteY0" fmla="*/ 851808 h 1415143"/>
                                                                                <a:gd name="connsiteX1" fmla="*/ 35378 w 1036864"/>
                                                                                <a:gd name="connsiteY1" fmla="*/ 928008 h 1415143"/>
                                                                                <a:gd name="connsiteX2" fmla="*/ 46264 w 1036864"/>
                                                                                <a:gd name="connsiteY2" fmla="*/ 960665 h 1415143"/>
                                                                                <a:gd name="connsiteX3" fmla="*/ 54428 w 1036864"/>
                                                                                <a:gd name="connsiteY3" fmla="*/ 998765 h 1415143"/>
                                                                                <a:gd name="connsiteX4" fmla="*/ 62593 w 1036864"/>
                                                                                <a:gd name="connsiteY4" fmla="*/ 1047750 h 1415143"/>
                                                                                <a:gd name="connsiteX5" fmla="*/ 92528 w 1036864"/>
                                                                                <a:gd name="connsiteY5" fmla="*/ 1074965 h 1415143"/>
                                                                                <a:gd name="connsiteX6" fmla="*/ 106136 w 1036864"/>
                                                                                <a:gd name="connsiteY6" fmla="*/ 1113065 h 1415143"/>
                                                                                <a:gd name="connsiteX7" fmla="*/ 125186 w 1036864"/>
                                                                                <a:gd name="connsiteY7" fmla="*/ 1148443 h 1415143"/>
                                                                                <a:gd name="connsiteX8" fmla="*/ 152400 w 1036864"/>
                                                                                <a:gd name="connsiteY8" fmla="*/ 1172936 h 1415143"/>
                                                                                <a:gd name="connsiteX9" fmla="*/ 182336 w 1036864"/>
                                                                                <a:gd name="connsiteY9" fmla="*/ 1208315 h 1415143"/>
                                                                                <a:gd name="connsiteX10" fmla="*/ 195943 w 1036864"/>
                                                                                <a:gd name="connsiteY10" fmla="*/ 1230086 h 1415143"/>
                                                                                <a:gd name="connsiteX11" fmla="*/ 204107 w 1036864"/>
                                                                                <a:gd name="connsiteY11" fmla="*/ 1262743 h 1415143"/>
                                                                                <a:gd name="connsiteX12" fmla="*/ 204107 w 1036864"/>
                                                                                <a:gd name="connsiteY12" fmla="*/ 1281793 h 1415143"/>
                                                                                <a:gd name="connsiteX13" fmla="*/ 204107 w 1036864"/>
                                                                                <a:gd name="connsiteY13" fmla="*/ 1295400 h 1415143"/>
                                                                                <a:gd name="connsiteX14" fmla="*/ 244928 w 1036864"/>
                                                                                <a:gd name="connsiteY14" fmla="*/ 1314450 h 1415143"/>
                                                                                <a:gd name="connsiteX15" fmla="*/ 296636 w 1036864"/>
                                                                                <a:gd name="connsiteY15" fmla="*/ 1292679 h 1415143"/>
                                                                                <a:gd name="connsiteX16" fmla="*/ 312964 w 1036864"/>
                                                                                <a:gd name="connsiteY16" fmla="*/ 1287236 h 1415143"/>
                                                                                <a:gd name="connsiteX17" fmla="*/ 334736 w 1036864"/>
                                                                                <a:gd name="connsiteY17" fmla="*/ 1347108 h 1415143"/>
                                                                                <a:gd name="connsiteX18" fmla="*/ 361950 w 1036864"/>
                                                                                <a:gd name="connsiteY18" fmla="*/ 1366158 h 1415143"/>
                                                                                <a:gd name="connsiteX19" fmla="*/ 400050 w 1036864"/>
                                                                                <a:gd name="connsiteY19" fmla="*/ 1355272 h 1415143"/>
                                                                                <a:gd name="connsiteX20" fmla="*/ 410936 w 1036864"/>
                                                                                <a:gd name="connsiteY20" fmla="*/ 1349829 h 1415143"/>
                                                                                <a:gd name="connsiteX21" fmla="*/ 468086 w 1036864"/>
                                                                                <a:gd name="connsiteY21" fmla="*/ 1404258 h 1415143"/>
                                                                                <a:gd name="connsiteX22" fmla="*/ 489857 w 1036864"/>
                                                                                <a:gd name="connsiteY22" fmla="*/ 1415143 h 1415143"/>
                                                                                <a:gd name="connsiteX23" fmla="*/ 492578 w 1036864"/>
                                                                                <a:gd name="connsiteY23" fmla="*/ 1396093 h 1415143"/>
                                                                                <a:gd name="connsiteX24" fmla="*/ 503464 w 1036864"/>
                                                                                <a:gd name="connsiteY24" fmla="*/ 1363436 h 1415143"/>
                                                                                <a:gd name="connsiteX25" fmla="*/ 519793 w 1036864"/>
                                                                                <a:gd name="connsiteY25" fmla="*/ 1338943 h 1415143"/>
                                                                                <a:gd name="connsiteX26" fmla="*/ 857250 w 1036864"/>
                                                                                <a:gd name="connsiteY26" fmla="*/ 1170215 h 1415143"/>
                                                                                <a:gd name="connsiteX27" fmla="*/ 900793 w 1036864"/>
                                                                                <a:gd name="connsiteY27" fmla="*/ 1107622 h 1415143"/>
                                                                                <a:gd name="connsiteX28" fmla="*/ 938893 w 1036864"/>
                                                                                <a:gd name="connsiteY28" fmla="*/ 1064079 h 1415143"/>
                                                                                <a:gd name="connsiteX29" fmla="*/ 1017814 w 1036864"/>
                                                                                <a:gd name="connsiteY29" fmla="*/ 1006929 h 1415143"/>
                                                                                <a:gd name="connsiteX30" fmla="*/ 1036864 w 1036864"/>
                                                                                <a:gd name="connsiteY30" fmla="*/ 952500 h 1415143"/>
                                                                                <a:gd name="connsiteX31" fmla="*/ 1009650 w 1036864"/>
                                                                                <a:gd name="connsiteY31" fmla="*/ 911679 h 1415143"/>
                                                                                <a:gd name="connsiteX32" fmla="*/ 952500 w 1036864"/>
                                                                                <a:gd name="connsiteY32" fmla="*/ 843643 h 1415143"/>
                                                                                <a:gd name="connsiteX33" fmla="*/ 906236 w 1036864"/>
                                                                                <a:gd name="connsiteY33" fmla="*/ 824593 h 1415143"/>
                                                                                <a:gd name="connsiteX34" fmla="*/ 876300 w 1036864"/>
                                                                                <a:gd name="connsiteY34" fmla="*/ 791936 h 1415143"/>
                                                                                <a:gd name="connsiteX35" fmla="*/ 889907 w 1036864"/>
                                                                                <a:gd name="connsiteY35" fmla="*/ 710293 h 1415143"/>
                                                                                <a:gd name="connsiteX36" fmla="*/ 873578 w 1036864"/>
                                                                                <a:gd name="connsiteY36" fmla="*/ 582386 h 1415143"/>
                                                                                <a:gd name="connsiteX37" fmla="*/ 800100 w 1036864"/>
                                                                                <a:gd name="connsiteY37" fmla="*/ 508908 h 1415143"/>
                                                                                <a:gd name="connsiteX38" fmla="*/ 756557 w 1036864"/>
                                                                                <a:gd name="connsiteY38" fmla="*/ 345622 h 1415143"/>
                                                                                <a:gd name="connsiteX39" fmla="*/ 699407 w 1036864"/>
                                                                                <a:gd name="connsiteY39" fmla="*/ 89808 h 1415143"/>
                                                                                <a:gd name="connsiteX40" fmla="*/ 495300 w 1036864"/>
                                                                                <a:gd name="connsiteY40" fmla="*/ 114300 h 1415143"/>
                                                                                <a:gd name="connsiteX41" fmla="*/ 481693 w 1036864"/>
                                                                                <a:gd name="connsiteY41" fmla="*/ 100693 h 1415143"/>
                                                                                <a:gd name="connsiteX42" fmla="*/ 468086 w 1036864"/>
                                                                                <a:gd name="connsiteY42" fmla="*/ 35379 h 1415143"/>
                                                                                <a:gd name="connsiteX43" fmla="*/ 451757 w 1036864"/>
                                                                                <a:gd name="connsiteY43" fmla="*/ 16329 h 1415143"/>
                                                                                <a:gd name="connsiteX44" fmla="*/ 359228 w 1036864"/>
                                                                                <a:gd name="connsiteY44" fmla="*/ 32658 h 1415143"/>
                                                                                <a:gd name="connsiteX45" fmla="*/ 323850 w 1036864"/>
                                                                                <a:gd name="connsiteY45" fmla="*/ 0 h 1415143"/>
                                                                                <a:gd name="connsiteX46" fmla="*/ 239486 w 1036864"/>
                                                                                <a:gd name="connsiteY46" fmla="*/ 13608 h 1415143"/>
                                                                                <a:gd name="connsiteX47" fmla="*/ 258536 w 1036864"/>
                                                                                <a:gd name="connsiteY47" fmla="*/ 250372 h 1415143"/>
                                                                                <a:gd name="connsiteX48" fmla="*/ 304800 w 1036864"/>
                                                                                <a:gd name="connsiteY48" fmla="*/ 293915 h 1415143"/>
                                                                                <a:gd name="connsiteX49" fmla="*/ 310243 w 1036864"/>
                                                                                <a:gd name="connsiteY49" fmla="*/ 361950 h 1415143"/>
                                                                                <a:gd name="connsiteX50" fmla="*/ 332014 w 1036864"/>
                                                                                <a:gd name="connsiteY50" fmla="*/ 416379 h 1415143"/>
                                                                                <a:gd name="connsiteX51" fmla="*/ 217714 w 1036864"/>
                                                                                <a:gd name="connsiteY51" fmla="*/ 454479 h 1415143"/>
                                                                                <a:gd name="connsiteX52" fmla="*/ 212271 w 1036864"/>
                                                                                <a:gd name="connsiteY52" fmla="*/ 691243 h 1415143"/>
                                                                                <a:gd name="connsiteX53" fmla="*/ 212271 w 1036864"/>
                                                                                <a:gd name="connsiteY53" fmla="*/ 767443 h 1415143"/>
                                                                                <a:gd name="connsiteX54" fmla="*/ 201386 w 1036864"/>
                                                                                <a:gd name="connsiteY54" fmla="*/ 786493 h 1415143"/>
                                                                                <a:gd name="connsiteX55" fmla="*/ 141514 w 1036864"/>
                                                                                <a:gd name="connsiteY55" fmla="*/ 808265 h 1415143"/>
                                                                                <a:gd name="connsiteX56" fmla="*/ 106136 w 1036864"/>
                                                                                <a:gd name="connsiteY56" fmla="*/ 821872 h 1415143"/>
                                                                                <a:gd name="connsiteX57" fmla="*/ 46264 w 1036864"/>
                                                                                <a:gd name="connsiteY57" fmla="*/ 816429 h 1415143"/>
                                                                                <a:gd name="connsiteX58" fmla="*/ 0 w 1036864"/>
                                                                                <a:gd name="connsiteY58" fmla="*/ 851808 h 14151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036864" h="1415143">
                                                                                  <a:moveTo>
                                                                                    <a:pt x="0" y="851808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35378" y="9280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9606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8" y="9987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593" y="1047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2528" y="1074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1113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186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2400" y="1172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6" y="12083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230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62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817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95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1314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6636" y="1292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2964" y="1287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6" y="13471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1950" y="13661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13552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6" y="1349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14042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9857" y="14151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3464" y="13634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19793" y="1338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1702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1107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1064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4" y="10069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6864" y="952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9650" y="911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0" y="843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6236" y="8245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6300" y="791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9907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3578" y="582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00100" y="5089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345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9407" y="898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5300" y="1143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1693" y="1006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1757" y="16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326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9486" y="136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58536" y="250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4800" y="293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0243" y="361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2014" y="416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4" y="454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691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767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1386" y="786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1514" y="8082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8218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51808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E7C949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              </a:t>
                                                                              </a: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Александров Гай</a:t>
                                                                              </a:r>
                                                                              <a:endParaRPr lang="ru-RU" sz="10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3" name="Полилиния 7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78834" y="3782083"/>
                                                                              <a:ext cx="1785257" cy="15294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536121 w 1785257"/>
                                                                                <a:gd name="connsiteY0" fmla="*/ 1529443 h 1529443"/>
                                                                                <a:gd name="connsiteX1" fmla="*/ 647700 w 1785257"/>
                                                                                <a:gd name="connsiteY1" fmla="*/ 1510393 h 1529443"/>
                                                                                <a:gd name="connsiteX2" fmla="*/ 756557 w 1785257"/>
                                                                                <a:gd name="connsiteY2" fmla="*/ 1466850 h 1529443"/>
                                                                                <a:gd name="connsiteX3" fmla="*/ 759278 w 1785257"/>
                                                                                <a:gd name="connsiteY3" fmla="*/ 1151164 h 1529443"/>
                                                                                <a:gd name="connsiteX4" fmla="*/ 870857 w 1785257"/>
                                                                                <a:gd name="connsiteY4" fmla="*/ 1102179 h 1529443"/>
                                                                                <a:gd name="connsiteX5" fmla="*/ 851807 w 1785257"/>
                                                                                <a:gd name="connsiteY5" fmla="*/ 1061357 h 1529443"/>
                                                                                <a:gd name="connsiteX6" fmla="*/ 851807 w 1785257"/>
                                                                                <a:gd name="connsiteY6" fmla="*/ 990600 h 1529443"/>
                                                                                <a:gd name="connsiteX7" fmla="*/ 797378 w 1785257"/>
                                                                                <a:gd name="connsiteY7" fmla="*/ 930729 h 1529443"/>
                                                                                <a:gd name="connsiteX8" fmla="*/ 781050 w 1785257"/>
                                                                                <a:gd name="connsiteY8" fmla="*/ 710293 h 1529443"/>
                                                                                <a:gd name="connsiteX9" fmla="*/ 870857 w 1785257"/>
                                                                                <a:gd name="connsiteY9" fmla="*/ 683079 h 1529443"/>
                                                                                <a:gd name="connsiteX10" fmla="*/ 911678 w 1785257"/>
                                                                                <a:gd name="connsiteY10" fmla="*/ 726621 h 1529443"/>
                                                                                <a:gd name="connsiteX11" fmla="*/ 996043 w 1785257"/>
                                                                                <a:gd name="connsiteY11" fmla="*/ 704850 h 1529443"/>
                                                                                <a:gd name="connsiteX12" fmla="*/ 1042307 w 1785257"/>
                                                                                <a:gd name="connsiteY12" fmla="*/ 810986 h 1529443"/>
                                                                                <a:gd name="connsiteX13" fmla="*/ 1249135 w 1785257"/>
                                                                                <a:gd name="connsiteY13" fmla="*/ 778329 h 1529443"/>
                                                                                <a:gd name="connsiteX14" fmla="*/ 1221921 w 1785257"/>
                                                                                <a:gd name="connsiteY14" fmla="*/ 590550 h 1529443"/>
                                                                                <a:gd name="connsiteX15" fmla="*/ 1183821 w 1785257"/>
                                                                                <a:gd name="connsiteY15" fmla="*/ 527957 h 1529443"/>
                                                                                <a:gd name="connsiteX16" fmla="*/ 1115785 w 1785257"/>
                                                                                <a:gd name="connsiteY16" fmla="*/ 487136 h 1529443"/>
                                                                                <a:gd name="connsiteX17" fmla="*/ 1118507 w 1785257"/>
                                                                                <a:gd name="connsiteY17" fmla="*/ 465364 h 1529443"/>
                                                                                <a:gd name="connsiteX18" fmla="*/ 1137557 w 1785257"/>
                                                                                <a:gd name="connsiteY18" fmla="*/ 451757 h 1529443"/>
                                                                                <a:gd name="connsiteX19" fmla="*/ 1167493 w 1785257"/>
                                                                                <a:gd name="connsiteY19" fmla="*/ 446314 h 1529443"/>
                                                                                <a:gd name="connsiteX20" fmla="*/ 1211035 w 1785257"/>
                                                                                <a:gd name="connsiteY20" fmla="*/ 476250 h 1529443"/>
                                                                                <a:gd name="connsiteX21" fmla="*/ 1243693 w 1785257"/>
                                                                                <a:gd name="connsiteY21" fmla="*/ 489857 h 1529443"/>
                                                                                <a:gd name="connsiteX22" fmla="*/ 1281793 w 1785257"/>
                                                                                <a:gd name="connsiteY22" fmla="*/ 525236 h 1529443"/>
                                                                                <a:gd name="connsiteX23" fmla="*/ 1355271 w 1785257"/>
                                                                                <a:gd name="connsiteY23" fmla="*/ 506186 h 1529443"/>
                                                                                <a:gd name="connsiteX24" fmla="*/ 1374321 w 1785257"/>
                                                                                <a:gd name="connsiteY24" fmla="*/ 517071 h 1529443"/>
                                                                                <a:gd name="connsiteX25" fmla="*/ 1442357 w 1785257"/>
                                                                                <a:gd name="connsiteY25" fmla="*/ 511629 h 1529443"/>
                                                                                <a:gd name="connsiteX26" fmla="*/ 1567543 w 1785257"/>
                                                                                <a:gd name="connsiteY26" fmla="*/ 438150 h 1529443"/>
                                                                                <a:gd name="connsiteX27" fmla="*/ 1616528 w 1785257"/>
                                                                                <a:gd name="connsiteY27" fmla="*/ 364671 h 1529443"/>
                                                                                <a:gd name="connsiteX28" fmla="*/ 1646464 w 1785257"/>
                                                                                <a:gd name="connsiteY28" fmla="*/ 329293 h 1529443"/>
                                                                                <a:gd name="connsiteX29" fmla="*/ 1733550 w 1785257"/>
                                                                                <a:gd name="connsiteY29" fmla="*/ 195943 h 1529443"/>
                                                                                <a:gd name="connsiteX30" fmla="*/ 1768928 w 1785257"/>
                                                                                <a:gd name="connsiteY30" fmla="*/ 166007 h 1529443"/>
                                                                                <a:gd name="connsiteX31" fmla="*/ 1782535 w 1785257"/>
                                                                                <a:gd name="connsiteY31" fmla="*/ 133350 h 1529443"/>
                                                                                <a:gd name="connsiteX32" fmla="*/ 1785257 w 1785257"/>
                                                                                <a:gd name="connsiteY32" fmla="*/ 119743 h 1529443"/>
                                                                                <a:gd name="connsiteX33" fmla="*/ 1676400 w 1785257"/>
                                                                                <a:gd name="connsiteY33" fmla="*/ 125186 h 1529443"/>
                                                                                <a:gd name="connsiteX34" fmla="*/ 1643743 w 1785257"/>
                                                                                <a:gd name="connsiteY34" fmla="*/ 157843 h 1529443"/>
                                                                                <a:gd name="connsiteX35" fmla="*/ 1510393 w 1785257"/>
                                                                                <a:gd name="connsiteY35" fmla="*/ 176893 h 1529443"/>
                                                                                <a:gd name="connsiteX36" fmla="*/ 1281793 w 1785257"/>
                                                                                <a:gd name="connsiteY36" fmla="*/ 168729 h 1529443"/>
                                                                                <a:gd name="connsiteX37" fmla="*/ 1249135 w 1785257"/>
                                                                                <a:gd name="connsiteY37" fmla="*/ 146957 h 1529443"/>
                                                                                <a:gd name="connsiteX38" fmla="*/ 1216478 w 1785257"/>
                                                                                <a:gd name="connsiteY38" fmla="*/ 212271 h 1529443"/>
                                                                                <a:gd name="connsiteX39" fmla="*/ 1118507 w 1785257"/>
                                                                                <a:gd name="connsiteY39" fmla="*/ 190500 h 1529443"/>
                                                                                <a:gd name="connsiteX40" fmla="*/ 1072243 w 1785257"/>
                                                                                <a:gd name="connsiteY40" fmla="*/ 171450 h 1529443"/>
                                                                                <a:gd name="connsiteX41" fmla="*/ 985157 w 1785257"/>
                                                                                <a:gd name="connsiteY41" fmla="*/ 176893 h 1529443"/>
                                                                                <a:gd name="connsiteX42" fmla="*/ 955221 w 1785257"/>
                                                                                <a:gd name="connsiteY42" fmla="*/ 201386 h 1529443"/>
                                                                                <a:gd name="connsiteX43" fmla="*/ 830035 w 1785257"/>
                                                                                <a:gd name="connsiteY43" fmla="*/ 179614 h 1529443"/>
                                                                                <a:gd name="connsiteX44" fmla="*/ 794657 w 1785257"/>
                                                                                <a:gd name="connsiteY44" fmla="*/ 133350 h 1529443"/>
                                                                                <a:gd name="connsiteX45" fmla="*/ 655864 w 1785257"/>
                                                                                <a:gd name="connsiteY45" fmla="*/ 127907 h 1529443"/>
                                                                                <a:gd name="connsiteX46" fmla="*/ 538843 w 1785257"/>
                                                                                <a:gd name="connsiteY46" fmla="*/ 119743 h 1529443"/>
                                                                                <a:gd name="connsiteX47" fmla="*/ 484414 w 1785257"/>
                                                                                <a:gd name="connsiteY47" fmla="*/ 81643 h 1529443"/>
                                                                                <a:gd name="connsiteX48" fmla="*/ 400050 w 1785257"/>
                                                                                <a:gd name="connsiteY48" fmla="*/ 35379 h 1529443"/>
                                                                                <a:gd name="connsiteX49" fmla="*/ 334735 w 1785257"/>
                                                                                <a:gd name="connsiteY49" fmla="*/ 21771 h 1529443"/>
                                                                                <a:gd name="connsiteX50" fmla="*/ 283028 w 1785257"/>
                                                                                <a:gd name="connsiteY50" fmla="*/ 0 h 1529443"/>
                                                                                <a:gd name="connsiteX51" fmla="*/ 244928 w 1785257"/>
                                                                                <a:gd name="connsiteY51" fmla="*/ 2721 h 1529443"/>
                                                                                <a:gd name="connsiteX52" fmla="*/ 171450 w 1785257"/>
                                                                                <a:gd name="connsiteY52" fmla="*/ 13607 h 1529443"/>
                                                                                <a:gd name="connsiteX53" fmla="*/ 179614 w 1785257"/>
                                                                                <a:gd name="connsiteY53" fmla="*/ 125186 h 1529443"/>
                                                                                <a:gd name="connsiteX54" fmla="*/ 195943 w 1785257"/>
                                                                                <a:gd name="connsiteY54" fmla="*/ 214993 h 1529443"/>
                                                                                <a:gd name="connsiteX55" fmla="*/ 168728 w 1785257"/>
                                                                                <a:gd name="connsiteY55" fmla="*/ 288471 h 1529443"/>
                                                                                <a:gd name="connsiteX56" fmla="*/ 231321 w 1785257"/>
                                                                                <a:gd name="connsiteY56" fmla="*/ 391886 h 1529443"/>
                                                                                <a:gd name="connsiteX57" fmla="*/ 160564 w 1785257"/>
                                                                                <a:gd name="connsiteY57" fmla="*/ 465364 h 1529443"/>
                                                                                <a:gd name="connsiteX58" fmla="*/ 179614 w 1785257"/>
                                                                                <a:gd name="connsiteY58" fmla="*/ 579664 h 1529443"/>
                                                                                <a:gd name="connsiteX59" fmla="*/ 2721 w 1785257"/>
                                                                                <a:gd name="connsiteY59" fmla="*/ 644979 h 1529443"/>
                                                                                <a:gd name="connsiteX60" fmla="*/ 32657 w 1785257"/>
                                                                                <a:gd name="connsiteY60" fmla="*/ 906236 h 1529443"/>
                                                                                <a:gd name="connsiteX61" fmla="*/ 0 w 1785257"/>
                                                                                <a:gd name="connsiteY61" fmla="*/ 976993 h 1529443"/>
                                                                                <a:gd name="connsiteX62" fmla="*/ 89807 w 1785257"/>
                                                                                <a:gd name="connsiteY62" fmla="*/ 1015093 h 1529443"/>
                                                                                <a:gd name="connsiteX63" fmla="*/ 95250 w 1785257"/>
                                                                                <a:gd name="connsiteY63" fmla="*/ 1069521 h 1529443"/>
                                                                                <a:gd name="connsiteX64" fmla="*/ 182335 w 1785257"/>
                                                                                <a:gd name="connsiteY64" fmla="*/ 1129393 h 1529443"/>
                                                                                <a:gd name="connsiteX65" fmla="*/ 195943 w 1785257"/>
                                                                                <a:gd name="connsiteY65" fmla="*/ 1162050 h 1529443"/>
                                                                                <a:gd name="connsiteX66" fmla="*/ 277585 w 1785257"/>
                                                                                <a:gd name="connsiteY66" fmla="*/ 1232807 h 1529443"/>
                                                                                <a:gd name="connsiteX67" fmla="*/ 359228 w 1785257"/>
                                                                                <a:gd name="connsiteY67" fmla="*/ 1311729 h 1529443"/>
                                                                                <a:gd name="connsiteX68" fmla="*/ 421821 w 1785257"/>
                                                                                <a:gd name="connsiteY68" fmla="*/ 1396093 h 1529443"/>
                                                                                <a:gd name="connsiteX69" fmla="*/ 443593 w 1785257"/>
                                                                                <a:gd name="connsiteY69" fmla="*/ 1423307 h 1529443"/>
                                                                                <a:gd name="connsiteX70" fmla="*/ 438150 w 1785257"/>
                                                                                <a:gd name="connsiteY70" fmla="*/ 1466850 h 1529443"/>
                                                                                <a:gd name="connsiteX71" fmla="*/ 536121 w 1785257"/>
                                                                                <a:gd name="connsiteY71" fmla="*/ 1529443 h 15294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785257" h="1529443">
                                                                                  <a:moveTo>
                                                                                    <a:pt x="536121" y="1529443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647700" y="1510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9278" y="11511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11021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1061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9906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930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1050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683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1678" y="7266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96043" y="704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2307" y="8109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778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1921" y="5905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83821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487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4517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446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1035" y="476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3693" y="489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525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55271" y="506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74321" y="517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42357" y="5116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67543" y="438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16528" y="3646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6464" y="329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33550" y="195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68928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2535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5257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76400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3743" y="1578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10393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168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146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8" y="2122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190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71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85157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5221" y="201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0035" y="1796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4657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127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8843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4414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5" y="217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83028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27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1450" y="13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214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8" y="2884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1321" y="391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0564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5796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" y="6449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" y="906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976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9807" y="1015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1069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5" y="112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162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758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1311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1821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3593" y="14233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6121" y="1529443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D3985D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Новоузенск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4" name="Полилиния 8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5636079" y="3600450"/>
                                                                              <a:ext cx="1178378" cy="1238250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933450 w 1178378"/>
                                                                                <a:gd name="connsiteY0" fmla="*/ 1132114 h 1238250"/>
                                                                                <a:gd name="connsiteX1" fmla="*/ 857250 w 1178378"/>
                                                                                <a:gd name="connsiteY1" fmla="*/ 1039586 h 1238250"/>
                                                                                <a:gd name="connsiteX2" fmla="*/ 797378 w 1178378"/>
                                                                                <a:gd name="connsiteY2" fmla="*/ 1036864 h 1238250"/>
                                                                                <a:gd name="connsiteX3" fmla="*/ 748392 w 1178378"/>
                                                                                <a:gd name="connsiteY3" fmla="*/ 1083129 h 1238250"/>
                                                                                <a:gd name="connsiteX4" fmla="*/ 715735 w 1178378"/>
                                                                                <a:gd name="connsiteY4" fmla="*/ 1153886 h 1238250"/>
                                                                                <a:gd name="connsiteX5" fmla="*/ 674914 w 1178378"/>
                                                                                <a:gd name="connsiteY5" fmla="*/ 1211036 h 1238250"/>
                                                                                <a:gd name="connsiteX6" fmla="*/ 644978 w 1178378"/>
                                                                                <a:gd name="connsiteY6" fmla="*/ 1219200 h 1238250"/>
                                                                                <a:gd name="connsiteX7" fmla="*/ 492578 w 1178378"/>
                                                                                <a:gd name="connsiteY7" fmla="*/ 1219200 h 1238250"/>
                                                                                <a:gd name="connsiteX8" fmla="*/ 449035 w 1178378"/>
                                                                                <a:gd name="connsiteY8" fmla="*/ 1232807 h 1238250"/>
                                                                                <a:gd name="connsiteX9" fmla="*/ 410935 w 1178378"/>
                                                                                <a:gd name="connsiteY9" fmla="*/ 1238250 h 1238250"/>
                                                                                <a:gd name="connsiteX10" fmla="*/ 391885 w 1178378"/>
                                                                                <a:gd name="connsiteY10" fmla="*/ 1216479 h 1238250"/>
                                                                                <a:gd name="connsiteX11" fmla="*/ 389164 w 1178378"/>
                                                                                <a:gd name="connsiteY11" fmla="*/ 1148443 h 1238250"/>
                                                                                <a:gd name="connsiteX12" fmla="*/ 389164 w 1178378"/>
                                                                                <a:gd name="connsiteY12" fmla="*/ 1148443 h 1238250"/>
                                                                                <a:gd name="connsiteX13" fmla="*/ 356507 w 1178378"/>
                                                                                <a:gd name="connsiteY13" fmla="*/ 1094014 h 1238250"/>
                                                                                <a:gd name="connsiteX14" fmla="*/ 340178 w 1178378"/>
                                                                                <a:gd name="connsiteY14" fmla="*/ 955221 h 1238250"/>
                                                                                <a:gd name="connsiteX15" fmla="*/ 163285 w 1178378"/>
                                                                                <a:gd name="connsiteY15" fmla="*/ 966107 h 1238250"/>
                                                                                <a:gd name="connsiteX16" fmla="*/ 127907 w 1178378"/>
                                                                                <a:gd name="connsiteY16" fmla="*/ 1001486 h 1238250"/>
                                                                                <a:gd name="connsiteX17" fmla="*/ 103414 w 1178378"/>
                                                                                <a:gd name="connsiteY17" fmla="*/ 1023257 h 1238250"/>
                                                                                <a:gd name="connsiteX18" fmla="*/ 8164 w 1178378"/>
                                                                                <a:gd name="connsiteY18" fmla="*/ 1017814 h 1238250"/>
                                                                                <a:gd name="connsiteX19" fmla="*/ 0 w 1178378"/>
                                                                                <a:gd name="connsiteY19" fmla="*/ 838200 h 1238250"/>
                                                                                <a:gd name="connsiteX20" fmla="*/ 46264 w 1178378"/>
                                                                                <a:gd name="connsiteY20" fmla="*/ 819150 h 1238250"/>
                                                                                <a:gd name="connsiteX21" fmla="*/ 95250 w 1178378"/>
                                                                                <a:gd name="connsiteY21" fmla="*/ 808264 h 1238250"/>
                                                                                <a:gd name="connsiteX22" fmla="*/ 117021 w 1178378"/>
                                                                                <a:gd name="connsiteY22" fmla="*/ 827314 h 1238250"/>
                                                                                <a:gd name="connsiteX23" fmla="*/ 263978 w 1178378"/>
                                                                                <a:gd name="connsiteY23" fmla="*/ 819150 h 1238250"/>
                                                                                <a:gd name="connsiteX24" fmla="*/ 307521 w 1178378"/>
                                                                                <a:gd name="connsiteY24" fmla="*/ 636814 h 1238250"/>
                                                                                <a:gd name="connsiteX25" fmla="*/ 323850 w 1178378"/>
                                                                                <a:gd name="connsiteY25" fmla="*/ 527957 h 1238250"/>
                                                                                <a:gd name="connsiteX26" fmla="*/ 359228 w 1178378"/>
                                                                                <a:gd name="connsiteY26" fmla="*/ 508907 h 1238250"/>
                                                                                <a:gd name="connsiteX27" fmla="*/ 353785 w 1178378"/>
                                                                                <a:gd name="connsiteY27" fmla="*/ 394607 h 1238250"/>
                                                                                <a:gd name="connsiteX28" fmla="*/ 364671 w 1178378"/>
                                                                                <a:gd name="connsiteY28" fmla="*/ 342900 h 1238250"/>
                                                                                <a:gd name="connsiteX29" fmla="*/ 487135 w 1178378"/>
                                                                                <a:gd name="connsiteY29" fmla="*/ 332014 h 1238250"/>
                                                                                <a:gd name="connsiteX30" fmla="*/ 560614 w 1178378"/>
                                                                                <a:gd name="connsiteY30" fmla="*/ 307521 h 1238250"/>
                                                                                <a:gd name="connsiteX31" fmla="*/ 585107 w 1178378"/>
                                                                                <a:gd name="connsiteY31" fmla="*/ 258536 h 1238250"/>
                                                                                <a:gd name="connsiteX32" fmla="*/ 639535 w 1178378"/>
                                                                                <a:gd name="connsiteY32" fmla="*/ 266700 h 1238250"/>
                                                                                <a:gd name="connsiteX33" fmla="*/ 672192 w 1178378"/>
                                                                                <a:gd name="connsiteY33" fmla="*/ 261257 h 1238250"/>
                                                                                <a:gd name="connsiteX34" fmla="*/ 680357 w 1178378"/>
                                                                                <a:gd name="connsiteY34" fmla="*/ 231321 h 1238250"/>
                                                                                <a:gd name="connsiteX35" fmla="*/ 598714 w 1178378"/>
                                                                                <a:gd name="connsiteY35" fmla="*/ 155121 h 1238250"/>
                                                                                <a:gd name="connsiteX36" fmla="*/ 620485 w 1178378"/>
                                                                                <a:gd name="connsiteY36" fmla="*/ 81643 h 1238250"/>
                                                                                <a:gd name="connsiteX37" fmla="*/ 655864 w 1178378"/>
                                                                                <a:gd name="connsiteY37" fmla="*/ 51707 h 1238250"/>
                                                                                <a:gd name="connsiteX38" fmla="*/ 691242 w 1178378"/>
                                                                                <a:gd name="connsiteY38" fmla="*/ 136071 h 1238250"/>
                                                                                <a:gd name="connsiteX39" fmla="*/ 748392 w 1178378"/>
                                                                                <a:gd name="connsiteY39" fmla="*/ 166007 h 1238250"/>
                                                                                <a:gd name="connsiteX40" fmla="*/ 791935 w 1178378"/>
                                                                                <a:gd name="connsiteY40" fmla="*/ 160564 h 1238250"/>
                                                                                <a:gd name="connsiteX41" fmla="*/ 857250 w 1178378"/>
                                                                                <a:gd name="connsiteY41" fmla="*/ 108857 h 1238250"/>
                                                                                <a:gd name="connsiteX42" fmla="*/ 881742 w 1178378"/>
                                                                                <a:gd name="connsiteY42" fmla="*/ 87086 h 1238250"/>
                                                                                <a:gd name="connsiteX43" fmla="*/ 838200 w 1178378"/>
                                                                                <a:gd name="connsiteY43" fmla="*/ 24493 h 1238250"/>
                                                                                <a:gd name="connsiteX44" fmla="*/ 870857 w 1178378"/>
                                                                                <a:gd name="connsiteY44" fmla="*/ 0 h 1238250"/>
                                                                                <a:gd name="connsiteX45" fmla="*/ 930728 w 1178378"/>
                                                                                <a:gd name="connsiteY45" fmla="*/ 29936 h 1238250"/>
                                                                                <a:gd name="connsiteX46" fmla="*/ 941614 w 1178378"/>
                                                                                <a:gd name="connsiteY46" fmla="*/ 51707 h 1238250"/>
                                                                                <a:gd name="connsiteX47" fmla="*/ 1020535 w 1178378"/>
                                                                                <a:gd name="connsiteY47" fmla="*/ 29936 h 1238250"/>
                                                                                <a:gd name="connsiteX48" fmla="*/ 1055914 w 1178378"/>
                                                                                <a:gd name="connsiteY48" fmla="*/ 38100 h 1238250"/>
                                                                                <a:gd name="connsiteX49" fmla="*/ 1088571 w 1178378"/>
                                                                                <a:gd name="connsiteY49" fmla="*/ 68036 h 1238250"/>
                                                                                <a:gd name="connsiteX50" fmla="*/ 1137557 w 1178378"/>
                                                                                <a:gd name="connsiteY50" fmla="*/ 65314 h 1238250"/>
                                                                                <a:gd name="connsiteX51" fmla="*/ 1115785 w 1178378"/>
                                                                                <a:gd name="connsiteY51" fmla="*/ 176893 h 1238250"/>
                                                                                <a:gd name="connsiteX52" fmla="*/ 1134835 w 1178378"/>
                                                                                <a:gd name="connsiteY52" fmla="*/ 386443 h 1238250"/>
                                                                                <a:gd name="connsiteX53" fmla="*/ 1110342 w 1178378"/>
                                                                                <a:gd name="connsiteY53" fmla="*/ 457200 h 1238250"/>
                                                                                <a:gd name="connsiteX54" fmla="*/ 1178378 w 1178378"/>
                                                                                <a:gd name="connsiteY54" fmla="*/ 557893 h 1238250"/>
                                                                                <a:gd name="connsiteX55" fmla="*/ 1094014 w 1178378"/>
                                                                                <a:gd name="connsiteY55" fmla="*/ 636814 h 1238250"/>
                                                                                <a:gd name="connsiteX56" fmla="*/ 1107621 w 1178378"/>
                                                                                <a:gd name="connsiteY56" fmla="*/ 751114 h 1238250"/>
                                                                                <a:gd name="connsiteX57" fmla="*/ 944335 w 1178378"/>
                                                                                <a:gd name="connsiteY57" fmla="*/ 816429 h 1238250"/>
                                                                                <a:gd name="connsiteX58" fmla="*/ 974271 w 1178378"/>
                                                                                <a:gd name="connsiteY58" fmla="*/ 1091293 h 1238250"/>
                                                                                <a:gd name="connsiteX59" fmla="*/ 933450 w 1178378"/>
                                                                                <a:gd name="connsiteY59" fmla="*/ 1132114 h 1238250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178378" h="1238250">
                                                                                  <a:moveTo>
                                                                                    <a:pt x="933450" y="1132114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857250" y="1039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10368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0831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15735" y="115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4914" y="1211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449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903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5" y="1238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91885" y="1216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6507" y="1094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40178" y="9552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3285" y="966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7907" y="1001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414" y="1023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4" y="1017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38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8082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1" y="827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3978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7521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508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3785" y="394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4671" y="3429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7135" y="332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60614" y="307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85107" y="258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39535" y="266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2192" y="261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80357" y="2313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98714" y="1551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0485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1242" y="136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1935" y="1605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08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1742" y="87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8200" y="24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0728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161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0535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55914" y="381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88571" y="68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65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4835" y="386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0342" y="457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8378" y="557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4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1" y="7511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4335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4271" y="1091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3450" y="1132114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FBFE94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Питерка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5" name="Полилиния 10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23263" y="1901227"/>
                                                                              <a:ext cx="1298122" cy="1984972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206829 w 1298122"/>
                                                                                <a:gd name="connsiteY0" fmla="*/ 1540329 h 1760765"/>
                                                                                <a:gd name="connsiteX1" fmla="*/ 217715 w 1298122"/>
                                                                                <a:gd name="connsiteY1" fmla="*/ 1638300 h 1760765"/>
                                                                                <a:gd name="connsiteX2" fmla="*/ 315686 w 1298122"/>
                                                                                <a:gd name="connsiteY2" fmla="*/ 1641022 h 1760765"/>
                                                                                <a:gd name="connsiteX3" fmla="*/ 454479 w 1298122"/>
                                                                                <a:gd name="connsiteY3" fmla="*/ 1670958 h 1760765"/>
                                                                                <a:gd name="connsiteX4" fmla="*/ 549729 w 1298122"/>
                                                                                <a:gd name="connsiteY4" fmla="*/ 1730829 h 1760765"/>
                                                                                <a:gd name="connsiteX5" fmla="*/ 579665 w 1298122"/>
                                                                                <a:gd name="connsiteY5" fmla="*/ 1758043 h 1760765"/>
                                                                                <a:gd name="connsiteX6" fmla="*/ 661308 w 1298122"/>
                                                                                <a:gd name="connsiteY6" fmla="*/ 1760765 h 1760765"/>
                                                                                <a:gd name="connsiteX7" fmla="*/ 661308 w 1298122"/>
                                                                                <a:gd name="connsiteY7" fmla="*/ 1695450 h 1760765"/>
                                                                                <a:gd name="connsiteX8" fmla="*/ 737508 w 1298122"/>
                                                                                <a:gd name="connsiteY8" fmla="*/ 1632858 h 1760765"/>
                                                                                <a:gd name="connsiteX9" fmla="*/ 764722 w 1298122"/>
                                                                                <a:gd name="connsiteY9" fmla="*/ 1534886 h 1760765"/>
                                                                                <a:gd name="connsiteX10" fmla="*/ 789215 w 1298122"/>
                                                                                <a:gd name="connsiteY10" fmla="*/ 1450522 h 1760765"/>
                                                                                <a:gd name="connsiteX11" fmla="*/ 859972 w 1298122"/>
                                                                                <a:gd name="connsiteY11" fmla="*/ 1406979 h 1760765"/>
                                                                                <a:gd name="connsiteX12" fmla="*/ 879022 w 1298122"/>
                                                                                <a:gd name="connsiteY12" fmla="*/ 1349829 h 1760765"/>
                                                                                <a:gd name="connsiteX13" fmla="*/ 971550 w 1298122"/>
                                                                                <a:gd name="connsiteY13" fmla="*/ 1311729 h 1760765"/>
                                                                                <a:gd name="connsiteX14" fmla="*/ 1017815 w 1298122"/>
                                                                                <a:gd name="connsiteY14" fmla="*/ 1279072 h 1760765"/>
                                                                                <a:gd name="connsiteX15" fmla="*/ 1023258 w 1298122"/>
                                                                                <a:gd name="connsiteY15" fmla="*/ 1235529 h 1760765"/>
                                                                                <a:gd name="connsiteX16" fmla="*/ 1072243 w 1298122"/>
                                                                                <a:gd name="connsiteY16" fmla="*/ 1246415 h 1760765"/>
                                                                                <a:gd name="connsiteX17" fmla="*/ 1094015 w 1298122"/>
                                                                                <a:gd name="connsiteY17" fmla="*/ 1140279 h 1760765"/>
                                                                                <a:gd name="connsiteX18" fmla="*/ 1107622 w 1298122"/>
                                                                                <a:gd name="connsiteY18" fmla="*/ 1064079 h 1760765"/>
                                                                                <a:gd name="connsiteX19" fmla="*/ 1107622 w 1298122"/>
                                                                                <a:gd name="connsiteY19" fmla="*/ 952500 h 1760765"/>
                                                                                <a:gd name="connsiteX20" fmla="*/ 1045029 w 1298122"/>
                                                                                <a:gd name="connsiteY20" fmla="*/ 900793 h 1760765"/>
                                                                                <a:gd name="connsiteX21" fmla="*/ 1061358 w 1298122"/>
                                                                                <a:gd name="connsiteY21" fmla="*/ 846365 h 1760765"/>
                                                                                <a:gd name="connsiteX22" fmla="*/ 1123950 w 1298122"/>
                                                                                <a:gd name="connsiteY22" fmla="*/ 832758 h 1760765"/>
                                                                                <a:gd name="connsiteX23" fmla="*/ 1167493 w 1298122"/>
                                                                                <a:gd name="connsiteY23" fmla="*/ 813708 h 1760765"/>
                                                                                <a:gd name="connsiteX24" fmla="*/ 1167493 w 1298122"/>
                                                                                <a:gd name="connsiteY24" fmla="*/ 772886 h 1760765"/>
                                                                                <a:gd name="connsiteX25" fmla="*/ 1216479 w 1298122"/>
                                                                                <a:gd name="connsiteY25" fmla="*/ 770165 h 1760765"/>
                                                                                <a:gd name="connsiteX26" fmla="*/ 1257300 w 1298122"/>
                                                                                <a:gd name="connsiteY26" fmla="*/ 726622 h 1760765"/>
                                                                                <a:gd name="connsiteX27" fmla="*/ 1298122 w 1298122"/>
                                                                                <a:gd name="connsiteY27" fmla="*/ 696686 h 1760765"/>
                                                                                <a:gd name="connsiteX28" fmla="*/ 1298122 w 1298122"/>
                                                                                <a:gd name="connsiteY28" fmla="*/ 642258 h 1760765"/>
                                                                                <a:gd name="connsiteX29" fmla="*/ 1295400 w 1298122"/>
                                                                                <a:gd name="connsiteY29" fmla="*/ 623208 h 1760765"/>
                                                                                <a:gd name="connsiteX30" fmla="*/ 1287236 w 1298122"/>
                                                                                <a:gd name="connsiteY30" fmla="*/ 598715 h 1760765"/>
                                                                                <a:gd name="connsiteX31" fmla="*/ 1249136 w 1298122"/>
                                                                                <a:gd name="connsiteY31" fmla="*/ 593272 h 1760765"/>
                                                                                <a:gd name="connsiteX32" fmla="*/ 1249136 w 1298122"/>
                                                                                <a:gd name="connsiteY32" fmla="*/ 544286 h 1760765"/>
                                                                                <a:gd name="connsiteX33" fmla="*/ 1175658 w 1298122"/>
                                                                                <a:gd name="connsiteY33" fmla="*/ 538843 h 1760765"/>
                                                                                <a:gd name="connsiteX34" fmla="*/ 1159329 w 1298122"/>
                                                                                <a:gd name="connsiteY34" fmla="*/ 405493 h 1760765"/>
                                                                                <a:gd name="connsiteX35" fmla="*/ 1107622 w 1298122"/>
                                                                                <a:gd name="connsiteY35" fmla="*/ 427265 h 1760765"/>
                                                                                <a:gd name="connsiteX36" fmla="*/ 1091293 w 1298122"/>
                                                                                <a:gd name="connsiteY36" fmla="*/ 465365 h 1760765"/>
                                                                                <a:gd name="connsiteX37" fmla="*/ 1047750 w 1298122"/>
                                                                                <a:gd name="connsiteY37" fmla="*/ 476250 h 1760765"/>
                                                                                <a:gd name="connsiteX38" fmla="*/ 1004208 w 1298122"/>
                                                                                <a:gd name="connsiteY38" fmla="*/ 457200 h 1760765"/>
                                                                                <a:gd name="connsiteX39" fmla="*/ 968829 w 1298122"/>
                                                                                <a:gd name="connsiteY39" fmla="*/ 468086 h 1760765"/>
                                                                                <a:gd name="connsiteX40" fmla="*/ 900793 w 1298122"/>
                                                                                <a:gd name="connsiteY40" fmla="*/ 484415 h 1760765"/>
                                                                                <a:gd name="connsiteX41" fmla="*/ 868136 w 1298122"/>
                                                                                <a:gd name="connsiteY41" fmla="*/ 462643 h 1760765"/>
                                                                                <a:gd name="connsiteX42" fmla="*/ 895350 w 1298122"/>
                                                                                <a:gd name="connsiteY42" fmla="*/ 370115 h 1760765"/>
                                                                                <a:gd name="connsiteX43" fmla="*/ 933450 w 1298122"/>
                                                                                <a:gd name="connsiteY43" fmla="*/ 332015 h 1760765"/>
                                                                                <a:gd name="connsiteX44" fmla="*/ 957943 w 1298122"/>
                                                                                <a:gd name="connsiteY44" fmla="*/ 315686 h 1760765"/>
                                                                                <a:gd name="connsiteX45" fmla="*/ 938893 w 1298122"/>
                                                                                <a:gd name="connsiteY45" fmla="*/ 244929 h 1760765"/>
                                                                                <a:gd name="connsiteX46" fmla="*/ 936172 w 1298122"/>
                                                                                <a:gd name="connsiteY46" fmla="*/ 190500 h 1760765"/>
                                                                                <a:gd name="connsiteX47" fmla="*/ 879022 w 1298122"/>
                                                                                <a:gd name="connsiteY47" fmla="*/ 163286 h 1760765"/>
                                                                                <a:gd name="connsiteX48" fmla="*/ 859972 w 1298122"/>
                                                                                <a:gd name="connsiteY48" fmla="*/ 149679 h 1760765"/>
                                                                                <a:gd name="connsiteX49" fmla="*/ 862693 w 1298122"/>
                                                                                <a:gd name="connsiteY49" fmla="*/ 125186 h 1760765"/>
                                                                                <a:gd name="connsiteX50" fmla="*/ 862693 w 1298122"/>
                                                                                <a:gd name="connsiteY50" fmla="*/ 125186 h 1760765"/>
                                                                                <a:gd name="connsiteX51" fmla="*/ 751115 w 1298122"/>
                                                                                <a:gd name="connsiteY51" fmla="*/ 119743 h 1760765"/>
                                                                                <a:gd name="connsiteX52" fmla="*/ 737508 w 1298122"/>
                                                                                <a:gd name="connsiteY52" fmla="*/ 95250 h 1760765"/>
                                                                                <a:gd name="connsiteX53" fmla="*/ 737508 w 1298122"/>
                                                                                <a:gd name="connsiteY53" fmla="*/ 54429 h 1760765"/>
                                                                                <a:gd name="connsiteX54" fmla="*/ 767443 w 1298122"/>
                                                                                <a:gd name="connsiteY54" fmla="*/ 27215 h 1760765"/>
                                                                                <a:gd name="connsiteX55" fmla="*/ 846365 w 1298122"/>
                                                                                <a:gd name="connsiteY55" fmla="*/ 46265 h 1760765"/>
                                                                                <a:gd name="connsiteX56" fmla="*/ 851808 w 1298122"/>
                                                                                <a:gd name="connsiteY56" fmla="*/ 0 h 1760765"/>
                                                                                <a:gd name="connsiteX57" fmla="*/ 536122 w 1298122"/>
                                                                                <a:gd name="connsiteY57" fmla="*/ 13608 h 1760765"/>
                                                                                <a:gd name="connsiteX58" fmla="*/ 579665 w 1298122"/>
                                                                                <a:gd name="connsiteY58" fmla="*/ 62593 h 1760765"/>
                                                                                <a:gd name="connsiteX59" fmla="*/ 506186 w 1298122"/>
                                                                                <a:gd name="connsiteY59" fmla="*/ 114300 h 1760765"/>
                                                                                <a:gd name="connsiteX60" fmla="*/ 459922 w 1298122"/>
                                                                                <a:gd name="connsiteY60" fmla="*/ 122465 h 1760765"/>
                                                                                <a:gd name="connsiteX61" fmla="*/ 408215 w 1298122"/>
                                                                                <a:gd name="connsiteY61" fmla="*/ 95250 h 1760765"/>
                                                                                <a:gd name="connsiteX62" fmla="*/ 329293 w 1298122"/>
                                                                                <a:gd name="connsiteY62" fmla="*/ 146958 h 1760765"/>
                                                                                <a:gd name="connsiteX63" fmla="*/ 351065 w 1298122"/>
                                                                                <a:gd name="connsiteY63" fmla="*/ 223158 h 1760765"/>
                                                                                <a:gd name="connsiteX64" fmla="*/ 318408 w 1298122"/>
                                                                                <a:gd name="connsiteY64" fmla="*/ 266700 h 1760765"/>
                                                                                <a:gd name="connsiteX65" fmla="*/ 217715 w 1298122"/>
                                                                                <a:gd name="connsiteY65" fmla="*/ 250372 h 1760765"/>
                                                                                <a:gd name="connsiteX66" fmla="*/ 168729 w 1298122"/>
                                                                                <a:gd name="connsiteY66" fmla="*/ 244929 h 1760765"/>
                                                                                <a:gd name="connsiteX67" fmla="*/ 157843 w 1298122"/>
                                                                                <a:gd name="connsiteY67" fmla="*/ 242208 h 1760765"/>
                                                                                <a:gd name="connsiteX68" fmla="*/ 117022 w 1298122"/>
                                                                                <a:gd name="connsiteY68" fmla="*/ 340179 h 1760765"/>
                                                                                <a:gd name="connsiteX69" fmla="*/ 13608 w 1298122"/>
                                                                                <a:gd name="connsiteY69" fmla="*/ 424543 h 1760765"/>
                                                                                <a:gd name="connsiteX70" fmla="*/ 0 w 1298122"/>
                                                                                <a:gd name="connsiteY70" fmla="*/ 462643 h 1760765"/>
                                                                                <a:gd name="connsiteX71" fmla="*/ 78922 w 1298122"/>
                                                                                <a:gd name="connsiteY71" fmla="*/ 544286 h 1760765"/>
                                                                                <a:gd name="connsiteX72" fmla="*/ 84365 w 1298122"/>
                                                                                <a:gd name="connsiteY72" fmla="*/ 623208 h 1760765"/>
                                                                                <a:gd name="connsiteX73" fmla="*/ 78922 w 1298122"/>
                                                                                <a:gd name="connsiteY73" fmla="*/ 653143 h 1760765"/>
                                                                                <a:gd name="connsiteX74" fmla="*/ 8165 w 1298122"/>
                                                                                <a:gd name="connsiteY74" fmla="*/ 672193 h 1760765"/>
                                                                                <a:gd name="connsiteX75" fmla="*/ 54429 w 1298122"/>
                                                                                <a:gd name="connsiteY75" fmla="*/ 693965 h 1760765"/>
                                                                                <a:gd name="connsiteX76" fmla="*/ 122465 w 1298122"/>
                                                                                <a:gd name="connsiteY76" fmla="*/ 710293 h 1760765"/>
                                                                                <a:gd name="connsiteX77" fmla="*/ 193222 w 1298122"/>
                                                                                <a:gd name="connsiteY77" fmla="*/ 710293 h 1760765"/>
                                                                                <a:gd name="connsiteX78" fmla="*/ 299358 w 1298122"/>
                                                                                <a:gd name="connsiteY78" fmla="*/ 723900 h 1760765"/>
                                                                                <a:gd name="connsiteX79" fmla="*/ 424543 w 1298122"/>
                                                                                <a:gd name="connsiteY79" fmla="*/ 778329 h 1760765"/>
                                                                                <a:gd name="connsiteX80" fmla="*/ 435429 w 1298122"/>
                                                                                <a:gd name="connsiteY80" fmla="*/ 830036 h 1760765"/>
                                                                                <a:gd name="connsiteX81" fmla="*/ 438150 w 1298122"/>
                                                                                <a:gd name="connsiteY81" fmla="*/ 914400 h 1760765"/>
                                                                                <a:gd name="connsiteX82" fmla="*/ 405493 w 1298122"/>
                                                                                <a:gd name="connsiteY82" fmla="*/ 944336 h 1760765"/>
                                                                                <a:gd name="connsiteX83" fmla="*/ 315686 w 1298122"/>
                                                                                <a:gd name="connsiteY83" fmla="*/ 944336 h 1760765"/>
                                                                                <a:gd name="connsiteX84" fmla="*/ 272143 w 1298122"/>
                                                                                <a:gd name="connsiteY84" fmla="*/ 996043 h 1760765"/>
                                                                                <a:gd name="connsiteX85" fmla="*/ 266700 w 1298122"/>
                                                                                <a:gd name="connsiteY85" fmla="*/ 1042308 h 1760765"/>
                                                                                <a:gd name="connsiteX86" fmla="*/ 302079 w 1298122"/>
                                                                                <a:gd name="connsiteY86" fmla="*/ 1085850 h 1760765"/>
                                                                                <a:gd name="connsiteX87" fmla="*/ 326572 w 1298122"/>
                                                                                <a:gd name="connsiteY87" fmla="*/ 1107622 h 1760765"/>
                                                                                <a:gd name="connsiteX88" fmla="*/ 315686 w 1298122"/>
                                                                                <a:gd name="connsiteY88" fmla="*/ 1162050 h 1760765"/>
                                                                                <a:gd name="connsiteX89" fmla="*/ 261258 w 1298122"/>
                                                                                <a:gd name="connsiteY89" fmla="*/ 1178379 h 1760765"/>
                                                                                <a:gd name="connsiteX90" fmla="*/ 212272 w 1298122"/>
                                                                                <a:gd name="connsiteY90" fmla="*/ 1194708 h 1760765"/>
                                                                                <a:gd name="connsiteX91" fmla="*/ 206829 w 1298122"/>
                                                                                <a:gd name="connsiteY91" fmla="*/ 1227365 h 1760765"/>
                                                                                <a:gd name="connsiteX92" fmla="*/ 225879 w 1298122"/>
                                                                                <a:gd name="connsiteY92" fmla="*/ 1265465 h 1760765"/>
                                                                                <a:gd name="connsiteX93" fmla="*/ 242208 w 1298122"/>
                                                                                <a:gd name="connsiteY93" fmla="*/ 1311729 h 1760765"/>
                                                                                <a:gd name="connsiteX94" fmla="*/ 242208 w 1298122"/>
                                                                                <a:gd name="connsiteY94" fmla="*/ 1311729 h 1760765"/>
                                                                                <a:gd name="connsiteX95" fmla="*/ 193222 w 1298122"/>
                                                                                <a:gd name="connsiteY95" fmla="*/ 1366158 h 1760765"/>
                                                                                <a:gd name="connsiteX96" fmla="*/ 187779 w 1298122"/>
                                                                                <a:gd name="connsiteY96" fmla="*/ 1417865 h 1760765"/>
                                                                                <a:gd name="connsiteX97" fmla="*/ 206829 w 1298122"/>
                                                                                <a:gd name="connsiteY97" fmla="*/ 1458686 h 1760765"/>
                                                                                <a:gd name="connsiteX98" fmla="*/ 206829 w 1298122"/>
                                                                                <a:gd name="connsiteY98" fmla="*/ 1540329 h 1760765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51808 w 1298122"/>
                                                                                <a:gd name="connsiteY56" fmla="*/ 95249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75607 w 1298122"/>
                                                                                <a:gd name="connsiteY54" fmla="*/ 133350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49670 w 1298122"/>
                                                                                <a:gd name="connsiteY1" fmla="*/ 192887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6 w 1298122"/>
                                                                                <a:gd name="connsiteY1" fmla="*/ 191658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2" y="connsiteY7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3" y="connsiteY7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4" y="connsiteY7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5" y="connsiteY7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6" y="connsiteY7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7" y="connsiteY7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8" y="connsiteY7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9" y="connsiteY7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0" y="connsiteY8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1" y="connsiteY8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2" y="connsiteY8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3" y="connsiteY8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4" y="connsiteY8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5" y="connsiteY8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6" y="connsiteY8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7" y="connsiteY8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8" y="connsiteY8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9" y="connsiteY8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0" y="connsiteY9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1" y="connsiteY9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2" y="connsiteY9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3" y="connsiteY9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4" y="connsiteY9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5" y="connsiteY9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6" y="connsiteY9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7" y="connsiteY9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8" y="connsiteY9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9" y="connsiteY9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298122" h="1984972">
                                                                                  <a:moveTo>
                                                                                    <a:pt x="206829" y="1764536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217716" y="191658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8652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4479" y="1895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9729" y="1955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1982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849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196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1857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64722" y="1759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15" y="1674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1631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1574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1550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5" y="15032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3258" y="14597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470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5" y="1364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2882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176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5029" y="11250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58" y="1070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23950" y="1056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1037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997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9" y="994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7300" y="950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920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8664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5400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7236" y="8229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817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5658" y="763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59329" y="629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6514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1293" y="689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7750" y="700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4208" y="6814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8829" y="692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708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3995" y="68909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7761" y="60104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7932" y="585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9149" y="55558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6172" y="414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387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37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1115" y="343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2786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75607" y="2623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6365" y="270472"/>
                                                                                  </a:lnTo>
                                                                                  <a:cubicBezTo>
                                                                                    <a:pt x="836387" y="228743"/>
                                                                                    <a:pt x="867230" y="200622"/>
                                                                                    <a:pt x="816430" y="145286"/>
                                                                                  </a:cubicBezTo>
                                                                                  <a:cubicBezTo>
                                                                                    <a:pt x="705803" y="141681"/>
                                                                                    <a:pt x="644481" y="234446"/>
                                                                                    <a:pt x="511443" y="0"/>
                                                                                  </a:cubicBezTo>
                                                                                  <a:lnTo>
                                                                                    <a:pt x="459922" y="1289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2868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6186" y="3385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9922" y="346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8215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9293" y="371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1065" y="447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8408" y="490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5" y="4745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9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7843" y="466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2" y="564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608" y="648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68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365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877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5" y="896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9" y="9181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465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9358" y="948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4543" y="1002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5429" y="1054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138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5493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43" y="1220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6700" y="12665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2079" y="13100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2" y="1331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386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1258" y="1402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2" y="1418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451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25879" y="1489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1590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7779" y="16420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682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764536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FBFE94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</a:t>
                                                                              </a:r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Ершов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</p:grpSp>
                                                                      <p:sp>
                                                                        <p:nvSpPr>
                                                                          <p:cNvPr id="71" name="Полилиния 12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7193743" y="2442882"/>
                                                                            <a:ext cx="1549086" cy="1568100"/>
                                                                          </a:xfrm>
                                                                          <a:custGeom>
                                                                            <a:avLst/>
                                                                            <a:gdLst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77370 w 1546411"/>
                                                                              <a:gd name="connsiteY53" fmla="*/ 1510553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60164 w 1546411"/>
                                                                              <a:gd name="connsiteY53" fmla="*/ 1542508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68100"/>
                                                                              <a:gd name="connsiteX1" fmla="*/ 726141 w 1546411"/>
                                                                              <a:gd name="connsiteY1" fmla="*/ 71718 h 1568100"/>
                                                                              <a:gd name="connsiteX2" fmla="*/ 770964 w 1546411"/>
                                                                              <a:gd name="connsiteY2" fmla="*/ 80683 h 1568100"/>
                                                                              <a:gd name="connsiteX3" fmla="*/ 815788 w 1546411"/>
                                                                              <a:gd name="connsiteY3" fmla="*/ 76200 h 1568100"/>
                                                                              <a:gd name="connsiteX4" fmla="*/ 829235 w 1546411"/>
                                                                              <a:gd name="connsiteY4" fmla="*/ 17930 h 1568100"/>
                                                                              <a:gd name="connsiteX5" fmla="*/ 885264 w 1546411"/>
                                                                              <a:gd name="connsiteY5" fmla="*/ 0 h 1568100"/>
                                                                              <a:gd name="connsiteX6" fmla="*/ 907676 w 1546411"/>
                                                                              <a:gd name="connsiteY6" fmla="*/ 114300 h 1568100"/>
                                                                              <a:gd name="connsiteX7" fmla="*/ 959223 w 1546411"/>
                                                                              <a:gd name="connsiteY7" fmla="*/ 127747 h 1568100"/>
                                                                              <a:gd name="connsiteX8" fmla="*/ 977153 w 1546411"/>
                                                                              <a:gd name="connsiteY8" fmla="*/ 194983 h 1568100"/>
                                                                              <a:gd name="connsiteX9" fmla="*/ 1075764 w 1546411"/>
                                                                              <a:gd name="connsiteY9" fmla="*/ 170330 h 1568100"/>
                                                                              <a:gd name="connsiteX10" fmla="*/ 1131794 w 1546411"/>
                                                                              <a:gd name="connsiteY10" fmla="*/ 159124 h 1568100"/>
                                                                              <a:gd name="connsiteX11" fmla="*/ 1149723 w 1546411"/>
                                                                              <a:gd name="connsiteY11" fmla="*/ 58271 h 1568100"/>
                                                                              <a:gd name="connsiteX12" fmla="*/ 1214717 w 1546411"/>
                                                                              <a:gd name="connsiteY12" fmla="*/ 56030 h 1568100"/>
                                                                              <a:gd name="connsiteX13" fmla="*/ 1250576 w 1546411"/>
                                                                              <a:gd name="connsiteY13" fmla="*/ 100853 h 1568100"/>
                                                                              <a:gd name="connsiteX14" fmla="*/ 1221441 w 1546411"/>
                                                                              <a:gd name="connsiteY14" fmla="*/ 244289 h 1568100"/>
                                                                              <a:gd name="connsiteX15" fmla="*/ 1257300 w 1546411"/>
                                                                              <a:gd name="connsiteY15" fmla="*/ 302559 h 1568100"/>
                                                                              <a:gd name="connsiteX16" fmla="*/ 1257300 w 1546411"/>
                                                                              <a:gd name="connsiteY16" fmla="*/ 448236 h 1568100"/>
                                                                              <a:gd name="connsiteX17" fmla="*/ 1228164 w 1546411"/>
                                                                              <a:gd name="connsiteY17" fmla="*/ 524436 h 1568100"/>
                                                                              <a:gd name="connsiteX18" fmla="*/ 1250576 w 1546411"/>
                                                                              <a:gd name="connsiteY18" fmla="*/ 544606 h 1568100"/>
                                                                              <a:gd name="connsiteX19" fmla="*/ 1284194 w 1546411"/>
                                                                              <a:gd name="connsiteY19" fmla="*/ 537883 h 1568100"/>
                                                                              <a:gd name="connsiteX20" fmla="*/ 1302123 w 1546411"/>
                                                                              <a:gd name="connsiteY20" fmla="*/ 578224 h 1568100"/>
                                                                              <a:gd name="connsiteX21" fmla="*/ 1358153 w 1546411"/>
                                                                              <a:gd name="connsiteY21" fmla="*/ 582706 h 1568100"/>
                                                                              <a:gd name="connsiteX22" fmla="*/ 1389529 w 1546411"/>
                                                                              <a:gd name="connsiteY22" fmla="*/ 640977 h 1568100"/>
                                                                              <a:gd name="connsiteX23" fmla="*/ 1445558 w 1546411"/>
                                                                              <a:gd name="connsiteY23" fmla="*/ 647700 h 1568100"/>
                                                                              <a:gd name="connsiteX24" fmla="*/ 1465729 w 1546411"/>
                                                                              <a:gd name="connsiteY24" fmla="*/ 663389 h 1568100"/>
                                                                              <a:gd name="connsiteX25" fmla="*/ 1452282 w 1546411"/>
                                                                              <a:gd name="connsiteY25" fmla="*/ 726142 h 1568100"/>
                                                                              <a:gd name="connsiteX26" fmla="*/ 1344706 w 1546411"/>
                                                                              <a:gd name="connsiteY26" fmla="*/ 723900 h 1568100"/>
                                                                              <a:gd name="connsiteX27" fmla="*/ 1281953 w 1546411"/>
                                                                              <a:gd name="connsiteY27" fmla="*/ 755277 h 1568100"/>
                                                                              <a:gd name="connsiteX28" fmla="*/ 1272988 w 1546411"/>
                                                                              <a:gd name="connsiteY28" fmla="*/ 762000 h 1568100"/>
                                                                              <a:gd name="connsiteX29" fmla="*/ 1311088 w 1546411"/>
                                                                              <a:gd name="connsiteY29" fmla="*/ 784412 h 1568100"/>
                                                                              <a:gd name="connsiteX30" fmla="*/ 1320053 w 1546411"/>
                                                                              <a:gd name="connsiteY30" fmla="*/ 820271 h 1568100"/>
                                                                              <a:gd name="connsiteX31" fmla="*/ 1313329 w 1546411"/>
                                                                              <a:gd name="connsiteY31" fmla="*/ 860612 h 1568100"/>
                                                                              <a:gd name="connsiteX32" fmla="*/ 1340223 w 1546411"/>
                                                                              <a:gd name="connsiteY32" fmla="*/ 905436 h 1568100"/>
                                                                              <a:gd name="connsiteX33" fmla="*/ 1317811 w 1546411"/>
                                                                              <a:gd name="connsiteY33" fmla="*/ 934571 h 1568100"/>
                                                                              <a:gd name="connsiteX34" fmla="*/ 1335741 w 1546411"/>
                                                                              <a:gd name="connsiteY34" fmla="*/ 983877 h 1568100"/>
                                                                              <a:gd name="connsiteX35" fmla="*/ 1380564 w 1546411"/>
                                                                              <a:gd name="connsiteY35" fmla="*/ 1042147 h 1568100"/>
                                                                              <a:gd name="connsiteX36" fmla="*/ 1405217 w 1546411"/>
                                                                              <a:gd name="connsiteY36" fmla="*/ 1075765 h 1568100"/>
                                                                              <a:gd name="connsiteX37" fmla="*/ 1467970 w 1546411"/>
                                                                              <a:gd name="connsiteY37" fmla="*/ 1118347 h 1568100"/>
                                                                              <a:gd name="connsiteX38" fmla="*/ 1488141 w 1546411"/>
                                                                              <a:gd name="connsiteY38" fmla="*/ 1199030 h 1568100"/>
                                                                              <a:gd name="connsiteX39" fmla="*/ 1535206 w 1546411"/>
                                                                              <a:gd name="connsiteY39" fmla="*/ 1248336 h 1568100"/>
                                                                              <a:gd name="connsiteX40" fmla="*/ 1546411 w 1546411"/>
                                                                              <a:gd name="connsiteY40" fmla="*/ 1333500 h 1568100"/>
                                                                              <a:gd name="connsiteX41" fmla="*/ 1515035 w 1546411"/>
                                                                              <a:gd name="connsiteY41" fmla="*/ 1358153 h 1568100"/>
                                                                              <a:gd name="connsiteX42" fmla="*/ 1441076 w 1546411"/>
                                                                              <a:gd name="connsiteY42" fmla="*/ 1367118 h 1568100"/>
                                                                              <a:gd name="connsiteX43" fmla="*/ 1353670 w 1546411"/>
                                                                              <a:gd name="connsiteY43" fmla="*/ 1394012 h 1568100"/>
                                                                              <a:gd name="connsiteX44" fmla="*/ 1290917 w 1546411"/>
                                                                              <a:gd name="connsiteY44" fmla="*/ 1447800 h 1568100"/>
                                                                              <a:gd name="connsiteX45" fmla="*/ 1248335 w 1546411"/>
                                                                              <a:gd name="connsiteY45" fmla="*/ 1465730 h 1568100"/>
                                                                              <a:gd name="connsiteX46" fmla="*/ 1199029 w 1546411"/>
                                                                              <a:gd name="connsiteY46" fmla="*/ 1467971 h 1568100"/>
                                                                              <a:gd name="connsiteX47" fmla="*/ 1060076 w 1546411"/>
                                                                              <a:gd name="connsiteY47" fmla="*/ 1463489 h 1568100"/>
                                                                              <a:gd name="connsiteX48" fmla="*/ 1044388 w 1546411"/>
                                                                              <a:gd name="connsiteY48" fmla="*/ 1492624 h 1568100"/>
                                                                              <a:gd name="connsiteX49" fmla="*/ 925606 w 1546411"/>
                                                                              <a:gd name="connsiteY49" fmla="*/ 1530724 h 1568100"/>
                                                                              <a:gd name="connsiteX50" fmla="*/ 694764 w 1546411"/>
                                                                              <a:gd name="connsiteY50" fmla="*/ 1519518 h 1568100"/>
                                                                              <a:gd name="connsiteX51" fmla="*/ 656664 w 1546411"/>
                                                                              <a:gd name="connsiteY51" fmla="*/ 1485900 h 1568100"/>
                                                                              <a:gd name="connsiteX52" fmla="*/ 614082 w 1546411"/>
                                                                              <a:gd name="connsiteY52" fmla="*/ 1568100 h 1568100"/>
                                                                              <a:gd name="connsiteX53" fmla="*/ 460164 w 1546411"/>
                                                                              <a:gd name="connsiteY53" fmla="*/ 1542508 h 1568100"/>
                                                                              <a:gd name="connsiteX54" fmla="*/ 385482 w 1546411"/>
                                                                              <a:gd name="connsiteY54" fmla="*/ 1528483 h 1568100"/>
                                                                              <a:gd name="connsiteX55" fmla="*/ 354106 w 1546411"/>
                                                                              <a:gd name="connsiteY55" fmla="*/ 1553136 h 1568100"/>
                                                                              <a:gd name="connsiteX56" fmla="*/ 230841 w 1546411"/>
                                                                              <a:gd name="connsiteY56" fmla="*/ 1519518 h 1568100"/>
                                                                              <a:gd name="connsiteX57" fmla="*/ 210670 w 1546411"/>
                                                                              <a:gd name="connsiteY57" fmla="*/ 1485900 h 1568100"/>
                                                                              <a:gd name="connsiteX58" fmla="*/ 20170 w 1546411"/>
                                                                              <a:gd name="connsiteY58" fmla="*/ 1467971 h 1568100"/>
                                                                              <a:gd name="connsiteX59" fmla="*/ 2241 w 1546411"/>
                                                                              <a:gd name="connsiteY59" fmla="*/ 1461247 h 1568100"/>
                                                                              <a:gd name="connsiteX60" fmla="*/ 0 w 1546411"/>
                                                                              <a:gd name="connsiteY60" fmla="*/ 1407459 h 1568100"/>
                                                                              <a:gd name="connsiteX61" fmla="*/ 64994 w 1546411"/>
                                                                              <a:gd name="connsiteY61" fmla="*/ 1337983 h 1568100"/>
                                                                              <a:gd name="connsiteX62" fmla="*/ 129988 w 1546411"/>
                                                                              <a:gd name="connsiteY62" fmla="*/ 1163171 h 1568100"/>
                                                                              <a:gd name="connsiteX63" fmla="*/ 194982 w 1546411"/>
                                                                              <a:gd name="connsiteY63" fmla="*/ 1116106 h 1568100"/>
                                                                              <a:gd name="connsiteX64" fmla="*/ 215153 w 1546411"/>
                                                                              <a:gd name="connsiteY64" fmla="*/ 1046630 h 1568100"/>
                                                                              <a:gd name="connsiteX65" fmla="*/ 354106 w 1546411"/>
                                                                              <a:gd name="connsiteY65" fmla="*/ 986118 h 1568100"/>
                                                                              <a:gd name="connsiteX66" fmla="*/ 376517 w 1546411"/>
                                                                              <a:gd name="connsiteY66" fmla="*/ 941294 h 1568100"/>
                                                                              <a:gd name="connsiteX67" fmla="*/ 410135 w 1546411"/>
                                                                              <a:gd name="connsiteY67" fmla="*/ 945777 h 1568100"/>
                                                                              <a:gd name="connsiteX68" fmla="*/ 450476 w 1546411"/>
                                                                              <a:gd name="connsiteY68" fmla="*/ 741830 h 1568100"/>
                                                                              <a:gd name="connsiteX69" fmla="*/ 450476 w 1546411"/>
                                                                              <a:gd name="connsiteY69" fmla="*/ 652183 h 1568100"/>
                                                                              <a:gd name="connsiteX70" fmla="*/ 394447 w 1546411"/>
                                                                              <a:gd name="connsiteY70" fmla="*/ 596153 h 1568100"/>
                                                                              <a:gd name="connsiteX71" fmla="*/ 394447 w 1546411"/>
                                                                              <a:gd name="connsiteY71" fmla="*/ 546847 h 1568100"/>
                                                                              <a:gd name="connsiteX72" fmla="*/ 504264 w 1546411"/>
                                                                              <a:gd name="connsiteY72" fmla="*/ 517712 h 1568100"/>
                                                                              <a:gd name="connsiteX73" fmla="*/ 513229 w 1546411"/>
                                                                              <a:gd name="connsiteY73" fmla="*/ 472889 h 1568100"/>
                                                                              <a:gd name="connsiteX74" fmla="*/ 558053 w 1546411"/>
                                                                              <a:gd name="connsiteY74" fmla="*/ 461683 h 1568100"/>
                                                                              <a:gd name="connsiteX75" fmla="*/ 640976 w 1546411"/>
                                                                              <a:gd name="connsiteY75" fmla="*/ 389965 h 1568100"/>
                                                                              <a:gd name="connsiteX76" fmla="*/ 636494 w 1546411"/>
                                                                              <a:gd name="connsiteY76" fmla="*/ 298077 h 1568100"/>
                                                                              <a:gd name="connsiteX77" fmla="*/ 596153 w 1546411"/>
                                                                              <a:gd name="connsiteY77" fmla="*/ 293594 h 1568100"/>
                                                                              <a:gd name="connsiteX78" fmla="*/ 598394 w 1546411"/>
                                                                              <a:gd name="connsiteY78" fmla="*/ 244289 h 1568100"/>
                                                                              <a:gd name="connsiteX79" fmla="*/ 519953 w 1546411"/>
                                                                              <a:gd name="connsiteY79" fmla="*/ 237565 h 1568100"/>
                                                                              <a:gd name="connsiteX80" fmla="*/ 502023 w 1546411"/>
                                                                              <a:gd name="connsiteY80" fmla="*/ 105336 h 1568100"/>
                                                                              <a:gd name="connsiteX0" fmla="*/ 504698 w 1549086"/>
                                                                              <a:gd name="connsiteY0" fmla="*/ 105336 h 1568100"/>
                                                                              <a:gd name="connsiteX1" fmla="*/ 728816 w 1549086"/>
                                                                              <a:gd name="connsiteY1" fmla="*/ 71718 h 1568100"/>
                                                                              <a:gd name="connsiteX2" fmla="*/ 773639 w 1549086"/>
                                                                              <a:gd name="connsiteY2" fmla="*/ 80683 h 1568100"/>
                                                                              <a:gd name="connsiteX3" fmla="*/ 818463 w 1549086"/>
                                                                              <a:gd name="connsiteY3" fmla="*/ 76200 h 1568100"/>
                                                                              <a:gd name="connsiteX4" fmla="*/ 831910 w 1549086"/>
                                                                              <a:gd name="connsiteY4" fmla="*/ 17930 h 1568100"/>
                                                                              <a:gd name="connsiteX5" fmla="*/ 887939 w 1549086"/>
                                                                              <a:gd name="connsiteY5" fmla="*/ 0 h 1568100"/>
                                                                              <a:gd name="connsiteX6" fmla="*/ 910351 w 1549086"/>
                                                                              <a:gd name="connsiteY6" fmla="*/ 114300 h 1568100"/>
                                                                              <a:gd name="connsiteX7" fmla="*/ 961898 w 1549086"/>
                                                                              <a:gd name="connsiteY7" fmla="*/ 127747 h 1568100"/>
                                                                              <a:gd name="connsiteX8" fmla="*/ 979828 w 1549086"/>
                                                                              <a:gd name="connsiteY8" fmla="*/ 194983 h 1568100"/>
                                                                              <a:gd name="connsiteX9" fmla="*/ 1078439 w 1549086"/>
                                                                              <a:gd name="connsiteY9" fmla="*/ 170330 h 1568100"/>
                                                                              <a:gd name="connsiteX10" fmla="*/ 1134469 w 1549086"/>
                                                                              <a:gd name="connsiteY10" fmla="*/ 159124 h 1568100"/>
                                                                              <a:gd name="connsiteX11" fmla="*/ 1152398 w 1549086"/>
                                                                              <a:gd name="connsiteY11" fmla="*/ 58271 h 1568100"/>
                                                                              <a:gd name="connsiteX12" fmla="*/ 1217392 w 1549086"/>
                                                                              <a:gd name="connsiteY12" fmla="*/ 56030 h 1568100"/>
                                                                              <a:gd name="connsiteX13" fmla="*/ 1253251 w 1549086"/>
                                                                              <a:gd name="connsiteY13" fmla="*/ 100853 h 1568100"/>
                                                                              <a:gd name="connsiteX14" fmla="*/ 1224116 w 1549086"/>
                                                                              <a:gd name="connsiteY14" fmla="*/ 244289 h 1568100"/>
                                                                              <a:gd name="connsiteX15" fmla="*/ 1259975 w 1549086"/>
                                                                              <a:gd name="connsiteY15" fmla="*/ 302559 h 1568100"/>
                                                                              <a:gd name="connsiteX16" fmla="*/ 1259975 w 1549086"/>
                                                                              <a:gd name="connsiteY16" fmla="*/ 448236 h 1568100"/>
                                                                              <a:gd name="connsiteX17" fmla="*/ 1230839 w 1549086"/>
                                                                              <a:gd name="connsiteY17" fmla="*/ 524436 h 1568100"/>
                                                                              <a:gd name="connsiteX18" fmla="*/ 1253251 w 1549086"/>
                                                                              <a:gd name="connsiteY18" fmla="*/ 544606 h 1568100"/>
                                                                              <a:gd name="connsiteX19" fmla="*/ 1286869 w 1549086"/>
                                                                              <a:gd name="connsiteY19" fmla="*/ 537883 h 1568100"/>
                                                                              <a:gd name="connsiteX20" fmla="*/ 1304798 w 1549086"/>
                                                                              <a:gd name="connsiteY20" fmla="*/ 578224 h 1568100"/>
                                                                              <a:gd name="connsiteX21" fmla="*/ 1360828 w 1549086"/>
                                                                              <a:gd name="connsiteY21" fmla="*/ 582706 h 1568100"/>
                                                                              <a:gd name="connsiteX22" fmla="*/ 1392204 w 1549086"/>
                                                                              <a:gd name="connsiteY22" fmla="*/ 640977 h 1568100"/>
                                                                              <a:gd name="connsiteX23" fmla="*/ 1448233 w 1549086"/>
                                                                              <a:gd name="connsiteY23" fmla="*/ 647700 h 1568100"/>
                                                                              <a:gd name="connsiteX24" fmla="*/ 1468404 w 1549086"/>
                                                                              <a:gd name="connsiteY24" fmla="*/ 663389 h 1568100"/>
                                                                              <a:gd name="connsiteX25" fmla="*/ 1454957 w 1549086"/>
                                                                              <a:gd name="connsiteY25" fmla="*/ 726142 h 1568100"/>
                                                                              <a:gd name="connsiteX26" fmla="*/ 1347381 w 1549086"/>
                                                                              <a:gd name="connsiteY26" fmla="*/ 723900 h 1568100"/>
                                                                              <a:gd name="connsiteX27" fmla="*/ 1284628 w 1549086"/>
                                                                              <a:gd name="connsiteY27" fmla="*/ 755277 h 1568100"/>
                                                                              <a:gd name="connsiteX28" fmla="*/ 1275663 w 1549086"/>
                                                                              <a:gd name="connsiteY28" fmla="*/ 762000 h 1568100"/>
                                                                              <a:gd name="connsiteX29" fmla="*/ 1313763 w 1549086"/>
                                                                              <a:gd name="connsiteY29" fmla="*/ 784412 h 1568100"/>
                                                                              <a:gd name="connsiteX30" fmla="*/ 1322728 w 1549086"/>
                                                                              <a:gd name="connsiteY30" fmla="*/ 820271 h 1568100"/>
                                                                              <a:gd name="connsiteX31" fmla="*/ 1316004 w 1549086"/>
                                                                              <a:gd name="connsiteY31" fmla="*/ 860612 h 1568100"/>
                                                                              <a:gd name="connsiteX32" fmla="*/ 1342898 w 1549086"/>
                                                                              <a:gd name="connsiteY32" fmla="*/ 905436 h 1568100"/>
                                                                              <a:gd name="connsiteX33" fmla="*/ 1320486 w 1549086"/>
                                                                              <a:gd name="connsiteY33" fmla="*/ 934571 h 1568100"/>
                                                                              <a:gd name="connsiteX34" fmla="*/ 1338416 w 1549086"/>
                                                                              <a:gd name="connsiteY34" fmla="*/ 983877 h 1568100"/>
                                                                              <a:gd name="connsiteX35" fmla="*/ 1383239 w 1549086"/>
                                                                              <a:gd name="connsiteY35" fmla="*/ 1042147 h 1568100"/>
                                                                              <a:gd name="connsiteX36" fmla="*/ 1407892 w 1549086"/>
                                                                              <a:gd name="connsiteY36" fmla="*/ 1075765 h 1568100"/>
                                                                              <a:gd name="connsiteX37" fmla="*/ 1470645 w 1549086"/>
                                                                              <a:gd name="connsiteY37" fmla="*/ 1118347 h 1568100"/>
                                                                              <a:gd name="connsiteX38" fmla="*/ 1490816 w 1549086"/>
                                                                              <a:gd name="connsiteY38" fmla="*/ 1199030 h 1568100"/>
                                                                              <a:gd name="connsiteX39" fmla="*/ 1537881 w 1549086"/>
                                                                              <a:gd name="connsiteY39" fmla="*/ 1248336 h 1568100"/>
                                                                              <a:gd name="connsiteX40" fmla="*/ 1549086 w 1549086"/>
                                                                              <a:gd name="connsiteY40" fmla="*/ 1333500 h 1568100"/>
                                                                              <a:gd name="connsiteX41" fmla="*/ 1517710 w 1549086"/>
                                                                              <a:gd name="connsiteY41" fmla="*/ 1358153 h 1568100"/>
                                                                              <a:gd name="connsiteX42" fmla="*/ 1443751 w 1549086"/>
                                                                              <a:gd name="connsiteY42" fmla="*/ 1367118 h 1568100"/>
                                                                              <a:gd name="connsiteX43" fmla="*/ 1356345 w 1549086"/>
                                                                              <a:gd name="connsiteY43" fmla="*/ 1394012 h 1568100"/>
                                                                              <a:gd name="connsiteX44" fmla="*/ 1293592 w 1549086"/>
                                                                              <a:gd name="connsiteY44" fmla="*/ 1447800 h 1568100"/>
                                                                              <a:gd name="connsiteX45" fmla="*/ 1251010 w 1549086"/>
                                                                              <a:gd name="connsiteY45" fmla="*/ 1465730 h 1568100"/>
                                                                              <a:gd name="connsiteX46" fmla="*/ 1201704 w 1549086"/>
                                                                              <a:gd name="connsiteY46" fmla="*/ 1467971 h 1568100"/>
                                                                              <a:gd name="connsiteX47" fmla="*/ 1062751 w 1549086"/>
                                                                              <a:gd name="connsiteY47" fmla="*/ 1463489 h 1568100"/>
                                                                              <a:gd name="connsiteX48" fmla="*/ 1047063 w 1549086"/>
                                                                              <a:gd name="connsiteY48" fmla="*/ 1492624 h 1568100"/>
                                                                              <a:gd name="connsiteX49" fmla="*/ 928281 w 1549086"/>
                                                                              <a:gd name="connsiteY49" fmla="*/ 1530724 h 1568100"/>
                                                                              <a:gd name="connsiteX50" fmla="*/ 697439 w 1549086"/>
                                                                              <a:gd name="connsiteY50" fmla="*/ 1519518 h 1568100"/>
                                                                              <a:gd name="connsiteX51" fmla="*/ 659339 w 1549086"/>
                                                                              <a:gd name="connsiteY51" fmla="*/ 1485900 h 1568100"/>
                                                                              <a:gd name="connsiteX52" fmla="*/ 616757 w 1549086"/>
                                                                              <a:gd name="connsiteY52" fmla="*/ 1568100 h 1568100"/>
                                                                              <a:gd name="connsiteX53" fmla="*/ 462839 w 1549086"/>
                                                                              <a:gd name="connsiteY53" fmla="*/ 1542508 h 1568100"/>
                                                                              <a:gd name="connsiteX54" fmla="*/ 388157 w 1549086"/>
                                                                              <a:gd name="connsiteY54" fmla="*/ 1528483 h 1568100"/>
                                                                              <a:gd name="connsiteX55" fmla="*/ 356781 w 1549086"/>
                                                                              <a:gd name="connsiteY55" fmla="*/ 1553136 h 1568100"/>
                                                                              <a:gd name="connsiteX56" fmla="*/ 233516 w 1549086"/>
                                                                              <a:gd name="connsiteY56" fmla="*/ 1519518 h 1568100"/>
                                                                              <a:gd name="connsiteX57" fmla="*/ 213345 w 1549086"/>
                                                                              <a:gd name="connsiteY57" fmla="*/ 1485900 h 1568100"/>
                                                                              <a:gd name="connsiteX58" fmla="*/ 22845 w 1549086"/>
                                                                              <a:gd name="connsiteY58" fmla="*/ 1467971 h 1568100"/>
                                                                              <a:gd name="connsiteX59" fmla="*/ 0 w 1549086"/>
                                                                              <a:gd name="connsiteY59" fmla="*/ 1475995 h 1568100"/>
                                                                              <a:gd name="connsiteX60" fmla="*/ 2675 w 1549086"/>
                                                                              <a:gd name="connsiteY60" fmla="*/ 1407459 h 1568100"/>
                                                                              <a:gd name="connsiteX61" fmla="*/ 67669 w 1549086"/>
                                                                              <a:gd name="connsiteY61" fmla="*/ 1337983 h 1568100"/>
                                                                              <a:gd name="connsiteX62" fmla="*/ 132663 w 1549086"/>
                                                                              <a:gd name="connsiteY62" fmla="*/ 1163171 h 1568100"/>
                                                                              <a:gd name="connsiteX63" fmla="*/ 197657 w 1549086"/>
                                                                              <a:gd name="connsiteY63" fmla="*/ 1116106 h 1568100"/>
                                                                              <a:gd name="connsiteX64" fmla="*/ 217828 w 1549086"/>
                                                                              <a:gd name="connsiteY64" fmla="*/ 1046630 h 1568100"/>
                                                                              <a:gd name="connsiteX65" fmla="*/ 356781 w 1549086"/>
                                                                              <a:gd name="connsiteY65" fmla="*/ 986118 h 1568100"/>
                                                                              <a:gd name="connsiteX66" fmla="*/ 379192 w 1549086"/>
                                                                              <a:gd name="connsiteY66" fmla="*/ 941294 h 1568100"/>
                                                                              <a:gd name="connsiteX67" fmla="*/ 412810 w 1549086"/>
                                                                              <a:gd name="connsiteY67" fmla="*/ 945777 h 1568100"/>
                                                                              <a:gd name="connsiteX68" fmla="*/ 453151 w 1549086"/>
                                                                              <a:gd name="connsiteY68" fmla="*/ 741830 h 1568100"/>
                                                                              <a:gd name="connsiteX69" fmla="*/ 453151 w 1549086"/>
                                                                              <a:gd name="connsiteY69" fmla="*/ 652183 h 1568100"/>
                                                                              <a:gd name="connsiteX70" fmla="*/ 397122 w 1549086"/>
                                                                              <a:gd name="connsiteY70" fmla="*/ 596153 h 1568100"/>
                                                                              <a:gd name="connsiteX71" fmla="*/ 397122 w 1549086"/>
                                                                              <a:gd name="connsiteY71" fmla="*/ 546847 h 1568100"/>
                                                                              <a:gd name="connsiteX72" fmla="*/ 506939 w 1549086"/>
                                                                              <a:gd name="connsiteY72" fmla="*/ 517712 h 1568100"/>
                                                                              <a:gd name="connsiteX73" fmla="*/ 515904 w 1549086"/>
                                                                              <a:gd name="connsiteY73" fmla="*/ 472889 h 1568100"/>
                                                                              <a:gd name="connsiteX74" fmla="*/ 560728 w 1549086"/>
                                                                              <a:gd name="connsiteY74" fmla="*/ 461683 h 1568100"/>
                                                                              <a:gd name="connsiteX75" fmla="*/ 643651 w 1549086"/>
                                                                              <a:gd name="connsiteY75" fmla="*/ 389965 h 1568100"/>
                                                                              <a:gd name="connsiteX76" fmla="*/ 639169 w 1549086"/>
                                                                              <a:gd name="connsiteY76" fmla="*/ 298077 h 1568100"/>
                                                                              <a:gd name="connsiteX77" fmla="*/ 598828 w 1549086"/>
                                                                              <a:gd name="connsiteY77" fmla="*/ 293594 h 1568100"/>
                                                                              <a:gd name="connsiteX78" fmla="*/ 601069 w 1549086"/>
                                                                              <a:gd name="connsiteY78" fmla="*/ 244289 h 1568100"/>
                                                                              <a:gd name="connsiteX79" fmla="*/ 522628 w 1549086"/>
                                                                              <a:gd name="connsiteY79" fmla="*/ 237565 h 1568100"/>
                                                                              <a:gd name="connsiteX80" fmla="*/ 504698 w 1549086"/>
                                                                              <a:gd name="connsiteY80" fmla="*/ 105336 h 1568100"/>
                                                                            </a:gdLst>
                                                                            <a:ahLst/>
                                                                            <a:cxnLst>
                                                                              <a:cxn ang="0">
                                                                                <a:pos x="connsiteX0" y="connsiteY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" y="connsiteY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" y="connsiteY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" y="connsiteY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" y="connsiteY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" y="connsiteY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" y="connsiteY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" y="connsiteY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" y="connsiteY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9" y="connsiteY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0" y="connsiteY1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1" y="connsiteY1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2" y="connsiteY1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3" y="connsiteY1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4" y="connsiteY1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5" y="connsiteY1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6" y="connsiteY1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7" y="connsiteY1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8" y="connsiteY1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9" y="connsiteY1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0" y="connsiteY2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1" y="connsiteY2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2" y="connsiteY2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3" y="connsiteY2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4" y="connsiteY2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5" y="connsiteY2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6" y="connsiteY2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7" y="connsiteY2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8" y="connsiteY2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9" y="connsiteY2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0" y="connsiteY3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1" y="connsiteY3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2" y="connsiteY3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3" y="connsiteY3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4" y="connsiteY3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5" y="connsiteY3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6" y="connsiteY3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7" y="connsiteY3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8" y="connsiteY3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9" y="connsiteY3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0" y="connsiteY4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1" y="connsiteY4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2" y="connsiteY4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3" y="connsiteY4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4" y="connsiteY4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5" y="connsiteY4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6" y="connsiteY4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7" y="connsiteY4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8" y="connsiteY4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9" y="connsiteY4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0" y="connsiteY5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1" y="connsiteY5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2" y="connsiteY5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3" y="connsiteY5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4" y="connsiteY5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5" y="connsiteY5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6" y="connsiteY5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7" y="connsiteY5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8" y="connsiteY5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9" y="connsiteY5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0" y="connsiteY6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1" y="connsiteY6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2" y="connsiteY6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3" y="connsiteY6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4" y="connsiteY6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5" y="connsiteY6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6" y="connsiteY6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7" y="connsiteY6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8" y="connsiteY6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9" y="connsiteY6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0" y="connsiteY7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1" y="connsiteY7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2" y="connsiteY7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3" y="connsiteY7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4" y="connsiteY7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5" y="connsiteY7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6" y="connsiteY7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7" y="connsiteY7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8" y="connsiteY7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9" y="connsiteY7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0" y="connsiteY80"/>
                                                                              </a:cxn>
                                                                            </a:cxnLst>
                                                                            <a:rect l="l" t="t" r="r" b="b"/>
                                                                            <a:pathLst>
                                                                              <a:path w="1549086" h="1568100">
                                                                                <a:moveTo>
                                                                                  <a:pt x="504698" y="105336"/>
                                                                                </a:moveTo>
                                                                                <a:lnTo>
                                                                                  <a:pt x="728816" y="71718"/>
                                                                                </a:lnTo>
                                                                                <a:lnTo>
                                                                                  <a:pt x="773639" y="80683"/>
                                                                                </a:lnTo>
                                                                                <a:lnTo>
                                                                                  <a:pt x="818463" y="76200"/>
                                                                                </a:lnTo>
                                                                                <a:lnTo>
                                                                                  <a:pt x="831910" y="17930"/>
                                                                                </a:lnTo>
                                                                                <a:lnTo>
                                                                                  <a:pt x="887939" y="0"/>
                                                                                </a:lnTo>
                                                                                <a:lnTo>
                                                                                  <a:pt x="910351" y="114300"/>
                                                                                </a:lnTo>
                                                                                <a:lnTo>
                                                                                  <a:pt x="961898" y="127747"/>
                                                                                </a:lnTo>
                                                                                <a:lnTo>
                                                                                  <a:pt x="979828" y="194983"/>
                                                                                </a:lnTo>
                                                                                <a:lnTo>
                                                                                  <a:pt x="1078439" y="170330"/>
                                                                                </a:lnTo>
                                                                                <a:lnTo>
                                                                                  <a:pt x="1134469" y="159124"/>
                                                                                </a:lnTo>
                                                                                <a:lnTo>
                                                                                  <a:pt x="1152398" y="58271"/>
                                                                                </a:lnTo>
                                                                                <a:lnTo>
                                                                                  <a:pt x="1217392" y="56030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100853"/>
                                                                                </a:lnTo>
                                                                                <a:lnTo>
                                                                                  <a:pt x="1224116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30255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448236"/>
                                                                                </a:lnTo>
                                                                                <a:lnTo>
                                                                                  <a:pt x="1230839" y="524436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544606"/>
                                                                                </a:lnTo>
                                                                                <a:lnTo>
                                                                                  <a:pt x="1286869" y="537883"/>
                                                                                </a:lnTo>
                                                                                <a:lnTo>
                                                                                  <a:pt x="1304798" y="578224"/>
                                                                                </a:lnTo>
                                                                                <a:lnTo>
                                                                                  <a:pt x="1360828" y="582706"/>
                                                                                </a:lnTo>
                                                                                <a:lnTo>
                                                                                  <a:pt x="1392204" y="640977"/>
                                                                                </a:lnTo>
                                                                                <a:lnTo>
                                                                                  <a:pt x="1448233" y="647700"/>
                                                                                </a:lnTo>
                                                                                <a:lnTo>
                                                                                  <a:pt x="1468404" y="663389"/>
                                                                                </a:lnTo>
                                                                                <a:lnTo>
                                                                                  <a:pt x="1454957" y="726142"/>
                                                                                </a:lnTo>
                                                                                <a:lnTo>
                                                                                  <a:pt x="1347381" y="723900"/>
                                                                                </a:lnTo>
                                                                                <a:lnTo>
                                                                                  <a:pt x="1284628" y="755277"/>
                                                                                </a:lnTo>
                                                                                <a:lnTo>
                                                                                  <a:pt x="1275663" y="762000"/>
                                                                                </a:lnTo>
                                                                                <a:lnTo>
                                                                                  <a:pt x="1313763" y="784412"/>
                                                                                </a:lnTo>
                                                                                <a:lnTo>
                                                                                  <a:pt x="1322728" y="820271"/>
                                                                                </a:lnTo>
                                                                                <a:lnTo>
                                                                                  <a:pt x="1316004" y="860612"/>
                                                                                </a:lnTo>
                                                                                <a:lnTo>
                                                                                  <a:pt x="1342898" y="905436"/>
                                                                                </a:lnTo>
                                                                                <a:lnTo>
                                                                                  <a:pt x="1320486" y="934571"/>
                                                                                </a:lnTo>
                                                                                <a:lnTo>
                                                                                  <a:pt x="1338416" y="983877"/>
                                                                                </a:lnTo>
                                                                                <a:lnTo>
                                                                                  <a:pt x="1383239" y="1042147"/>
                                                                                </a:lnTo>
                                                                                <a:lnTo>
                                                                                  <a:pt x="1407892" y="1075765"/>
                                                                                </a:lnTo>
                                                                                <a:lnTo>
                                                                                  <a:pt x="1470645" y="1118347"/>
                                                                                </a:lnTo>
                                                                                <a:lnTo>
                                                                                  <a:pt x="1490816" y="1199030"/>
                                                                                </a:lnTo>
                                                                                <a:lnTo>
                                                                                  <a:pt x="1537881" y="1248336"/>
                                                                                </a:lnTo>
                                                                                <a:lnTo>
                                                                                  <a:pt x="1549086" y="1333500"/>
                                                                                </a:lnTo>
                                                                                <a:lnTo>
                                                                                  <a:pt x="1517710" y="1358153"/>
                                                                                </a:lnTo>
                                                                                <a:lnTo>
                                                                                  <a:pt x="1443751" y="1367118"/>
                                                                                </a:lnTo>
                                                                                <a:lnTo>
                                                                                  <a:pt x="1356345" y="1394012"/>
                                                                                </a:lnTo>
                                                                                <a:lnTo>
                                                                                  <a:pt x="1293592" y="1447800"/>
                                                                                </a:lnTo>
                                                                                <a:lnTo>
                                                                                  <a:pt x="1251010" y="1465730"/>
                                                                                </a:lnTo>
                                                                                <a:lnTo>
                                                                                  <a:pt x="1201704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1062751" y="1463489"/>
                                                                                </a:lnTo>
                                                                                <a:lnTo>
                                                                                  <a:pt x="1047063" y="1492624"/>
                                                                                </a:lnTo>
                                                                                <a:lnTo>
                                                                                  <a:pt x="928281" y="1530724"/>
                                                                                </a:lnTo>
                                                                                <a:lnTo>
                                                                                  <a:pt x="697439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659339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616757" y="1568100"/>
                                                                                </a:lnTo>
                                                                                <a:lnTo>
                                                                                  <a:pt x="462839" y="1542508"/>
                                                                                </a:lnTo>
                                                                                <a:lnTo>
                                                                                  <a:pt x="388157" y="1528483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1553136"/>
                                                                                </a:lnTo>
                                                                                <a:lnTo>
                                                                                  <a:pt x="233516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213345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22845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0" y="1475995"/>
                                                                                </a:lnTo>
                                                                                <a:lnTo>
                                                                                  <a:pt x="2675" y="1407459"/>
                                                                                </a:lnTo>
                                                                                <a:lnTo>
                                                                                  <a:pt x="67669" y="1337983"/>
                                                                                </a:lnTo>
                                                                                <a:lnTo>
                                                                                  <a:pt x="132663" y="1163171"/>
                                                                                </a:lnTo>
                                                                                <a:lnTo>
                                                                                  <a:pt x="197657" y="1116106"/>
                                                                                </a:lnTo>
                                                                                <a:lnTo>
                                                                                  <a:pt x="217828" y="1046630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986118"/>
                                                                                </a:lnTo>
                                                                                <a:lnTo>
                                                                                  <a:pt x="379192" y="941294"/>
                                                                                </a:lnTo>
                                                                                <a:lnTo>
                                                                                  <a:pt x="412810" y="945777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741830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65218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9615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46847"/>
                                                                                </a:lnTo>
                                                                                <a:lnTo>
                                                                                  <a:pt x="506939" y="517712"/>
                                                                                </a:lnTo>
                                                                                <a:lnTo>
                                                                                  <a:pt x="515904" y="472889"/>
                                                                                </a:lnTo>
                                                                                <a:lnTo>
                                                                                  <a:pt x="560728" y="461683"/>
                                                                                </a:lnTo>
                                                                                <a:lnTo>
                                                                                  <a:pt x="643651" y="389965"/>
                                                                                </a:lnTo>
                                                                                <a:lnTo>
                                                                                  <a:pt x="639169" y="298077"/>
                                                                                </a:lnTo>
                                                                                <a:lnTo>
                                                                                  <a:pt x="598828" y="293594"/>
                                                                                </a:lnTo>
                                                                                <a:lnTo>
                                                                                  <a:pt x="601069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522628" y="237565"/>
                                                                                </a:lnTo>
                                                                                <a:lnTo>
                                                                                  <a:pt x="504698" y="105336"/>
                                                                                </a:lnTo>
                                                                                <a:close/>
                                                                              </a:path>
                                                                            </a:pathLst>
                                                                          </a:custGeom>
                                                                          <a:solidFill>
                                                                            <a:srgbClr val="FBFE94"/>
                                                                          </a:solidFill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/>
                                                                            <a:r>
                                                                              <a:rPr lang="ru-RU" sz="1200" b="1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rPr>
                                                                              <a:t>Дергачи</a:t>
                                                                            </a:r>
                                                                            <a:endParaRPr lang="ru-RU" sz="1200" b="1" dirty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</p:grpSp>
                                                                    <p:sp>
                                                                      <p:nvSpPr>
                                                                        <p:cNvPr id="69" name="Полилиния 15"/>
                                                                        <p:cNvSpPr/>
                                                                        <p:nvPr/>
                                                                      </p:nvSpPr>
                                                                      <p:spPr>
                                                                        <a:xfrm>
                                                                          <a:off x="8415618" y="2075329"/>
                                                                          <a:ext cx="1571064" cy="1414182"/>
                                                                        </a:xfrm>
                                                                        <a:custGeom>
                                                                          <a:avLst/>
                                                                          <a:gdLst>
                                                                            <a:gd name="connsiteX0" fmla="*/ 177053 w 1571064"/>
                                                                            <a:gd name="connsiteY0" fmla="*/ 1398495 h 1398495"/>
                                                                            <a:gd name="connsiteX1" fmla="*/ 219635 w 1571064"/>
                                                                            <a:gd name="connsiteY1" fmla="*/ 1346947 h 1398495"/>
                                                                            <a:gd name="connsiteX2" fmla="*/ 226358 w 1571064"/>
                                                                            <a:gd name="connsiteY2" fmla="*/ 1261783 h 1398495"/>
                                                                            <a:gd name="connsiteX3" fmla="*/ 271182 w 1571064"/>
                                                                            <a:gd name="connsiteY3" fmla="*/ 1230406 h 1398495"/>
                                                                            <a:gd name="connsiteX4" fmla="*/ 284629 w 1571064"/>
                                                                            <a:gd name="connsiteY4" fmla="*/ 1185583 h 1398495"/>
                                                                            <a:gd name="connsiteX5" fmla="*/ 333935 w 1571064"/>
                                                                            <a:gd name="connsiteY5" fmla="*/ 1216959 h 1398495"/>
                                                                            <a:gd name="connsiteX6" fmla="*/ 430306 w 1571064"/>
                                                                            <a:gd name="connsiteY6" fmla="*/ 1185583 h 1398495"/>
                                                                            <a:gd name="connsiteX7" fmla="*/ 661147 w 1571064"/>
                                                                            <a:gd name="connsiteY7" fmla="*/ 1183342 h 1398495"/>
                                                                            <a:gd name="connsiteX8" fmla="*/ 712694 w 1571064"/>
                                                                            <a:gd name="connsiteY8" fmla="*/ 1160930 h 1398495"/>
                                                                            <a:gd name="connsiteX9" fmla="*/ 782170 w 1571064"/>
                                                                            <a:gd name="connsiteY9" fmla="*/ 1033183 h 1398495"/>
                                                                            <a:gd name="connsiteX10" fmla="*/ 905435 w 1571064"/>
                                                                            <a:gd name="connsiteY10" fmla="*/ 932330 h 1398495"/>
                                                                            <a:gd name="connsiteX11" fmla="*/ 1024217 w 1571064"/>
                                                                            <a:gd name="connsiteY11" fmla="*/ 865095 h 1398495"/>
                                                                            <a:gd name="connsiteX12" fmla="*/ 1185582 w 1571064"/>
                                                                            <a:gd name="connsiteY12" fmla="*/ 813547 h 1398495"/>
                                                                            <a:gd name="connsiteX13" fmla="*/ 1295400 w 1571064"/>
                                                                            <a:gd name="connsiteY13" fmla="*/ 770965 h 1398495"/>
                                                                            <a:gd name="connsiteX14" fmla="*/ 1362635 w 1571064"/>
                                                                            <a:gd name="connsiteY14" fmla="*/ 717177 h 1398495"/>
                                                                            <a:gd name="connsiteX15" fmla="*/ 1385047 w 1571064"/>
                                                                            <a:gd name="connsiteY15" fmla="*/ 690283 h 1398495"/>
                                                                            <a:gd name="connsiteX16" fmla="*/ 1378323 w 1571064"/>
                                                                            <a:gd name="connsiteY16" fmla="*/ 654424 h 1398495"/>
                                                                            <a:gd name="connsiteX17" fmla="*/ 1349188 w 1571064"/>
                                                                            <a:gd name="connsiteY17" fmla="*/ 623047 h 1398495"/>
                                                                            <a:gd name="connsiteX18" fmla="*/ 1362635 w 1571064"/>
                                                                            <a:gd name="connsiteY18" fmla="*/ 571500 h 1398495"/>
                                                                            <a:gd name="connsiteX19" fmla="*/ 1391770 w 1571064"/>
                                                                            <a:gd name="connsiteY19" fmla="*/ 555812 h 1398495"/>
                                                                            <a:gd name="connsiteX20" fmla="*/ 1389529 w 1571064"/>
                                                                            <a:gd name="connsiteY20" fmla="*/ 515471 h 1398495"/>
                                                                            <a:gd name="connsiteX21" fmla="*/ 1503829 w 1571064"/>
                                                                            <a:gd name="connsiteY21" fmla="*/ 481853 h 1398495"/>
                                                                            <a:gd name="connsiteX22" fmla="*/ 1515035 w 1571064"/>
                                                                            <a:gd name="connsiteY22" fmla="*/ 434789 h 1398495"/>
                                                                            <a:gd name="connsiteX23" fmla="*/ 1571064 w 1571064"/>
                                                                            <a:gd name="connsiteY23" fmla="*/ 394447 h 1398495"/>
                                                                            <a:gd name="connsiteX24" fmla="*/ 1566582 w 1571064"/>
                                                                            <a:gd name="connsiteY24" fmla="*/ 345142 h 1398495"/>
                                                                            <a:gd name="connsiteX25" fmla="*/ 1539688 w 1571064"/>
                                                                            <a:gd name="connsiteY25" fmla="*/ 295836 h 1398495"/>
                                                                            <a:gd name="connsiteX26" fmla="*/ 1544170 w 1571064"/>
                                                                            <a:gd name="connsiteY26" fmla="*/ 174812 h 1398495"/>
                                                                            <a:gd name="connsiteX27" fmla="*/ 1472453 w 1571064"/>
                                                                            <a:gd name="connsiteY27" fmla="*/ 136712 h 1398495"/>
                                                                            <a:gd name="connsiteX28" fmla="*/ 1452282 w 1571064"/>
                                                                            <a:gd name="connsiteY28" fmla="*/ 100853 h 1398495"/>
                                                                            <a:gd name="connsiteX29" fmla="*/ 1371600 w 1571064"/>
                                                                            <a:gd name="connsiteY29" fmla="*/ 94130 h 1398495"/>
                                                                            <a:gd name="connsiteX30" fmla="*/ 1335741 w 1571064"/>
                                                                            <a:gd name="connsiteY30" fmla="*/ 118783 h 1398495"/>
                                                                            <a:gd name="connsiteX31" fmla="*/ 1331258 w 1571064"/>
                                                                            <a:gd name="connsiteY31" fmla="*/ 154642 h 1398495"/>
                                                                            <a:gd name="connsiteX32" fmla="*/ 1290917 w 1571064"/>
                                                                            <a:gd name="connsiteY32" fmla="*/ 163606 h 1398495"/>
                                                                            <a:gd name="connsiteX33" fmla="*/ 1257300 w 1571064"/>
                                                                            <a:gd name="connsiteY33" fmla="*/ 186018 h 1398495"/>
                                                                            <a:gd name="connsiteX34" fmla="*/ 1140758 w 1571064"/>
                                                                            <a:gd name="connsiteY34" fmla="*/ 136712 h 1398495"/>
                                                                            <a:gd name="connsiteX35" fmla="*/ 1100417 w 1571064"/>
                                                                            <a:gd name="connsiteY35" fmla="*/ 156883 h 1398495"/>
                                                                            <a:gd name="connsiteX36" fmla="*/ 1116106 w 1571064"/>
                                                                            <a:gd name="connsiteY36" fmla="*/ 194983 h 1398495"/>
                                                                            <a:gd name="connsiteX37" fmla="*/ 1122829 w 1571064"/>
                                                                            <a:gd name="connsiteY37" fmla="*/ 237565 h 1398495"/>
                                                                            <a:gd name="connsiteX38" fmla="*/ 1013011 w 1571064"/>
                                                                            <a:gd name="connsiteY38" fmla="*/ 226359 h 1398495"/>
                                                                            <a:gd name="connsiteX39" fmla="*/ 965947 w 1571064"/>
                                                                            <a:gd name="connsiteY39" fmla="*/ 199465 h 1398495"/>
                                                                            <a:gd name="connsiteX40" fmla="*/ 941294 w 1571064"/>
                                                                            <a:gd name="connsiteY40" fmla="*/ 174812 h 1398495"/>
                                                                            <a:gd name="connsiteX41" fmla="*/ 887506 w 1571064"/>
                                                                            <a:gd name="connsiteY41" fmla="*/ 161365 h 1398495"/>
                                                                            <a:gd name="connsiteX42" fmla="*/ 880782 w 1571064"/>
                                                                            <a:gd name="connsiteY42" fmla="*/ 78442 h 1398495"/>
                                                                            <a:gd name="connsiteX43" fmla="*/ 806823 w 1571064"/>
                                                                            <a:gd name="connsiteY43" fmla="*/ 62753 h 1398495"/>
                                                                            <a:gd name="connsiteX44" fmla="*/ 759758 w 1571064"/>
                                                                            <a:gd name="connsiteY44" fmla="*/ 29136 h 1398495"/>
                                                                            <a:gd name="connsiteX45" fmla="*/ 744070 w 1571064"/>
                                                                            <a:gd name="connsiteY45" fmla="*/ 51547 h 1398495"/>
                                                                            <a:gd name="connsiteX46" fmla="*/ 753035 w 1571064"/>
                                                                            <a:gd name="connsiteY46" fmla="*/ 100853 h 1398495"/>
                                                                            <a:gd name="connsiteX47" fmla="*/ 714935 w 1571064"/>
                                                                            <a:gd name="connsiteY47" fmla="*/ 116542 h 1398495"/>
                                                                            <a:gd name="connsiteX48" fmla="*/ 697006 w 1571064"/>
                                                                            <a:gd name="connsiteY48" fmla="*/ 112059 h 1398495"/>
                                                                            <a:gd name="connsiteX49" fmla="*/ 681317 w 1571064"/>
                                                                            <a:gd name="connsiteY49" fmla="*/ 100853 h 1398495"/>
                                                                            <a:gd name="connsiteX50" fmla="*/ 674594 w 1571064"/>
                                                                            <a:gd name="connsiteY50" fmla="*/ 73959 h 1398495"/>
                                                                            <a:gd name="connsiteX51" fmla="*/ 640976 w 1571064"/>
                                                                            <a:gd name="connsiteY51" fmla="*/ 22412 h 1398495"/>
                                                                            <a:gd name="connsiteX52" fmla="*/ 605117 w 1571064"/>
                                                                            <a:gd name="connsiteY52" fmla="*/ 0 h 1398495"/>
                                                                            <a:gd name="connsiteX53" fmla="*/ 244288 w 1571064"/>
                                                                            <a:gd name="connsiteY53" fmla="*/ 13447 h 1398495"/>
                                                                            <a:gd name="connsiteX54" fmla="*/ 186017 w 1571064"/>
                                                                            <a:gd name="connsiteY54" fmla="*/ 103095 h 1398495"/>
                                                                            <a:gd name="connsiteX55" fmla="*/ 174811 w 1571064"/>
                                                                            <a:gd name="connsiteY55" fmla="*/ 134471 h 1398495"/>
                                                                            <a:gd name="connsiteX56" fmla="*/ 239806 w 1571064"/>
                                                                            <a:gd name="connsiteY56" fmla="*/ 150159 h 1398495"/>
                                                                            <a:gd name="connsiteX57" fmla="*/ 304800 w 1571064"/>
                                                                            <a:gd name="connsiteY57" fmla="*/ 132230 h 1398495"/>
                                                                            <a:gd name="connsiteX58" fmla="*/ 324970 w 1571064"/>
                                                                            <a:gd name="connsiteY58" fmla="*/ 161365 h 1398495"/>
                                                                            <a:gd name="connsiteX59" fmla="*/ 313764 w 1571064"/>
                                                                            <a:gd name="connsiteY59" fmla="*/ 188259 h 1398495"/>
                                                                            <a:gd name="connsiteX60" fmla="*/ 381000 w 1571064"/>
                                                                            <a:gd name="connsiteY60" fmla="*/ 262218 h 1398495"/>
                                                                            <a:gd name="connsiteX61" fmla="*/ 363070 w 1571064"/>
                                                                            <a:gd name="connsiteY61" fmla="*/ 300318 h 1398495"/>
                                                                            <a:gd name="connsiteX62" fmla="*/ 212911 w 1571064"/>
                                                                            <a:gd name="connsiteY62" fmla="*/ 342900 h 1398495"/>
                                                                            <a:gd name="connsiteX63" fmla="*/ 186017 w 1571064"/>
                                                                            <a:gd name="connsiteY63" fmla="*/ 360830 h 1398495"/>
                                                                            <a:gd name="connsiteX64" fmla="*/ 94129 w 1571064"/>
                                                                            <a:gd name="connsiteY64" fmla="*/ 351865 h 1398495"/>
                                                                            <a:gd name="connsiteX65" fmla="*/ 0 w 1571064"/>
                                                                            <a:gd name="connsiteY65" fmla="*/ 367553 h 1398495"/>
                                                                            <a:gd name="connsiteX66" fmla="*/ 2241 w 1571064"/>
                                                                            <a:gd name="connsiteY66" fmla="*/ 423583 h 1398495"/>
                                                                            <a:gd name="connsiteX67" fmla="*/ 26894 w 1571064"/>
                                                                            <a:gd name="connsiteY67" fmla="*/ 470647 h 1398495"/>
                                                                            <a:gd name="connsiteX68" fmla="*/ 0 w 1571064"/>
                                                                            <a:gd name="connsiteY68" fmla="*/ 609600 h 1398495"/>
                                                                            <a:gd name="connsiteX69" fmla="*/ 33617 w 1571064"/>
                                                                            <a:gd name="connsiteY69" fmla="*/ 661147 h 1398495"/>
                                                                            <a:gd name="connsiteX70" fmla="*/ 38100 w 1571064"/>
                                                                            <a:gd name="connsiteY70" fmla="*/ 818030 h 1398495"/>
                                                                            <a:gd name="connsiteX71" fmla="*/ 6723 w 1571064"/>
                                                                            <a:gd name="connsiteY71" fmla="*/ 891989 h 1398495"/>
                                                                            <a:gd name="connsiteX72" fmla="*/ 33617 w 1571064"/>
                                                                            <a:gd name="connsiteY72" fmla="*/ 912159 h 1398495"/>
                                                                            <a:gd name="connsiteX73" fmla="*/ 69476 w 1571064"/>
                                                                            <a:gd name="connsiteY73" fmla="*/ 907677 h 1398495"/>
                                                                            <a:gd name="connsiteX74" fmla="*/ 87406 w 1571064"/>
                                                                            <a:gd name="connsiteY74" fmla="*/ 950259 h 1398495"/>
                                                                            <a:gd name="connsiteX75" fmla="*/ 134470 w 1571064"/>
                                                                            <a:gd name="connsiteY75" fmla="*/ 950259 h 1398495"/>
                                                                            <a:gd name="connsiteX76" fmla="*/ 177053 w 1571064"/>
                                                                            <a:gd name="connsiteY76" fmla="*/ 1010771 h 1398495"/>
                                                                            <a:gd name="connsiteX77" fmla="*/ 244288 w 1571064"/>
                                                                            <a:gd name="connsiteY77" fmla="*/ 1026459 h 1398495"/>
                                                                            <a:gd name="connsiteX78" fmla="*/ 242047 w 1571064"/>
                                                                            <a:gd name="connsiteY78" fmla="*/ 1084730 h 1398495"/>
                                                                            <a:gd name="connsiteX79" fmla="*/ 129988 w 1571064"/>
                                                                            <a:gd name="connsiteY79" fmla="*/ 1089212 h 1398495"/>
                                                                            <a:gd name="connsiteX80" fmla="*/ 44823 w 1571064"/>
                                                                            <a:gd name="connsiteY80" fmla="*/ 1143000 h 1398495"/>
                                                                            <a:gd name="connsiteX81" fmla="*/ 96370 w 1571064"/>
                                                                            <a:gd name="connsiteY81" fmla="*/ 1156447 h 1398495"/>
                                                                            <a:gd name="connsiteX82" fmla="*/ 96370 w 1571064"/>
                                                                            <a:gd name="connsiteY82" fmla="*/ 1221442 h 1398495"/>
                                                                            <a:gd name="connsiteX83" fmla="*/ 118782 w 1571064"/>
                                                                            <a:gd name="connsiteY83" fmla="*/ 1277471 h 1398495"/>
                                                                            <a:gd name="connsiteX84" fmla="*/ 105335 w 1571064"/>
                                                                            <a:gd name="connsiteY84" fmla="*/ 1295400 h 1398495"/>
                                                                            <a:gd name="connsiteX85" fmla="*/ 177053 w 1571064"/>
                                                                            <a:gd name="connsiteY85" fmla="*/ 1398495 h 1398495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</a:gdLst>
                                                                          <a:ahLst/>
                                                                          <a:cxnLst>
                                                                            <a:cxn ang="0">
                                                                              <a:pos x="connsiteX0" y="connsiteY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" y="connsiteY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" y="connsiteY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" y="connsiteY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" y="connsiteY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" y="connsiteY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" y="connsiteY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" y="connsiteY7"/>
                                                                            </a:cxn>
                                                                            <a:cxn ang="0">
                                                                              <a:pos x="connsiteX8" y="connsiteY8"/>
                                                                            </a:cxn>
                                                                            <a:cxn ang="0">
                                                                              <a:pos x="connsiteX9" y="connsiteY9"/>
                                                                            </a:cxn>
                                                                            <a:cxn ang="0">
                                                                              <a:pos x="connsiteX10" y="connsiteY1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1" y="connsiteY11"/>
                                                                            </a:cxn>
                                                                            <a:cxn ang="0">
                                                                              <a:pos x="connsiteX12" y="connsiteY12"/>
                                                                            </a:cxn>
                                                                            <a:cxn ang="0">
                                                                              <a:pos x="connsiteX13" y="connsiteY13"/>
                                                                            </a:cxn>
                                                                            <a:cxn ang="0">
                                                                              <a:pos x="connsiteX14" y="connsiteY14"/>
                                                                            </a:cxn>
                                                                            <a:cxn ang="0">
                                                                              <a:pos x="connsiteX15" y="connsiteY15"/>
                                                                            </a:cxn>
                                                                            <a:cxn ang="0">
                                                                              <a:pos x="connsiteX16" y="connsiteY16"/>
                                                                            </a:cxn>
                                                                            <a:cxn ang="0">
                                                                              <a:pos x="connsiteX17" y="connsiteY17"/>
                                                                            </a:cxn>
                                                                            <a:cxn ang="0">
                                                                              <a:pos x="connsiteX18" y="connsiteY18"/>
                                                                            </a:cxn>
                                                                            <a:cxn ang="0">
                                                                              <a:pos x="connsiteX19" y="connsiteY19"/>
                                                                            </a:cxn>
                                                                            <a:cxn ang="0">
                                                                              <a:pos x="connsiteX20" y="connsiteY20"/>
                                                                            </a:cxn>
                                                                            <a:cxn ang="0">
                                                                              <a:pos x="connsiteX21" y="connsiteY2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2" y="connsiteY22"/>
                                                                            </a:cxn>
                                                                            <a:cxn ang="0">
                                                                              <a:pos x="connsiteX23" y="connsiteY23"/>
                                                                            </a:cxn>
                                                                            <a:cxn ang="0">
                                                                              <a:pos x="connsiteX24" y="connsiteY24"/>
                                                                            </a:cxn>
                                                                            <a:cxn ang="0">
                                                                              <a:pos x="connsiteX25" y="connsiteY25"/>
                                                                            </a:cxn>
                                                                            <a:cxn ang="0">
                                                                              <a:pos x="connsiteX26" y="connsiteY26"/>
                                                                            </a:cxn>
                                                                            <a:cxn ang="0">
                                                                              <a:pos x="connsiteX27" y="connsiteY27"/>
                                                                            </a:cxn>
                                                                            <a:cxn ang="0">
                                                                              <a:pos x="connsiteX28" y="connsiteY28"/>
                                                                            </a:cxn>
                                                                            <a:cxn ang="0">
                                                                              <a:pos x="connsiteX29" y="connsiteY29"/>
                                                                            </a:cxn>
                                                                            <a:cxn ang="0">
                                                                              <a:pos x="connsiteX30" y="connsiteY30"/>
                                                                            </a:cxn>
                                                                            <a:cxn ang="0">
                                                                              <a:pos x="connsiteX31" y="connsiteY31"/>
                                                                            </a:cxn>
                                                                            <a:cxn ang="0">
                                                                              <a:pos x="connsiteX32" y="connsiteY3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3" y="connsiteY33"/>
                                                                            </a:cxn>
                                                                            <a:cxn ang="0">
                                                                              <a:pos x="connsiteX34" y="connsiteY34"/>
                                                                            </a:cxn>
                                                                            <a:cxn ang="0">
                                                                              <a:pos x="connsiteX35" y="connsiteY35"/>
                                                                            </a:cxn>
                                                                            <a:cxn ang="0">
                                                                              <a:pos x="connsiteX36" y="connsiteY36"/>
                                                                            </a:cxn>
                                                                            <a:cxn ang="0">
                                                                              <a:pos x="connsiteX37" y="connsiteY37"/>
                                                                            </a:cxn>
                                                                            <a:cxn ang="0">
                                                                              <a:pos x="connsiteX38" y="connsiteY38"/>
                                                                            </a:cxn>
                                                                            <a:cxn ang="0">
                                                                              <a:pos x="connsiteX39" y="connsiteY39"/>
                                                                            </a:cxn>
                                                                            <a:cxn ang="0">
                                                                              <a:pos x="connsiteX40" y="connsiteY40"/>
                                                                            </a:cxn>
                                                                            <a:cxn ang="0">
                                                                              <a:pos x="connsiteX41" y="connsiteY41"/>
                                                                            </a:cxn>
                                                                            <a:cxn ang="0">
                                                                              <a:pos x="connsiteX42" y="connsiteY42"/>
                                                                            </a:cxn>
                                                                            <a:cxn ang="0">
                                                                              <a:pos x="connsiteX43" y="connsiteY4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4" y="connsiteY44"/>
                                                                            </a:cxn>
                                                                            <a:cxn ang="0">
                                                                              <a:pos x="connsiteX45" y="connsiteY45"/>
                                                                            </a:cxn>
                                                                            <a:cxn ang="0">
                                                                              <a:pos x="connsiteX46" y="connsiteY46"/>
                                                                            </a:cxn>
                                                                            <a:cxn ang="0">
                                                                              <a:pos x="connsiteX47" y="connsiteY47"/>
                                                                            </a:cxn>
                                                                            <a:cxn ang="0">
                                                                              <a:pos x="connsiteX48" y="connsiteY48"/>
                                                                            </a:cxn>
                                                                            <a:cxn ang="0">
                                                                              <a:pos x="connsiteX49" y="connsiteY49"/>
                                                                            </a:cxn>
                                                                            <a:cxn ang="0">
                                                                              <a:pos x="connsiteX50" y="connsiteY50"/>
                                                                            </a:cxn>
                                                                            <a:cxn ang="0">
                                                                              <a:pos x="connsiteX51" y="connsiteY51"/>
                                                                            </a:cxn>
                                                                            <a:cxn ang="0">
                                                                              <a:pos x="connsiteX52" y="connsiteY52"/>
                                                                            </a:cxn>
                                                                            <a:cxn ang="0">
                                                                              <a:pos x="connsiteX53" y="connsiteY53"/>
                                                                            </a:cxn>
                                                                            <a:cxn ang="0">
                                                                              <a:pos x="connsiteX54" y="connsiteY5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5" y="connsiteY55"/>
                                                                            </a:cxn>
                                                                            <a:cxn ang="0">
                                                                              <a:pos x="connsiteX56" y="connsiteY56"/>
                                                                            </a:cxn>
                                                                            <a:cxn ang="0">
                                                                              <a:pos x="connsiteX57" y="connsiteY57"/>
                                                                            </a:cxn>
                                                                            <a:cxn ang="0">
                                                                              <a:pos x="connsiteX58" y="connsiteY58"/>
                                                                            </a:cxn>
                                                                            <a:cxn ang="0">
                                                                              <a:pos x="connsiteX59" y="connsiteY59"/>
                                                                            </a:cxn>
                                                                            <a:cxn ang="0">
                                                                              <a:pos x="connsiteX60" y="connsiteY60"/>
                                                                            </a:cxn>
                                                                            <a:cxn ang="0">
                                                                              <a:pos x="connsiteX61" y="connsiteY61"/>
                                                                            </a:cxn>
                                                                            <a:cxn ang="0">
                                                                              <a:pos x="connsiteX62" y="connsiteY62"/>
                                                                            </a:cxn>
                                                                            <a:cxn ang="0">
                                                                              <a:pos x="connsiteX63" y="connsiteY63"/>
                                                                            </a:cxn>
                                                                            <a:cxn ang="0">
                                                                              <a:pos x="connsiteX64" y="connsiteY64"/>
                                                                            </a:cxn>
                                                                            <a:cxn ang="0">
                                                                              <a:pos x="connsiteX65" y="connsiteY6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6" y="connsiteY66"/>
                                                                            </a:cxn>
                                                                            <a:cxn ang="0">
                                                                              <a:pos x="connsiteX67" y="connsiteY67"/>
                                                                            </a:cxn>
                                                                            <a:cxn ang="0">
                                                                              <a:pos x="connsiteX68" y="connsiteY68"/>
                                                                            </a:cxn>
                                                                            <a:cxn ang="0">
                                                                              <a:pos x="connsiteX69" y="connsiteY69"/>
                                                                            </a:cxn>
                                                                            <a:cxn ang="0">
                                                                              <a:pos x="connsiteX70" y="connsiteY70"/>
                                                                            </a:cxn>
                                                                            <a:cxn ang="0">
                                                                              <a:pos x="connsiteX71" y="connsiteY71"/>
                                                                            </a:cxn>
                                                                            <a:cxn ang="0">
                                                                              <a:pos x="connsiteX72" y="connsiteY72"/>
                                                                            </a:cxn>
                                                                            <a:cxn ang="0">
                                                                              <a:pos x="connsiteX73" y="connsiteY73"/>
                                                                            </a:cxn>
                                                                            <a:cxn ang="0">
                                                                              <a:pos x="connsiteX74" y="connsiteY74"/>
                                                                            </a:cxn>
                                                                            <a:cxn ang="0">
                                                                              <a:pos x="connsiteX75" y="connsiteY75"/>
                                                                            </a:cxn>
                                                                            <a:cxn ang="0">
                                                                              <a:pos x="connsiteX76" y="connsiteY7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7" y="connsiteY77"/>
                                                                            </a:cxn>
                                                                            <a:cxn ang="0">
                                                                              <a:pos x="connsiteX78" y="connsiteY78"/>
                                                                            </a:cxn>
                                                                            <a:cxn ang="0">
                                                                              <a:pos x="connsiteX79" y="connsiteY79"/>
                                                                            </a:cxn>
                                                                            <a:cxn ang="0">
                                                                              <a:pos x="connsiteX80" y="connsiteY80"/>
                                                                            </a:cxn>
                                                                            <a:cxn ang="0">
                                                                              <a:pos x="connsiteX81" y="connsiteY81"/>
                                                                            </a:cxn>
                                                                            <a:cxn ang="0">
                                                                              <a:pos x="connsiteX82" y="connsiteY82"/>
                                                                            </a:cxn>
                                                                            <a:cxn ang="0">
                                                                              <a:pos x="connsiteX83" y="connsiteY83"/>
                                                                            </a:cxn>
                                                                            <a:cxn ang="0">
                                                                              <a:pos x="connsiteX84" y="connsiteY84"/>
                                                                            </a:cxn>
                                                                            <a:cxn ang="0">
                                                                              <a:pos x="connsiteX85" y="connsiteY85"/>
                                                                            </a:cxn>
                                                                          </a:cxnLst>
                                                                          <a:rect l="l" t="t" r="r" b="b"/>
                                                                          <a:pathLst>
                                                                            <a:path w="1571064" h="1414182">
                                                                              <a:moveTo>
                                                                                <a:pt x="161365" y="1414182"/>
                                                                              </a:moveTo>
                                                                              <a:lnTo>
                                                                                <a:pt x="219635" y="1346947"/>
                                                                              </a:lnTo>
                                                                              <a:lnTo>
                                                                                <a:pt x="226358" y="1261783"/>
                                                                              </a:lnTo>
                                                                              <a:lnTo>
                                                                                <a:pt x="271182" y="1230406"/>
                                                                              </a:lnTo>
                                                                              <a:lnTo>
                                                                                <a:pt x="284629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333935" y="1216959"/>
                                                                              </a:lnTo>
                                                                              <a:lnTo>
                                                                                <a:pt x="430306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661147" y="1183342"/>
                                                                              </a:lnTo>
                                                                              <a:lnTo>
                                                                                <a:pt x="712694" y="1160930"/>
                                                                              </a:lnTo>
                                                                              <a:lnTo>
                                                                                <a:pt x="782170" y="1033183"/>
                                                                              </a:lnTo>
                                                                              <a:lnTo>
                                                                                <a:pt x="905435" y="932330"/>
                                                                              </a:lnTo>
                                                                              <a:lnTo>
                                                                                <a:pt x="1024217" y="865095"/>
                                                                              </a:lnTo>
                                                                              <a:lnTo>
                                                                                <a:pt x="1185582" y="813547"/>
                                                                              </a:lnTo>
                                                                              <a:lnTo>
                                                                                <a:pt x="1295400" y="770965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717177"/>
                                                                              </a:lnTo>
                                                                              <a:lnTo>
                                                                                <a:pt x="1385047" y="690283"/>
                                                                              </a:lnTo>
                                                                              <a:lnTo>
                                                                                <a:pt x="1378323" y="654424"/>
                                                                              </a:lnTo>
                                                                              <a:lnTo>
                                                                                <a:pt x="1349188" y="623047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571500"/>
                                                                              </a:lnTo>
                                                                              <a:lnTo>
                                                                                <a:pt x="1391770" y="555812"/>
                                                                              </a:lnTo>
                                                                              <a:lnTo>
                                                                                <a:pt x="1389529" y="515471"/>
                                                                              </a:lnTo>
                                                                              <a:lnTo>
                                                                                <a:pt x="1503829" y="481853"/>
                                                                              </a:lnTo>
                                                                              <a:lnTo>
                                                                                <a:pt x="1515035" y="434789"/>
                                                                              </a:lnTo>
                                                                              <a:lnTo>
                                                                                <a:pt x="1571064" y="394447"/>
                                                                              </a:lnTo>
                                                                              <a:lnTo>
                                                                                <a:pt x="1566582" y="345142"/>
                                                                              </a:lnTo>
                                                                              <a:lnTo>
                                                                                <a:pt x="1539688" y="295836"/>
                                                                              </a:lnTo>
                                                                              <a:lnTo>
                                                                                <a:pt x="1544170" y="174812"/>
                                                                              </a:lnTo>
                                                                              <a:lnTo>
                                                                                <a:pt x="1472453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452282" y="100853"/>
                                                                              </a:lnTo>
                                                                              <a:lnTo>
                                                                                <a:pt x="1371600" y="94130"/>
                                                                              </a:lnTo>
                                                                              <a:lnTo>
                                                                                <a:pt x="1335741" y="118783"/>
                                                                              </a:lnTo>
                                                                              <a:lnTo>
                                                                                <a:pt x="1331258" y="154642"/>
                                                                              </a:lnTo>
                                                                              <a:lnTo>
                                                                                <a:pt x="1290917" y="163606"/>
                                                                              </a:lnTo>
                                                                              <a:lnTo>
                                                                                <a:pt x="1257300" y="186018"/>
                                                                              </a:lnTo>
                                                                              <a:lnTo>
                                                                                <a:pt x="1140758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100417" y="156883"/>
                                                                              </a:lnTo>
                                                                              <a:lnTo>
                                                                                <a:pt x="1116106" y="194983"/>
                                                                              </a:lnTo>
                                                                              <a:lnTo>
                                                                                <a:pt x="1122829" y="237565"/>
                                                                              </a:lnTo>
                                                                              <a:lnTo>
                                                                                <a:pt x="1013011" y="226359"/>
                                                                              </a:lnTo>
                                                                              <a:lnTo>
                                                                                <a:pt x="965947" y="199465"/>
                                                                              </a:lnTo>
                                                                              <a:lnTo>
                                                                                <a:pt x="941294" y="174812"/>
                                                                              </a:lnTo>
                                                                              <a:lnTo>
                                                                                <a:pt x="887506" y="161365"/>
                                                                              </a:lnTo>
                                                                              <a:lnTo>
                                                                                <a:pt x="880782" y="78442"/>
                                                                              </a:lnTo>
                                                                              <a:lnTo>
                                                                                <a:pt x="806823" y="62753"/>
                                                                              </a:lnTo>
                                                                              <a:lnTo>
                                                                                <a:pt x="759758" y="29136"/>
                                                                              </a:lnTo>
                                                                              <a:lnTo>
                                                                                <a:pt x="744070" y="51547"/>
                                                                              </a:lnTo>
                                                                              <a:lnTo>
                                                                                <a:pt x="753035" y="100853"/>
                                                                              </a:lnTo>
                                                                              <a:lnTo>
                                                                                <a:pt x="714935" y="116542"/>
                                                                              </a:lnTo>
                                                                              <a:lnTo>
                                                                                <a:pt x="697006" y="112059"/>
                                                                              </a:lnTo>
                                                                              <a:lnTo>
                                                                                <a:pt x="681317" y="100853"/>
                                                                              </a:lnTo>
                                                                              <a:lnTo>
                                                                                <a:pt x="674594" y="73959"/>
                                                                              </a:lnTo>
                                                                              <a:lnTo>
                                                                                <a:pt x="640976" y="22412"/>
                                                                              </a:lnTo>
                                                                              <a:lnTo>
                                                                                <a:pt x="605117" y="0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3447"/>
                                                                              </a:lnTo>
                                                                              <a:lnTo>
                                                                                <a:pt x="186017" y="103095"/>
                                                                              </a:lnTo>
                                                                              <a:lnTo>
                                                                                <a:pt x="174811" y="134471"/>
                                                                              </a:lnTo>
                                                                              <a:lnTo>
                                                                                <a:pt x="239806" y="150159"/>
                                                                              </a:lnTo>
                                                                              <a:lnTo>
                                                                                <a:pt x="304800" y="132230"/>
                                                                              </a:lnTo>
                                                                              <a:lnTo>
                                                                                <a:pt x="324970" y="161365"/>
                                                                              </a:lnTo>
                                                                              <a:lnTo>
                                                                                <a:pt x="313764" y="188259"/>
                                                                              </a:lnTo>
                                                                              <a:lnTo>
                                                                                <a:pt x="381000" y="262218"/>
                                                                              </a:lnTo>
                                                                              <a:lnTo>
                                                                                <a:pt x="363070" y="300318"/>
                                                                              </a:lnTo>
                                                                              <a:lnTo>
                                                                                <a:pt x="212911" y="342900"/>
                                                                              </a:lnTo>
                                                                              <a:lnTo>
                                                                                <a:pt x="186017" y="360830"/>
                                                                              </a:lnTo>
                                                                              <a:lnTo>
                                                                                <a:pt x="94129" y="351865"/>
                                                                              </a:lnTo>
                                                                              <a:lnTo>
                                                                                <a:pt x="0" y="367553"/>
                                                                              </a:lnTo>
                                                                              <a:lnTo>
                                                                                <a:pt x="2241" y="423583"/>
                                                                              </a:lnTo>
                                                                              <a:lnTo>
                                                                                <a:pt x="26894" y="470647"/>
                                                                              </a:lnTo>
                                                                              <a:lnTo>
                                                                                <a:pt x="0" y="609600"/>
                                                                              </a:lnTo>
                                                                              <a:lnTo>
                                                                                <a:pt x="33617" y="661147"/>
                                                                              </a:lnTo>
                                                                              <a:lnTo>
                                                                                <a:pt x="38100" y="818030"/>
                                                                              </a:lnTo>
                                                                              <a:lnTo>
                                                                                <a:pt x="6723" y="891989"/>
                                                                              </a:lnTo>
                                                                              <a:lnTo>
                                                                                <a:pt x="33617" y="912159"/>
                                                                              </a:lnTo>
                                                                              <a:lnTo>
                                                                                <a:pt x="69476" y="907677"/>
                                                                              </a:lnTo>
                                                                              <a:lnTo>
                                                                                <a:pt x="87406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34470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77053" y="1010771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026459"/>
                                                                              </a:lnTo>
                                                                              <a:lnTo>
                                                                                <a:pt x="242047" y="1084730"/>
                                                                              </a:lnTo>
                                                                              <a:lnTo>
                                                                                <a:pt x="129988" y="1089212"/>
                                                                              </a:lnTo>
                                                                              <a:lnTo>
                                                                                <a:pt x="44823" y="1143000"/>
                                                                              </a:lnTo>
                                                                              <a:lnTo>
                                                                                <a:pt x="96370" y="1156447"/>
                                                                              </a:lnTo>
                                                                              <a:lnTo>
                                                                                <a:pt x="96370" y="1221442"/>
                                                                              </a:lnTo>
                                                                              <a:lnTo>
                                                                                <a:pt x="118782" y="1277471"/>
                                                                              </a:lnTo>
                                                                              <a:lnTo>
                                                                                <a:pt x="105335" y="1295400"/>
                                                                              </a:lnTo>
                                                                              <a:cubicBezTo>
                                                                                <a:pt x="119529" y="1340224"/>
                                                                                <a:pt x="120278" y="1373840"/>
                                                                                <a:pt x="161365" y="1414182"/>
                                                                              </a:cubicBezTo>
                                                                              <a:close/>
                                                                            </a:path>
                                                                          </a:pathLst>
                                                                        </a:custGeom>
                                                                        <a:solidFill>
                                                                          <a:srgbClr val="FBFE94"/>
                                                                        </a:solidFill>
                                                                      </p:spPr>
                                                                      <p:style>
                                                                        <a:lnRef idx="2">
                                                                          <a:schemeClr val="accent1">
                                                                            <a:shade val="50000"/>
                                                                          </a:schemeClr>
                                                                        </a:lnRef>
                                                                        <a:fillRef idx="1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lt1"/>
                                                                        </a:fontRef>
                                                                      </p:style>
                                                                      <p:txBody>
                                                                        <a:bodyPr rtlCol="0" anchor="ctr"/>
                                                                        <a:lstStyle/>
                                                                        <a:p>
                                                                          <a:pPr algn="ctr"/>
                                                                          <a:r>
                                                                            <a:rPr lang="ru-RU" sz="1200" b="1" dirty="0" smtClean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rPr>
                                                                            <a:t>Озинки</a:t>
                                                                          </a:r>
                                                                          <a:endParaRPr lang="ru-RU" sz="1200" b="1" dirty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endParaRPr>
                                                                        </a:p>
                                                                      </p:txBody>
                                                                    </p:sp>
                                                                  </p:grpSp>
                                                                  <p:sp>
                                                                    <p:nvSpPr>
                                                                      <p:cNvPr id="67" name="Полилиния 66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5147187" y="3252019"/>
                                                                        <a:ext cx="1179871" cy="1339646"/>
                                                                      </a:xfrm>
                                                                      <a:custGeom>
                                                                        <a:avLst/>
                                                                        <a:gdLst>
                                                                          <a:gd name="connsiteX0" fmla="*/ 494071 w 1179871"/>
                                                                          <a:gd name="connsiteY0" fmla="*/ 1339646 h 1339646"/>
                                                                          <a:gd name="connsiteX1" fmla="*/ 457200 w 1179871"/>
                                                                          <a:gd name="connsiteY1" fmla="*/ 1310149 h 1339646"/>
                                                                          <a:gd name="connsiteX2" fmla="*/ 439994 w 1179871"/>
                                                                          <a:gd name="connsiteY2" fmla="*/ 1241323 h 1339646"/>
                                                                          <a:gd name="connsiteX3" fmla="*/ 358878 w 1179871"/>
                                                                          <a:gd name="connsiteY3" fmla="*/ 1192162 h 1339646"/>
                                                                          <a:gd name="connsiteX4" fmla="*/ 363794 w 1179871"/>
                                                                          <a:gd name="connsiteY4" fmla="*/ 1162665 h 1339646"/>
                                                                          <a:gd name="connsiteX5" fmla="*/ 410497 w 1179871"/>
                                                                          <a:gd name="connsiteY5" fmla="*/ 1128252 h 1339646"/>
                                                                          <a:gd name="connsiteX6" fmla="*/ 405581 w 1179871"/>
                                                                          <a:gd name="connsiteY6" fmla="*/ 1101213 h 1339646"/>
                                                                          <a:gd name="connsiteX7" fmla="*/ 344129 w 1179871"/>
                                                                          <a:gd name="connsiteY7" fmla="*/ 1091381 h 1339646"/>
                                                                          <a:gd name="connsiteX8" fmla="*/ 304800 w 1179871"/>
                                                                          <a:gd name="connsiteY8" fmla="*/ 1093839 h 1339646"/>
                                                                          <a:gd name="connsiteX9" fmla="*/ 248265 w 1179871"/>
                                                                          <a:gd name="connsiteY9" fmla="*/ 990600 h 1339646"/>
                                                                          <a:gd name="connsiteX10" fmla="*/ 149942 w 1179871"/>
                                                                          <a:gd name="connsiteY10" fmla="*/ 1007807 h 1339646"/>
                                                                          <a:gd name="connsiteX11" fmla="*/ 120445 w 1179871"/>
                                                                          <a:gd name="connsiteY11" fmla="*/ 1007807 h 1339646"/>
                                                                          <a:gd name="connsiteX12" fmla="*/ 73742 w 1179871"/>
                                                                          <a:gd name="connsiteY12" fmla="*/ 872613 h 1339646"/>
                                                                          <a:gd name="connsiteX13" fmla="*/ 98323 w 1179871"/>
                                                                          <a:gd name="connsiteY13" fmla="*/ 801329 h 1339646"/>
                                                                          <a:gd name="connsiteX14" fmla="*/ 162232 w 1179871"/>
                                                                          <a:gd name="connsiteY14" fmla="*/ 766916 h 1339646"/>
                                                                          <a:gd name="connsiteX15" fmla="*/ 61452 w 1179871"/>
                                                                          <a:gd name="connsiteY15" fmla="*/ 476865 h 1339646"/>
                                                                          <a:gd name="connsiteX16" fmla="*/ 68826 w 1179871"/>
                                                                          <a:gd name="connsiteY16" fmla="*/ 427704 h 1339646"/>
                                                                          <a:gd name="connsiteX17" fmla="*/ 71284 w 1179871"/>
                                                                          <a:gd name="connsiteY17" fmla="*/ 378542 h 1339646"/>
                                                                          <a:gd name="connsiteX18" fmla="*/ 0 w 1179871"/>
                                                                          <a:gd name="connsiteY18" fmla="*/ 194187 h 1339646"/>
                                                                          <a:gd name="connsiteX19" fmla="*/ 103239 w 1179871"/>
                                                                          <a:gd name="connsiteY19" fmla="*/ 135194 h 1339646"/>
                                                                          <a:gd name="connsiteX20" fmla="*/ 169607 w 1179871"/>
                                                                          <a:gd name="connsiteY20" fmla="*/ 117987 h 1339646"/>
                                                                          <a:gd name="connsiteX21" fmla="*/ 216310 w 1179871"/>
                                                                          <a:gd name="connsiteY21" fmla="*/ 127820 h 1339646"/>
                                                                          <a:gd name="connsiteX22" fmla="*/ 285136 w 1179871"/>
                                                                          <a:gd name="connsiteY22" fmla="*/ 125362 h 1339646"/>
                                                                          <a:gd name="connsiteX23" fmla="*/ 307258 w 1179871"/>
                                                                          <a:gd name="connsiteY23" fmla="*/ 213852 h 1339646"/>
                                                                          <a:gd name="connsiteX24" fmla="*/ 304800 w 1179871"/>
                                                                          <a:gd name="connsiteY24" fmla="*/ 275304 h 1339646"/>
                                                                          <a:gd name="connsiteX25" fmla="*/ 405581 w 1179871"/>
                                                                          <a:gd name="connsiteY25" fmla="*/ 211394 h 1339646"/>
                                                                          <a:gd name="connsiteX26" fmla="*/ 442452 w 1179871"/>
                                                                          <a:gd name="connsiteY26" fmla="*/ 206478 h 1339646"/>
                                                                          <a:gd name="connsiteX27" fmla="*/ 516194 w 1179871"/>
                                                                          <a:gd name="connsiteY27" fmla="*/ 263013 h 1339646"/>
                                                                          <a:gd name="connsiteX28" fmla="*/ 580103 w 1179871"/>
                                                                          <a:gd name="connsiteY28" fmla="*/ 194187 h 1339646"/>
                                                                          <a:gd name="connsiteX29" fmla="*/ 550607 w 1179871"/>
                                                                          <a:gd name="connsiteY29" fmla="*/ 125362 h 1339646"/>
                                                                          <a:gd name="connsiteX30" fmla="*/ 609600 w 1179871"/>
                                                                          <a:gd name="connsiteY30" fmla="*/ 95865 h 1339646"/>
                                                                          <a:gd name="connsiteX31" fmla="*/ 703007 w 1179871"/>
                                                                          <a:gd name="connsiteY31" fmla="*/ 51620 h 1339646"/>
                                                                          <a:gd name="connsiteX32" fmla="*/ 808703 w 1179871"/>
                                                                          <a:gd name="connsiteY32" fmla="*/ 0 h 1339646"/>
                                                                          <a:gd name="connsiteX33" fmla="*/ 1000432 w 1179871"/>
                                                                          <a:gd name="connsiteY33" fmla="*/ 83575 h 1339646"/>
                                                                          <a:gd name="connsiteX34" fmla="*/ 1076632 w 1179871"/>
                                                                          <a:gd name="connsiteY34" fmla="*/ 172065 h 1339646"/>
                                                                          <a:gd name="connsiteX35" fmla="*/ 1061884 w 1179871"/>
                                                                          <a:gd name="connsiteY35" fmla="*/ 282678 h 1339646"/>
                                                                          <a:gd name="connsiteX36" fmla="*/ 1054510 w 1179871"/>
                                                                          <a:gd name="connsiteY36" fmla="*/ 351504 h 1339646"/>
                                                                          <a:gd name="connsiteX37" fmla="*/ 1123336 w 1179871"/>
                                                                          <a:gd name="connsiteY37" fmla="*/ 449826 h 1339646"/>
                                                                          <a:gd name="connsiteX38" fmla="*/ 1098755 w 1179871"/>
                                                                          <a:gd name="connsiteY38" fmla="*/ 523568 h 1339646"/>
                                                                          <a:gd name="connsiteX39" fmla="*/ 1179871 w 1179871"/>
                                                                          <a:gd name="connsiteY39" fmla="*/ 609600 h 1339646"/>
                                                                          <a:gd name="connsiteX40" fmla="*/ 1172497 w 1179871"/>
                                                                          <a:gd name="connsiteY40" fmla="*/ 636639 h 1339646"/>
                                                                          <a:gd name="connsiteX41" fmla="*/ 1093839 w 1179871"/>
                                                                          <a:gd name="connsiteY41" fmla="*/ 626807 h 1339646"/>
                                                                          <a:gd name="connsiteX42" fmla="*/ 1066800 w 1179871"/>
                                                                          <a:gd name="connsiteY42" fmla="*/ 678426 h 1339646"/>
                                                                          <a:gd name="connsiteX43" fmla="*/ 877529 w 1179871"/>
                                                                          <a:gd name="connsiteY43" fmla="*/ 710381 h 1339646"/>
                                                                          <a:gd name="connsiteX44" fmla="*/ 870155 w 1179871"/>
                                                                          <a:gd name="connsiteY44" fmla="*/ 882446 h 1339646"/>
                                                                          <a:gd name="connsiteX45" fmla="*/ 830826 w 1179871"/>
                                                                          <a:gd name="connsiteY45" fmla="*/ 897194 h 1339646"/>
                                                                          <a:gd name="connsiteX46" fmla="*/ 774290 w 1179871"/>
                                                                          <a:gd name="connsiteY46" fmla="*/ 1179871 h 1339646"/>
                                                                          <a:gd name="connsiteX47" fmla="*/ 624348 w 1179871"/>
                                                                          <a:gd name="connsiteY47" fmla="*/ 1204452 h 1339646"/>
                                                                          <a:gd name="connsiteX48" fmla="*/ 609600 w 1179871"/>
                                                                          <a:gd name="connsiteY48" fmla="*/ 1189704 h 1339646"/>
                                                                          <a:gd name="connsiteX49" fmla="*/ 521110 w 1179871"/>
                                                                          <a:gd name="connsiteY49" fmla="*/ 1209368 h 1339646"/>
                                                                          <a:gd name="connsiteX50" fmla="*/ 501445 w 1179871"/>
                                                                          <a:gd name="connsiteY50" fmla="*/ 1280652 h 1339646"/>
                                                                          <a:gd name="connsiteX51" fmla="*/ 494071 w 1179871"/>
                                                                          <a:gd name="connsiteY51" fmla="*/ 1339646 h 1339646"/>
                                                                        </a:gdLst>
                                                                        <a:ahLst/>
                                                                        <a:cxnLst>
                                                                          <a:cxn ang="0">
                                                                            <a:pos x="connsiteX0" y="connsiteY0"/>
                                                                          </a:cxn>
                                                                          <a:cxn ang="0">
                                                                            <a:pos x="connsiteX1" y="connsiteY1"/>
                                                                          </a:cxn>
                                                                          <a:cxn ang="0">
                                                                            <a:pos x="connsiteX2" y="connsiteY2"/>
                                                                          </a:cxn>
                                                                          <a:cxn ang="0">
                                                                            <a:pos x="connsiteX3" y="connsiteY3"/>
                                                                          </a:cxn>
                                                                          <a:cxn ang="0">
                                                                            <a:pos x="connsiteX4" y="connsiteY4"/>
                                                                          </a:cxn>
                                                                          <a:cxn ang="0">
                                                                            <a:pos x="connsiteX5" y="connsiteY5"/>
                                                                          </a:cxn>
                                                                          <a:cxn ang="0">
                                                                            <a:pos x="connsiteX6" y="connsiteY6"/>
                                                                          </a:cxn>
                                                                          <a:cxn ang="0">
                                                                            <a:pos x="connsiteX7" y="connsiteY7"/>
                                                                          </a:cxn>
                                                                          <a:cxn ang="0">
                                                                            <a:pos x="connsiteX8" y="connsiteY8"/>
                                                                          </a:cxn>
                                                                          <a:cxn ang="0">
                                                                            <a:pos x="connsiteX9" y="connsiteY9"/>
                                                                          </a:cxn>
                                                                          <a:cxn ang="0">
                                                                            <a:pos x="connsiteX10" y="connsiteY10"/>
                                                                          </a:cxn>
                                                                          <a:cxn ang="0">
                                                                            <a:pos x="connsiteX11" y="connsiteY11"/>
                                                                          </a:cxn>
                                                                          <a:cxn ang="0">
                                                                            <a:pos x="connsiteX12" y="connsiteY12"/>
                                                                          </a:cxn>
                                                                          <a:cxn ang="0">
                                                                            <a:pos x="connsiteX13" y="connsiteY13"/>
                                                                          </a:cxn>
                                                                          <a:cxn ang="0">
                                                                            <a:pos x="connsiteX14" y="connsiteY14"/>
                                                                          </a:cxn>
                                                                          <a:cxn ang="0">
                                                                            <a:pos x="connsiteX15" y="connsiteY15"/>
                                                                          </a:cxn>
                                                                          <a:cxn ang="0">
                                                                            <a:pos x="connsiteX16" y="connsiteY16"/>
                                                                          </a:cxn>
                                                                          <a:cxn ang="0">
                                                                            <a:pos x="connsiteX17" y="connsiteY17"/>
                                                                          </a:cxn>
                                                                          <a:cxn ang="0">
                                                                            <a:pos x="connsiteX18" y="connsiteY18"/>
                                                                          </a:cxn>
                                                                          <a:cxn ang="0">
                                                                            <a:pos x="connsiteX19" y="connsiteY19"/>
                                                                          </a:cxn>
                                                                          <a:cxn ang="0">
                                                                            <a:pos x="connsiteX20" y="connsiteY20"/>
                                                                          </a:cxn>
                                                                          <a:cxn ang="0">
                                                                            <a:pos x="connsiteX21" y="connsiteY21"/>
                                                                          </a:cxn>
                                                                          <a:cxn ang="0">
                                                                            <a:pos x="connsiteX22" y="connsiteY22"/>
                                                                          </a:cxn>
                                                                          <a:cxn ang="0">
                                                                            <a:pos x="connsiteX23" y="connsiteY23"/>
                                                                          </a:cxn>
                                                                          <a:cxn ang="0">
                                                                            <a:pos x="connsiteX24" y="connsiteY24"/>
                                                                          </a:cxn>
                                                                          <a:cxn ang="0">
                                                                            <a:pos x="connsiteX25" y="connsiteY25"/>
                                                                          </a:cxn>
                                                                          <a:cxn ang="0">
                                                                            <a:pos x="connsiteX26" y="connsiteY26"/>
                                                                          </a:cxn>
                                                                          <a:cxn ang="0">
                                                                            <a:pos x="connsiteX27" y="connsiteY27"/>
                                                                          </a:cxn>
                                                                          <a:cxn ang="0">
                                                                            <a:pos x="connsiteX28" y="connsiteY28"/>
                                                                          </a:cxn>
                                                                          <a:cxn ang="0">
                                                                            <a:pos x="connsiteX29" y="connsiteY29"/>
                                                                          </a:cxn>
                                                                          <a:cxn ang="0">
                                                                            <a:pos x="connsiteX30" y="connsiteY30"/>
                                                                          </a:cxn>
                                                                          <a:cxn ang="0">
                                                                            <a:pos x="connsiteX31" y="connsiteY31"/>
                                                                          </a:cxn>
                                                                          <a:cxn ang="0">
                                                                            <a:pos x="connsiteX32" y="connsiteY32"/>
                                                                          </a:cxn>
                                                                          <a:cxn ang="0">
                                                                            <a:pos x="connsiteX33" y="connsiteY33"/>
                                                                          </a:cxn>
                                                                          <a:cxn ang="0">
                                                                            <a:pos x="connsiteX34" y="connsiteY34"/>
                                                                          </a:cxn>
                                                                          <a:cxn ang="0">
                                                                            <a:pos x="connsiteX35" y="connsiteY35"/>
                                                                          </a:cxn>
                                                                          <a:cxn ang="0">
                                                                            <a:pos x="connsiteX36" y="connsiteY36"/>
                                                                          </a:cxn>
                                                                          <a:cxn ang="0">
                                                                            <a:pos x="connsiteX37" y="connsiteY37"/>
                                                                          </a:cxn>
                                                                          <a:cxn ang="0">
                                                                            <a:pos x="connsiteX38" y="connsiteY38"/>
                                                                          </a:cxn>
                                                                          <a:cxn ang="0">
                                                                            <a:pos x="connsiteX39" y="connsiteY39"/>
                                                                          </a:cxn>
                                                                          <a:cxn ang="0">
                                                                            <a:pos x="connsiteX40" y="connsiteY40"/>
                                                                          </a:cxn>
                                                                          <a:cxn ang="0">
                                                                            <a:pos x="connsiteX41" y="connsiteY41"/>
                                                                          </a:cxn>
                                                                          <a:cxn ang="0">
                                                                            <a:pos x="connsiteX42" y="connsiteY42"/>
                                                                          </a:cxn>
                                                                          <a:cxn ang="0">
                                                                            <a:pos x="connsiteX43" y="connsiteY43"/>
                                                                          </a:cxn>
                                                                          <a:cxn ang="0">
                                                                            <a:pos x="connsiteX44" y="connsiteY44"/>
                                                                          </a:cxn>
                                                                          <a:cxn ang="0">
                                                                            <a:pos x="connsiteX45" y="connsiteY45"/>
                                                                          </a:cxn>
                                                                          <a:cxn ang="0">
                                                                            <a:pos x="connsiteX46" y="connsiteY46"/>
                                                                          </a:cxn>
                                                                          <a:cxn ang="0">
                                                                            <a:pos x="connsiteX47" y="connsiteY47"/>
                                                                          </a:cxn>
                                                                          <a:cxn ang="0">
                                                                            <a:pos x="connsiteX48" y="connsiteY48"/>
                                                                          </a:cxn>
                                                                          <a:cxn ang="0">
                                                                            <a:pos x="connsiteX49" y="connsiteY49"/>
                                                                          </a:cxn>
                                                                          <a:cxn ang="0">
                                                                            <a:pos x="connsiteX50" y="connsiteY50"/>
                                                                          </a:cxn>
                                                                          <a:cxn ang="0">
                                                                            <a:pos x="connsiteX51" y="connsiteY51"/>
                                                                          </a:cxn>
                                                                        </a:cxnLst>
                                                                        <a:rect l="l" t="t" r="r" b="b"/>
                                                                        <a:pathLst>
                                                                          <a:path w="1179871" h="1339646">
                                                                            <a:moveTo>
                                                                              <a:pt x="494071" y="1339646"/>
                                                                            </a:moveTo>
                                                                            <a:lnTo>
                                                                              <a:pt x="457200" y="1310149"/>
                                                                            </a:lnTo>
                                                                            <a:lnTo>
                                                                              <a:pt x="439994" y="1241323"/>
                                                                            </a:lnTo>
                                                                            <a:lnTo>
                                                                              <a:pt x="358878" y="1192162"/>
                                                                            </a:lnTo>
                                                                            <a:lnTo>
                                                                              <a:pt x="363794" y="1162665"/>
                                                                            </a:lnTo>
                                                                            <a:lnTo>
                                                                              <a:pt x="410497" y="1128252"/>
                                                                            </a:lnTo>
                                                                            <a:lnTo>
                                                                              <a:pt x="405581" y="1101213"/>
                                                                            </a:lnTo>
                                                                            <a:lnTo>
                                                                              <a:pt x="344129" y="1091381"/>
                                                                            </a:lnTo>
                                                                            <a:lnTo>
                                                                              <a:pt x="304800" y="1093839"/>
                                                                            </a:lnTo>
                                                                            <a:lnTo>
                                                                              <a:pt x="248265" y="990600"/>
                                                                            </a:lnTo>
                                                                            <a:lnTo>
                                                                              <a:pt x="149942" y="1007807"/>
                                                                            </a:lnTo>
                                                                            <a:lnTo>
                                                                              <a:pt x="120445" y="1007807"/>
                                                                            </a:lnTo>
                                                                            <a:lnTo>
                                                                              <a:pt x="73742" y="872613"/>
                                                                            </a:lnTo>
                                                                            <a:lnTo>
                                                                              <a:pt x="98323" y="801329"/>
                                                                            </a:lnTo>
                                                                            <a:lnTo>
                                                                              <a:pt x="162232" y="766916"/>
                                                                            </a:lnTo>
                                                                            <a:lnTo>
                                                                              <a:pt x="61452" y="476865"/>
                                                                            </a:lnTo>
                                                                            <a:lnTo>
                                                                              <a:pt x="68826" y="427704"/>
                                                                            </a:lnTo>
                                                                            <a:lnTo>
                                                                              <a:pt x="71284" y="378542"/>
                                                                            </a:lnTo>
                                                                            <a:lnTo>
                                                                              <a:pt x="0" y="194187"/>
                                                                            </a:lnTo>
                                                                            <a:lnTo>
                                                                              <a:pt x="103239" y="135194"/>
                                                                            </a:lnTo>
                                                                            <a:lnTo>
                                                                              <a:pt x="169607" y="117987"/>
                                                                            </a:lnTo>
                                                                            <a:lnTo>
                                                                              <a:pt x="216310" y="127820"/>
                                                                            </a:lnTo>
                                                                            <a:lnTo>
                                                                              <a:pt x="285136" y="125362"/>
                                                                            </a:lnTo>
                                                                            <a:lnTo>
                                                                              <a:pt x="307258" y="213852"/>
                                                                            </a:lnTo>
                                                                            <a:cubicBezTo>
                                                                              <a:pt x="306439" y="234336"/>
                                                                              <a:pt x="305619" y="254820"/>
                                                                              <a:pt x="304800" y="275304"/>
                                                                            </a:cubicBezTo>
                                                                            <a:lnTo>
                                                                              <a:pt x="405581" y="211394"/>
                                                                            </a:lnTo>
                                                                            <a:lnTo>
                                                                              <a:pt x="442452" y="206478"/>
                                                                            </a:lnTo>
                                                                            <a:lnTo>
                                                                              <a:pt x="516194" y="263013"/>
                                                                            </a:lnTo>
                                                                            <a:lnTo>
                                                                              <a:pt x="580103" y="194187"/>
                                                                            </a:lnTo>
                                                                            <a:lnTo>
                                                                              <a:pt x="550607" y="125362"/>
                                                                            </a:lnTo>
                                                                            <a:lnTo>
                                                                              <a:pt x="609600" y="95865"/>
                                                                            </a:lnTo>
                                                                            <a:lnTo>
                                                                              <a:pt x="703007" y="51620"/>
                                                                            </a:lnTo>
                                                                            <a:lnTo>
                                                                              <a:pt x="808703" y="0"/>
                                                                            </a:lnTo>
                                                                            <a:lnTo>
                                                                              <a:pt x="1000432" y="83575"/>
                                                                            </a:lnTo>
                                                                            <a:lnTo>
                                                                              <a:pt x="1076632" y="172065"/>
                                                                            </a:lnTo>
                                                                            <a:lnTo>
                                                                              <a:pt x="1061884" y="282678"/>
                                                                            </a:lnTo>
                                                                            <a:lnTo>
                                                                              <a:pt x="1054510" y="351504"/>
                                                                            </a:lnTo>
                                                                            <a:lnTo>
                                                                              <a:pt x="1123336" y="449826"/>
                                                                            </a:lnTo>
                                                                            <a:lnTo>
                                                                              <a:pt x="1098755" y="523568"/>
                                                                            </a:lnTo>
                                                                            <a:lnTo>
                                                                              <a:pt x="1179871" y="609600"/>
                                                                            </a:lnTo>
                                                                            <a:lnTo>
                                                                              <a:pt x="1172497" y="636639"/>
                                                                            </a:lnTo>
                                                                            <a:lnTo>
                                                                              <a:pt x="1093839" y="626807"/>
                                                                            </a:lnTo>
                                                                            <a:lnTo>
                                                                              <a:pt x="1066800" y="678426"/>
                                                                            </a:lnTo>
                                                                            <a:lnTo>
                                                                              <a:pt x="877529" y="710381"/>
                                                                            </a:lnTo>
                                                                            <a:lnTo>
                                                                              <a:pt x="870155" y="882446"/>
                                                                            </a:lnTo>
                                                                            <a:lnTo>
                                                                              <a:pt x="830826" y="897194"/>
                                                                            </a:lnTo>
                                                                            <a:lnTo>
                                                                              <a:pt x="774290" y="1179871"/>
                                                                            </a:lnTo>
                                                                            <a:lnTo>
                                                                              <a:pt x="624348" y="1204452"/>
                                                                            </a:lnTo>
                                                                            <a:lnTo>
                                                                              <a:pt x="609600" y="1189704"/>
                                                                            </a:lnTo>
                                                                            <a:lnTo>
                                                                              <a:pt x="521110" y="1209368"/>
                                                                            </a:lnTo>
                                                                            <a:lnTo>
                                                                              <a:pt x="501445" y="1280652"/>
                                                                            </a:lnTo>
                                                                            <a:lnTo>
                                                                              <a:pt x="494071" y="1339646"/>
                                                                            </a:lnTo>
                                                                            <a:close/>
                                                                          </a:path>
                                                                        </a:pathLst>
                                                                      </a:custGeom>
                                                                      <a:solidFill>
                                                                        <a:srgbClr val="E7C949"/>
                                                                      </a:solidFill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tlCol="0" anchor="ctr"/>
                                                                      <a:lstStyle/>
                                                                      <a:p>
                                                                        <a:pPr algn="ctr"/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Красный</a:t>
                                                                        </a:r>
                                                                        <a:r>
                                                                          <a:rPr lang="ru-RU" sz="1200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Кут</a:t>
                                                                        </a:r>
                                                                        <a:endParaRPr lang="ru-RU" sz="1200" b="1" dirty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endParaRP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</p:grpSp>
                                                                <p:sp>
                                                                  <p:nvSpPr>
                                                                    <p:cNvPr id="65" name="Полилиния 19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4313903" y="3374923"/>
                                                                      <a:ext cx="997974" cy="1214283"/>
                                                                    </a:xfrm>
                                                                    <a:custGeom>
                                                                      <a:avLst/>
                                                                      <a:gdLst>
                                                                        <a:gd name="connsiteX0" fmla="*/ 941439 w 997974"/>
                                                                        <a:gd name="connsiteY0" fmla="*/ 843116 h 1214283"/>
                                                                        <a:gd name="connsiteX1" fmla="*/ 899652 w 997974"/>
                                                                        <a:gd name="connsiteY1" fmla="*/ 897193 h 1214283"/>
                                                                        <a:gd name="connsiteX2" fmla="*/ 907026 w 997974"/>
                                                                        <a:gd name="connsiteY2" fmla="*/ 1015180 h 1214283"/>
                                                                        <a:gd name="connsiteX3" fmla="*/ 882445 w 997974"/>
                                                                        <a:gd name="connsiteY3" fmla="*/ 1025012 h 1214283"/>
                                                                        <a:gd name="connsiteX4" fmla="*/ 852949 w 997974"/>
                                                                        <a:gd name="connsiteY4" fmla="*/ 970935 h 1214283"/>
                                                                        <a:gd name="connsiteX5" fmla="*/ 828368 w 997974"/>
                                                                        <a:gd name="connsiteY5" fmla="*/ 1005348 h 1214283"/>
                                                                        <a:gd name="connsiteX6" fmla="*/ 796413 w 997974"/>
                                                                        <a:gd name="connsiteY6" fmla="*/ 1034845 h 1214283"/>
                                                                        <a:gd name="connsiteX7" fmla="*/ 789039 w 997974"/>
                                                                        <a:gd name="connsiteY7" fmla="*/ 1015180 h 1214283"/>
                                                                        <a:gd name="connsiteX8" fmla="*/ 762000 w 997974"/>
                                                                        <a:gd name="connsiteY8" fmla="*/ 1111045 h 1214283"/>
                                                                        <a:gd name="connsiteX9" fmla="*/ 816078 w 997974"/>
                                                                        <a:gd name="connsiteY9" fmla="*/ 1172496 h 1214283"/>
                                                                        <a:gd name="connsiteX10" fmla="*/ 673510 w 997974"/>
                                                                        <a:gd name="connsiteY10" fmla="*/ 1152832 h 1214283"/>
                                                                        <a:gd name="connsiteX11" fmla="*/ 612058 w 997974"/>
                                                                        <a:gd name="connsiteY11" fmla="*/ 1113503 h 1214283"/>
                                                                        <a:gd name="connsiteX12" fmla="*/ 567813 w 997974"/>
                                                                        <a:gd name="connsiteY12" fmla="*/ 1113503 h 1214283"/>
                                                                        <a:gd name="connsiteX13" fmla="*/ 550607 w 997974"/>
                                                                        <a:gd name="connsiteY13" fmla="*/ 1140542 h 1214283"/>
                                                                        <a:gd name="connsiteX14" fmla="*/ 530942 w 997974"/>
                                                                        <a:gd name="connsiteY14" fmla="*/ 1209367 h 1214283"/>
                                                                        <a:gd name="connsiteX15" fmla="*/ 299884 w 997974"/>
                                                                        <a:gd name="connsiteY15" fmla="*/ 1214283 h 1214283"/>
                                                                        <a:gd name="connsiteX16" fmla="*/ 267929 w 997974"/>
                                                                        <a:gd name="connsiteY16" fmla="*/ 1108587 h 1214283"/>
                                                                        <a:gd name="connsiteX17" fmla="*/ 307258 w 997974"/>
                                                                        <a:gd name="connsiteY17" fmla="*/ 1020096 h 1214283"/>
                                                                        <a:gd name="connsiteX18" fmla="*/ 307258 w 997974"/>
                                                                        <a:gd name="connsiteY18" fmla="*/ 956187 h 1214283"/>
                                                                        <a:gd name="connsiteX19" fmla="*/ 277762 w 997974"/>
                                                                        <a:gd name="connsiteY19" fmla="*/ 936522 h 1214283"/>
                                                                        <a:gd name="connsiteX20" fmla="*/ 238432 w 997974"/>
                                                                        <a:gd name="connsiteY20" fmla="*/ 931606 h 1214283"/>
                                                                        <a:gd name="connsiteX21" fmla="*/ 223684 w 997974"/>
                                                                        <a:gd name="connsiteY21" fmla="*/ 907025 h 1214283"/>
                                                                        <a:gd name="connsiteX22" fmla="*/ 179439 w 997974"/>
                                                                        <a:gd name="connsiteY22" fmla="*/ 899651 h 1214283"/>
                                                                        <a:gd name="connsiteX23" fmla="*/ 71284 w 997974"/>
                                                                        <a:gd name="connsiteY23" fmla="*/ 798871 h 1214283"/>
                                                                        <a:gd name="connsiteX24" fmla="*/ 0 w 997974"/>
                                                                        <a:gd name="connsiteY24" fmla="*/ 781664 h 1214283"/>
                                                                        <a:gd name="connsiteX25" fmla="*/ 27039 w 997974"/>
                                                                        <a:gd name="connsiteY25" fmla="*/ 742335 h 1214283"/>
                                                                        <a:gd name="connsiteX26" fmla="*/ 152400 w 997974"/>
                                                                        <a:gd name="connsiteY26" fmla="*/ 698090 h 1214283"/>
                                                                        <a:gd name="connsiteX27" fmla="*/ 270387 w 997974"/>
                                                                        <a:gd name="connsiteY27" fmla="*/ 619432 h 1214283"/>
                                                                        <a:gd name="connsiteX28" fmla="*/ 285136 w 997974"/>
                                                                        <a:gd name="connsiteY28" fmla="*/ 567812 h 1214283"/>
                                                                        <a:gd name="connsiteX29" fmla="*/ 277762 w 997974"/>
                                                                        <a:gd name="connsiteY29" fmla="*/ 479322 h 1214283"/>
                                                                        <a:gd name="connsiteX30" fmla="*/ 189271 w 997974"/>
                                                                        <a:gd name="connsiteY30" fmla="*/ 255638 h 1214283"/>
                                                                        <a:gd name="connsiteX31" fmla="*/ 90949 w 997974"/>
                                                                        <a:gd name="connsiteY31" fmla="*/ 115529 h 1214283"/>
                                                                        <a:gd name="connsiteX32" fmla="*/ 196645 w 997974"/>
                                                                        <a:gd name="connsiteY32" fmla="*/ 86032 h 1214283"/>
                                                                        <a:gd name="connsiteX33" fmla="*/ 331839 w 997974"/>
                                                                        <a:gd name="connsiteY33" fmla="*/ 66367 h 1214283"/>
                                                                        <a:gd name="connsiteX34" fmla="*/ 366252 w 997974"/>
                                                                        <a:gd name="connsiteY34" fmla="*/ 68825 h 1214283"/>
                                                                        <a:gd name="connsiteX35" fmla="*/ 467032 w 997974"/>
                                                                        <a:gd name="connsiteY35" fmla="*/ 0 h 1214283"/>
                                                                        <a:gd name="connsiteX36" fmla="*/ 491613 w 997974"/>
                                                                        <a:gd name="connsiteY36" fmla="*/ 22122 h 1214283"/>
                                                                        <a:gd name="connsiteX37" fmla="*/ 491613 w 997974"/>
                                                                        <a:gd name="connsiteY37" fmla="*/ 83574 h 1214283"/>
                                                                        <a:gd name="connsiteX38" fmla="*/ 565355 w 997974"/>
                                                                        <a:gd name="connsiteY38" fmla="*/ 95864 h 1214283"/>
                                                                        <a:gd name="connsiteX39" fmla="*/ 555523 w 997974"/>
                                                                        <a:gd name="connsiteY39" fmla="*/ 159774 h 1214283"/>
                                                                        <a:gd name="connsiteX40" fmla="*/ 526026 w 997974"/>
                                                                        <a:gd name="connsiteY40" fmla="*/ 204019 h 1214283"/>
                                                                        <a:gd name="connsiteX41" fmla="*/ 518652 w 997974"/>
                                                                        <a:gd name="connsiteY41" fmla="*/ 235974 h 1214283"/>
                                                                        <a:gd name="connsiteX42" fmla="*/ 555523 w 997974"/>
                                                                        <a:gd name="connsiteY42" fmla="*/ 270387 h 1214283"/>
                                                                        <a:gd name="connsiteX43" fmla="*/ 557981 w 997974"/>
                                                                        <a:gd name="connsiteY43" fmla="*/ 331838 h 1214283"/>
                                                                        <a:gd name="connsiteX44" fmla="*/ 592394 w 997974"/>
                                                                        <a:gd name="connsiteY44" fmla="*/ 373625 h 1214283"/>
                                                                        <a:gd name="connsiteX45" fmla="*/ 636639 w 997974"/>
                                                                        <a:gd name="connsiteY45" fmla="*/ 373625 h 1214283"/>
                                                                        <a:gd name="connsiteX46" fmla="*/ 712839 w 997974"/>
                                                                        <a:gd name="connsiteY46" fmla="*/ 366251 h 1214283"/>
                                                                        <a:gd name="connsiteX47" fmla="*/ 776749 w 997974"/>
                                                                        <a:gd name="connsiteY47" fmla="*/ 381000 h 1214283"/>
                                                                        <a:gd name="connsiteX48" fmla="*/ 889820 w 997974"/>
                                                                        <a:gd name="connsiteY48" fmla="*/ 346587 h 1214283"/>
                                                                        <a:gd name="connsiteX49" fmla="*/ 997974 w 997974"/>
                                                                        <a:gd name="connsiteY49" fmla="*/ 651387 h 1214283"/>
                                                                        <a:gd name="connsiteX50" fmla="*/ 926691 w 997974"/>
                                                                        <a:gd name="connsiteY50" fmla="*/ 678425 h 1214283"/>
                                                                        <a:gd name="connsiteX51" fmla="*/ 894736 w 997974"/>
                                                                        <a:gd name="connsiteY51" fmla="*/ 737419 h 1214283"/>
                                                                        <a:gd name="connsiteX52" fmla="*/ 941439 w 997974"/>
                                                                        <a:gd name="connsiteY52" fmla="*/ 843116 h 1214283"/>
                                                                      </a:gdLst>
                                                                      <a:ahLst/>
                                                                      <a:cxnLst>
                                                                        <a:cxn ang="0">
                                                                          <a:pos x="connsiteX0" y="connsiteY0"/>
                                                                        </a:cxn>
                                                                        <a:cxn ang="0">
                                                                          <a:pos x="connsiteX1" y="connsiteY1"/>
                                                                        </a:cxn>
                                                                        <a:cxn ang="0">
                                                                          <a:pos x="connsiteX2" y="connsiteY2"/>
                                                                        </a:cxn>
                                                                        <a:cxn ang="0">
                                                                          <a:pos x="connsiteX3" y="connsiteY3"/>
                                                                        </a:cxn>
                                                                        <a:cxn ang="0">
                                                                          <a:pos x="connsiteX4" y="connsiteY4"/>
                                                                        </a:cxn>
                                                                        <a:cxn ang="0">
                                                                          <a:pos x="connsiteX5" y="connsiteY5"/>
                                                                        </a:cxn>
                                                                        <a:cxn ang="0">
                                                                          <a:pos x="connsiteX6" y="connsiteY6"/>
                                                                        </a:cxn>
                                                                        <a:cxn ang="0">
                                                                          <a:pos x="connsiteX7" y="connsiteY7"/>
                                                                        </a:cxn>
                                                                        <a:cxn ang="0">
                                                                          <a:pos x="connsiteX8" y="connsiteY8"/>
                                                                        </a:cxn>
                                                                        <a:cxn ang="0">
                                                                          <a:pos x="connsiteX9" y="connsiteY9"/>
                                                                        </a:cxn>
                                                                        <a:cxn ang="0">
                                                                          <a:pos x="connsiteX10" y="connsiteY10"/>
                                                                        </a:cxn>
                                                                        <a:cxn ang="0">
                                                                          <a:pos x="connsiteX11" y="connsiteY11"/>
                                                                        </a:cxn>
                                                                        <a:cxn ang="0">
                                                                          <a:pos x="connsiteX12" y="connsiteY12"/>
                                                                        </a:cxn>
                                                                        <a:cxn ang="0">
                                                                          <a:pos x="connsiteX13" y="connsiteY13"/>
                                                                        </a:cxn>
                                                                        <a:cxn ang="0">
                                                                          <a:pos x="connsiteX14" y="connsiteY14"/>
                                                                        </a:cxn>
                                                                        <a:cxn ang="0">
                                                                          <a:pos x="connsiteX15" y="connsiteY15"/>
                                                                        </a:cxn>
                                                                        <a:cxn ang="0">
                                                                          <a:pos x="connsiteX16" y="connsiteY16"/>
                                                                        </a:cxn>
                                                                        <a:cxn ang="0">
                                                                          <a:pos x="connsiteX17" y="connsiteY17"/>
                                                                        </a:cxn>
                                                                        <a:cxn ang="0">
                                                                          <a:pos x="connsiteX18" y="connsiteY18"/>
                                                                        </a:cxn>
                                                                        <a:cxn ang="0">
                                                                          <a:pos x="connsiteX19" y="connsiteY19"/>
                                                                        </a:cxn>
                                                                        <a:cxn ang="0">
                                                                          <a:pos x="connsiteX20" y="connsiteY20"/>
                                                                        </a:cxn>
                                                                        <a:cxn ang="0">
                                                                          <a:pos x="connsiteX21" y="connsiteY21"/>
                                                                        </a:cxn>
                                                                        <a:cxn ang="0">
                                                                          <a:pos x="connsiteX22" y="connsiteY22"/>
                                                                        </a:cxn>
                                                                        <a:cxn ang="0">
                                                                          <a:pos x="connsiteX23" y="connsiteY23"/>
                                                                        </a:cxn>
                                                                        <a:cxn ang="0">
                                                                          <a:pos x="connsiteX24" y="connsiteY24"/>
                                                                        </a:cxn>
                                                                        <a:cxn ang="0">
                                                                          <a:pos x="connsiteX25" y="connsiteY25"/>
                                                                        </a:cxn>
                                                                        <a:cxn ang="0">
                                                                          <a:pos x="connsiteX26" y="connsiteY26"/>
                                                                        </a:cxn>
                                                                        <a:cxn ang="0">
                                                                          <a:pos x="connsiteX27" y="connsiteY27"/>
                                                                        </a:cxn>
                                                                        <a:cxn ang="0">
                                                                          <a:pos x="connsiteX28" y="connsiteY28"/>
                                                                        </a:cxn>
                                                                        <a:cxn ang="0">
                                                                          <a:pos x="connsiteX29" y="connsiteY29"/>
                                                                        </a:cxn>
                                                                        <a:cxn ang="0">
                                                                          <a:pos x="connsiteX30" y="connsiteY30"/>
                                                                        </a:cxn>
                                                                        <a:cxn ang="0">
                                                                          <a:pos x="connsiteX31" y="connsiteY31"/>
                                                                        </a:cxn>
                                                                        <a:cxn ang="0">
                                                                          <a:pos x="connsiteX32" y="connsiteY32"/>
                                                                        </a:cxn>
                                                                        <a:cxn ang="0">
                                                                          <a:pos x="connsiteX33" y="connsiteY33"/>
                                                                        </a:cxn>
                                                                        <a:cxn ang="0">
                                                                          <a:pos x="connsiteX34" y="connsiteY34"/>
                                                                        </a:cxn>
                                                                        <a:cxn ang="0">
                                                                          <a:pos x="connsiteX35" y="connsiteY35"/>
                                                                        </a:cxn>
                                                                        <a:cxn ang="0">
                                                                          <a:pos x="connsiteX36" y="connsiteY36"/>
                                                                        </a:cxn>
                                                                        <a:cxn ang="0">
                                                                          <a:pos x="connsiteX37" y="connsiteY37"/>
                                                                        </a:cxn>
                                                                        <a:cxn ang="0">
                                                                          <a:pos x="connsiteX38" y="connsiteY38"/>
                                                                        </a:cxn>
                                                                        <a:cxn ang="0">
                                                                          <a:pos x="connsiteX39" y="connsiteY39"/>
                                                                        </a:cxn>
                                                                        <a:cxn ang="0">
                                                                          <a:pos x="connsiteX40" y="connsiteY40"/>
                                                                        </a:cxn>
                                                                        <a:cxn ang="0">
                                                                          <a:pos x="connsiteX41" y="connsiteY41"/>
                                                                        </a:cxn>
                                                                        <a:cxn ang="0">
                                                                          <a:pos x="connsiteX42" y="connsiteY42"/>
                                                                        </a:cxn>
                                                                        <a:cxn ang="0">
                                                                          <a:pos x="connsiteX43" y="connsiteY43"/>
                                                                        </a:cxn>
                                                                        <a:cxn ang="0">
                                                                          <a:pos x="connsiteX44" y="connsiteY44"/>
                                                                        </a:cxn>
                                                                        <a:cxn ang="0">
                                                                          <a:pos x="connsiteX45" y="connsiteY45"/>
                                                                        </a:cxn>
                                                                        <a:cxn ang="0">
                                                                          <a:pos x="connsiteX46" y="connsiteY46"/>
                                                                        </a:cxn>
                                                                        <a:cxn ang="0">
                                                                          <a:pos x="connsiteX47" y="connsiteY47"/>
                                                                        </a:cxn>
                                                                        <a:cxn ang="0">
                                                                          <a:pos x="connsiteX48" y="connsiteY48"/>
                                                                        </a:cxn>
                                                                        <a:cxn ang="0">
                                                                          <a:pos x="connsiteX49" y="connsiteY49"/>
                                                                        </a:cxn>
                                                                        <a:cxn ang="0">
                                                                          <a:pos x="connsiteX50" y="connsiteY50"/>
                                                                        </a:cxn>
                                                                        <a:cxn ang="0">
                                                                          <a:pos x="connsiteX51" y="connsiteY51"/>
                                                                        </a:cxn>
                                                                        <a:cxn ang="0">
                                                                          <a:pos x="connsiteX52" y="connsiteY52"/>
                                                                        </a:cxn>
                                                                      </a:cxnLst>
                                                                      <a:rect l="l" t="t" r="r" b="b"/>
                                                                      <a:pathLst>
                                                                        <a:path w="997974" h="1214283">
                                                                          <a:moveTo>
                                                                            <a:pt x="941439" y="843116"/>
                                                                          </a:moveTo>
                                                                          <a:lnTo>
                                                                            <a:pt x="899652" y="897193"/>
                                                                          </a:lnTo>
                                                                          <a:lnTo>
                                                                            <a:pt x="907026" y="1015180"/>
                                                                          </a:lnTo>
                                                                          <a:lnTo>
                                                                            <a:pt x="882445" y="1025012"/>
                                                                          </a:lnTo>
                                                                          <a:lnTo>
                                                                            <a:pt x="852949" y="970935"/>
                                                                          </a:lnTo>
                                                                          <a:lnTo>
                                                                            <a:pt x="828368" y="1005348"/>
                                                                          </a:lnTo>
                                                                          <a:lnTo>
                                                                            <a:pt x="796413" y="1034845"/>
                                                                          </a:lnTo>
                                                                          <a:lnTo>
                                                                            <a:pt x="789039" y="1015180"/>
                                                                          </a:lnTo>
                                                                          <a:lnTo>
                                                                            <a:pt x="762000" y="1111045"/>
                                                                          </a:lnTo>
                                                                          <a:lnTo>
                                                                            <a:pt x="816078" y="1172496"/>
                                                                          </a:lnTo>
                                                                          <a:lnTo>
                                                                            <a:pt x="673510" y="1152832"/>
                                                                          </a:lnTo>
                                                                          <a:lnTo>
                                                                            <a:pt x="612058" y="1113503"/>
                                                                          </a:lnTo>
                                                                          <a:lnTo>
                                                                            <a:pt x="567813" y="1113503"/>
                                                                          </a:lnTo>
                                                                          <a:lnTo>
                                                                            <a:pt x="550607" y="1140542"/>
                                                                          </a:lnTo>
                                                                          <a:lnTo>
                                                                            <a:pt x="530942" y="1209367"/>
                                                                          </a:lnTo>
                                                                          <a:lnTo>
                                                                            <a:pt x="299884" y="1214283"/>
                                                                          </a:lnTo>
                                                                          <a:lnTo>
                                                                            <a:pt x="267929" y="1108587"/>
                                                                          </a:lnTo>
                                                                          <a:lnTo>
                                                                            <a:pt x="307258" y="1020096"/>
                                                                          </a:lnTo>
                                                                          <a:lnTo>
                                                                            <a:pt x="307258" y="956187"/>
                                                                          </a:lnTo>
                                                                          <a:lnTo>
                                                                            <a:pt x="277762" y="936522"/>
                                                                          </a:lnTo>
                                                                          <a:lnTo>
                                                                            <a:pt x="238432" y="931606"/>
                                                                          </a:lnTo>
                                                                          <a:lnTo>
                                                                            <a:pt x="223684" y="907025"/>
                                                                          </a:lnTo>
                                                                          <a:lnTo>
                                                                            <a:pt x="179439" y="899651"/>
                                                                          </a:lnTo>
                                                                          <a:lnTo>
                                                                            <a:pt x="71284" y="798871"/>
                                                                          </a:lnTo>
                                                                          <a:lnTo>
                                                                            <a:pt x="0" y="781664"/>
                                                                          </a:lnTo>
                                                                          <a:lnTo>
                                                                            <a:pt x="27039" y="742335"/>
                                                                          </a:lnTo>
                                                                          <a:lnTo>
                                                                            <a:pt x="152400" y="698090"/>
                                                                          </a:lnTo>
                                                                          <a:lnTo>
                                                                            <a:pt x="270387" y="619432"/>
                                                                          </a:lnTo>
                                                                          <a:lnTo>
                                                                            <a:pt x="285136" y="567812"/>
                                                                          </a:lnTo>
                                                                          <a:lnTo>
                                                                            <a:pt x="277762" y="479322"/>
                                                                          </a:lnTo>
                                                                          <a:lnTo>
                                                                            <a:pt x="189271" y="255638"/>
                                                                          </a:lnTo>
                                                                          <a:lnTo>
                                                                            <a:pt x="90949" y="115529"/>
                                                                          </a:lnTo>
                                                                          <a:lnTo>
                                                                            <a:pt x="196645" y="86032"/>
                                                                          </a:lnTo>
                                                                          <a:lnTo>
                                                                            <a:pt x="331839" y="66367"/>
                                                                          </a:lnTo>
                                                                          <a:lnTo>
                                                                            <a:pt x="366252" y="68825"/>
                                                                          </a:lnTo>
                                                                          <a:lnTo>
                                                                            <a:pt x="467032" y="0"/>
                                                                          </a:lnTo>
                                                                          <a:lnTo>
                                                                            <a:pt x="491613" y="22122"/>
                                                                          </a:lnTo>
                                                                          <a:lnTo>
                                                                            <a:pt x="491613" y="83574"/>
                                                                          </a:lnTo>
                                                                          <a:lnTo>
                                                                            <a:pt x="565355" y="95864"/>
                                                                          </a:lnTo>
                                                                          <a:lnTo>
                                                                            <a:pt x="555523" y="159774"/>
                                                                          </a:lnTo>
                                                                          <a:lnTo>
                                                                            <a:pt x="526026" y="204019"/>
                                                                          </a:lnTo>
                                                                          <a:lnTo>
                                                                            <a:pt x="518652" y="235974"/>
                                                                          </a:lnTo>
                                                                          <a:lnTo>
                                                                            <a:pt x="555523" y="270387"/>
                                                                          </a:lnTo>
                                                                          <a:cubicBezTo>
                                                                            <a:pt x="556342" y="290871"/>
                                                                            <a:pt x="557162" y="311354"/>
                                                                            <a:pt x="557981" y="331838"/>
                                                                          </a:cubicBezTo>
                                                                          <a:lnTo>
                                                                            <a:pt x="592394" y="373625"/>
                                                                          </a:lnTo>
                                                                          <a:lnTo>
                                                                            <a:pt x="636639" y="373625"/>
                                                                          </a:lnTo>
                                                                          <a:lnTo>
                                                                            <a:pt x="712839" y="366251"/>
                                                                          </a:lnTo>
                                                                          <a:lnTo>
                                                                            <a:pt x="776749" y="381000"/>
                                                                          </a:lnTo>
                                                                          <a:lnTo>
                                                                            <a:pt x="889820" y="346587"/>
                                                                          </a:lnTo>
                                                                          <a:lnTo>
                                                                            <a:pt x="997974" y="651387"/>
                                                                          </a:lnTo>
                                                                          <a:lnTo>
                                                                            <a:pt x="926691" y="678425"/>
                                                                          </a:lnTo>
                                                                          <a:lnTo>
                                                                            <a:pt x="894736" y="737419"/>
                                                                          </a:lnTo>
                                                                          <a:lnTo>
                                                                            <a:pt x="941439" y="843116"/>
                                                                          </a:lnTo>
                                                                          <a:close/>
                                                                        </a:path>
                                                                      </a:pathLst>
                                                                    </a:custGeom>
                                                                    <a:solidFill>
                                                                      <a:srgbClr val="FBFE94"/>
                                                                    </a:solidFill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tlCol="0" anchor="ctr"/>
                                                                    <a:lstStyle/>
                                                                    <a:p>
                                                                      <a:pPr algn="ctr"/>
                                                                      <a:r>
                                                                        <a:rPr lang="ru-RU" sz="1200" b="1" dirty="0" smtClean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rPr>
                                                                        <a:t>     Ровное</a:t>
                                                                      </a:r>
                                                                      <a:endParaRPr lang="ru-RU" sz="1200" b="1" dirty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endParaRPr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</p:grpSp>
                                                              <p:sp>
                                                                <p:nvSpPr>
                                                                  <p:cNvPr id="63" name="Полилиния 62"/>
                                                                  <p:cNvSpPr/>
                                                                  <p:nvPr/>
                                                                </p:nvSpPr>
                                                                <p:spPr>
                                                                  <a:xfrm>
                                                                    <a:off x="3389671" y="3215148"/>
                                                                    <a:ext cx="1216742" cy="1349478"/>
                                                                  </a:xfrm>
                                                                  <a:custGeom>
                                                                    <a:avLst/>
                                                                    <a:gdLst>
                                                                      <a:gd name="connsiteX0" fmla="*/ 924232 w 1216742"/>
                                                                      <a:gd name="connsiteY0" fmla="*/ 936523 h 1349478"/>
                                                                      <a:gd name="connsiteX1" fmla="*/ 752168 w 1216742"/>
                                                                      <a:gd name="connsiteY1" fmla="*/ 1020097 h 1349478"/>
                                                                      <a:gd name="connsiteX2" fmla="*/ 727587 w 1216742"/>
                                                                      <a:gd name="connsiteY2" fmla="*/ 1096297 h 1349478"/>
                                                                      <a:gd name="connsiteX3" fmla="*/ 727587 w 1216742"/>
                                                                      <a:gd name="connsiteY3" fmla="*/ 1170039 h 1349478"/>
                                                                      <a:gd name="connsiteX4" fmla="*/ 762000 w 1216742"/>
                                                                      <a:gd name="connsiteY4" fmla="*/ 1263446 h 1349478"/>
                                                                      <a:gd name="connsiteX5" fmla="*/ 744794 w 1216742"/>
                                                                      <a:gd name="connsiteY5" fmla="*/ 1292942 h 1349478"/>
                                                                      <a:gd name="connsiteX6" fmla="*/ 715297 w 1216742"/>
                                                                      <a:gd name="connsiteY6" fmla="*/ 1315065 h 1349478"/>
                                                                      <a:gd name="connsiteX7" fmla="*/ 589935 w 1216742"/>
                                                                      <a:gd name="connsiteY7" fmla="*/ 1253613 h 1349478"/>
                                                                      <a:gd name="connsiteX8" fmla="*/ 577645 w 1216742"/>
                                                                      <a:gd name="connsiteY8" fmla="*/ 1295400 h 1349478"/>
                                                                      <a:gd name="connsiteX9" fmla="*/ 545690 w 1216742"/>
                                                                      <a:gd name="connsiteY9" fmla="*/ 1349478 h 1349478"/>
                                                                      <a:gd name="connsiteX10" fmla="*/ 474406 w 1216742"/>
                                                                      <a:gd name="connsiteY10" fmla="*/ 1238865 h 1349478"/>
                                                                      <a:gd name="connsiteX11" fmla="*/ 381000 w 1216742"/>
                                                                      <a:gd name="connsiteY11" fmla="*/ 1226575 h 1349478"/>
                                                                      <a:gd name="connsiteX12" fmla="*/ 356419 w 1216742"/>
                                                                      <a:gd name="connsiteY12" fmla="*/ 1265904 h 1349478"/>
                                                                      <a:gd name="connsiteX13" fmla="*/ 95864 w 1216742"/>
                                                                      <a:gd name="connsiteY13" fmla="*/ 1280652 h 1349478"/>
                                                                      <a:gd name="connsiteX14" fmla="*/ 154858 w 1216742"/>
                                                                      <a:gd name="connsiteY14" fmla="*/ 1093839 h 1349478"/>
                                                                      <a:gd name="connsiteX15" fmla="*/ 105697 w 1216742"/>
                                                                      <a:gd name="connsiteY15" fmla="*/ 1037304 h 1349478"/>
                                                                      <a:gd name="connsiteX16" fmla="*/ 159774 w 1216742"/>
                                                                      <a:gd name="connsiteY16" fmla="*/ 1052052 h 1349478"/>
                                                                      <a:gd name="connsiteX17" fmla="*/ 216310 w 1216742"/>
                                                                      <a:gd name="connsiteY17" fmla="*/ 1012723 h 1349478"/>
                                                                      <a:gd name="connsiteX18" fmla="*/ 218768 w 1216742"/>
                                                                      <a:gd name="connsiteY18" fmla="*/ 938981 h 1349478"/>
                                                                      <a:gd name="connsiteX19" fmla="*/ 267929 w 1216742"/>
                                                                      <a:gd name="connsiteY19" fmla="*/ 781665 h 1349478"/>
                                                                      <a:gd name="connsiteX20" fmla="*/ 248264 w 1216742"/>
                                                                      <a:gd name="connsiteY20" fmla="*/ 639097 h 1349478"/>
                                                                      <a:gd name="connsiteX21" fmla="*/ 211394 w 1216742"/>
                                                                      <a:gd name="connsiteY21" fmla="*/ 614517 h 1349478"/>
                                                                      <a:gd name="connsiteX22" fmla="*/ 167148 w 1216742"/>
                                                                      <a:gd name="connsiteY22" fmla="*/ 619433 h 1349478"/>
                                                                      <a:gd name="connsiteX23" fmla="*/ 157316 w 1216742"/>
                                                                      <a:gd name="connsiteY23" fmla="*/ 602226 h 1349478"/>
                                                                      <a:gd name="connsiteX24" fmla="*/ 169606 w 1216742"/>
                                                                      <a:gd name="connsiteY24" fmla="*/ 572729 h 1349478"/>
                                                                      <a:gd name="connsiteX25" fmla="*/ 132735 w 1216742"/>
                                                                      <a:gd name="connsiteY25" fmla="*/ 548149 h 1349478"/>
                                                                      <a:gd name="connsiteX26" fmla="*/ 130277 w 1216742"/>
                                                                      <a:gd name="connsiteY26" fmla="*/ 521110 h 1349478"/>
                                                                      <a:gd name="connsiteX27" fmla="*/ 117987 w 1216742"/>
                                                                      <a:gd name="connsiteY27" fmla="*/ 435078 h 1349478"/>
                                                                      <a:gd name="connsiteX28" fmla="*/ 145026 w 1216742"/>
                                                                      <a:gd name="connsiteY28" fmla="*/ 398207 h 1349478"/>
                                                                      <a:gd name="connsiteX29" fmla="*/ 0 w 1216742"/>
                                                                      <a:gd name="connsiteY29" fmla="*/ 334297 h 1349478"/>
                                                                      <a:gd name="connsiteX30" fmla="*/ 68826 w 1216742"/>
                                                                      <a:gd name="connsiteY30" fmla="*/ 216310 h 1349478"/>
                                                                      <a:gd name="connsiteX31" fmla="*/ 63910 w 1216742"/>
                                                                      <a:gd name="connsiteY31" fmla="*/ 113071 h 1349478"/>
                                                                      <a:gd name="connsiteX32" fmla="*/ 105697 w 1216742"/>
                                                                      <a:gd name="connsiteY32" fmla="*/ 149942 h 1349478"/>
                                                                      <a:gd name="connsiteX33" fmla="*/ 172064 w 1216742"/>
                                                                      <a:gd name="connsiteY33" fmla="*/ 81117 h 1349478"/>
                                                                      <a:gd name="connsiteX34" fmla="*/ 297426 w 1216742"/>
                                                                      <a:gd name="connsiteY34" fmla="*/ 0 h 1349478"/>
                                                                      <a:gd name="connsiteX35" fmla="*/ 398206 w 1216742"/>
                                                                      <a:gd name="connsiteY35" fmla="*/ 19665 h 1349478"/>
                                                                      <a:gd name="connsiteX36" fmla="*/ 400664 w 1216742"/>
                                                                      <a:gd name="connsiteY36" fmla="*/ 78658 h 1349478"/>
                                                                      <a:gd name="connsiteX37" fmla="*/ 462116 w 1216742"/>
                                                                      <a:gd name="connsiteY37" fmla="*/ 58994 h 1349478"/>
                                                                      <a:gd name="connsiteX38" fmla="*/ 498987 w 1216742"/>
                                                                      <a:gd name="connsiteY38" fmla="*/ 7375 h 1349478"/>
                                                                      <a:gd name="connsiteX39" fmla="*/ 683342 w 1216742"/>
                                                                      <a:gd name="connsiteY39" fmla="*/ 95865 h 1349478"/>
                                                                      <a:gd name="connsiteX40" fmla="*/ 801329 w 1216742"/>
                                                                      <a:gd name="connsiteY40" fmla="*/ 54078 h 1349478"/>
                                                                      <a:gd name="connsiteX41" fmla="*/ 894735 w 1216742"/>
                                                                      <a:gd name="connsiteY41" fmla="*/ 34413 h 1349478"/>
                                                                      <a:gd name="connsiteX42" fmla="*/ 1039761 w 1216742"/>
                                                                      <a:gd name="connsiteY42" fmla="*/ 312175 h 1349478"/>
                                                                      <a:gd name="connsiteX43" fmla="*/ 1150374 w 1216742"/>
                                                                      <a:gd name="connsiteY43" fmla="*/ 506362 h 1349478"/>
                                                                      <a:gd name="connsiteX44" fmla="*/ 1216742 w 1216742"/>
                                                                      <a:gd name="connsiteY44" fmla="*/ 653846 h 1349478"/>
                                                                      <a:gd name="connsiteX45" fmla="*/ 1216742 w 1216742"/>
                                                                      <a:gd name="connsiteY45" fmla="*/ 739878 h 1349478"/>
                                                                      <a:gd name="connsiteX46" fmla="*/ 1174955 w 1216742"/>
                                                                      <a:gd name="connsiteY46" fmla="*/ 798871 h 1349478"/>
                                                                      <a:gd name="connsiteX47" fmla="*/ 978310 w 1216742"/>
                                                                      <a:gd name="connsiteY47" fmla="*/ 892278 h 1349478"/>
                                                                      <a:gd name="connsiteX48" fmla="*/ 924232 w 1216742"/>
                                                                      <a:gd name="connsiteY48" fmla="*/ 936523 h 1349478"/>
                                                                    </a:gdLst>
                                                                    <a:ahLst/>
                                                                    <a:cxnLst>
                                                                      <a:cxn ang="0">
                                                                        <a:pos x="connsiteX0" y="connsiteY0"/>
                                                                      </a:cxn>
                                                                      <a:cxn ang="0">
                                                                        <a:pos x="connsiteX1" y="connsiteY1"/>
                                                                      </a:cxn>
                                                                      <a:cxn ang="0">
                                                                        <a:pos x="connsiteX2" y="connsiteY2"/>
                                                                      </a:cxn>
                                                                      <a:cxn ang="0">
                                                                        <a:pos x="connsiteX3" y="connsiteY3"/>
                                                                      </a:cxn>
                                                                      <a:cxn ang="0">
                                                                        <a:pos x="connsiteX4" y="connsiteY4"/>
                                                                      </a:cxn>
                                                                      <a:cxn ang="0">
                                                                        <a:pos x="connsiteX5" y="connsiteY5"/>
                                                                      </a:cxn>
                                                                      <a:cxn ang="0">
                                                                        <a:pos x="connsiteX6" y="connsiteY6"/>
                                                                      </a:cxn>
                                                                      <a:cxn ang="0">
                                                                        <a:pos x="connsiteX7" y="connsiteY7"/>
                                                                      </a:cxn>
                                                                      <a:cxn ang="0">
                                                                        <a:pos x="connsiteX8" y="connsiteY8"/>
                                                                      </a:cxn>
                                                                      <a:cxn ang="0">
                                                                        <a:pos x="connsiteX9" y="connsiteY9"/>
                                                                      </a:cxn>
                                                                      <a:cxn ang="0">
                                                                        <a:pos x="connsiteX10" y="connsiteY10"/>
                                                                      </a:cxn>
                                                                      <a:cxn ang="0">
                                                                        <a:pos x="connsiteX11" y="connsiteY11"/>
                                                                      </a:cxn>
                                                                      <a:cxn ang="0">
                                                                        <a:pos x="connsiteX12" y="connsiteY12"/>
                                                                      </a:cxn>
                                                                      <a:cxn ang="0">
                                                                        <a:pos x="connsiteX13" y="connsiteY13"/>
                                                                      </a:cxn>
                                                                      <a:cxn ang="0">
                                                                        <a:pos x="connsiteX14" y="connsiteY14"/>
                                                                      </a:cxn>
                                                                      <a:cxn ang="0">
                                                                        <a:pos x="connsiteX15" y="connsiteY15"/>
                                                                      </a:cxn>
                                                                      <a:cxn ang="0">
                                                                        <a:pos x="connsiteX16" y="connsiteY16"/>
                                                                      </a:cxn>
                                                                      <a:cxn ang="0">
                                                                        <a:pos x="connsiteX17" y="connsiteY17"/>
                                                                      </a:cxn>
                                                                      <a:cxn ang="0">
                                                                        <a:pos x="connsiteX18" y="connsiteY18"/>
                                                                      </a:cxn>
                                                                      <a:cxn ang="0">
                                                                        <a:pos x="connsiteX19" y="connsiteY19"/>
                                                                      </a:cxn>
                                                                      <a:cxn ang="0">
                                                                        <a:pos x="connsiteX20" y="connsiteY20"/>
                                                                      </a:cxn>
                                                                      <a:cxn ang="0">
                                                                        <a:pos x="connsiteX21" y="connsiteY21"/>
                                                                      </a:cxn>
                                                                      <a:cxn ang="0">
                                                                        <a:pos x="connsiteX22" y="connsiteY22"/>
                                                                      </a:cxn>
                                                                      <a:cxn ang="0">
                                                                        <a:pos x="connsiteX23" y="connsiteY23"/>
                                                                      </a:cxn>
                                                                      <a:cxn ang="0">
                                                                        <a:pos x="connsiteX24" y="connsiteY24"/>
                                                                      </a:cxn>
                                                                      <a:cxn ang="0">
                                                                        <a:pos x="connsiteX25" y="connsiteY25"/>
                                                                      </a:cxn>
                                                                      <a:cxn ang="0">
                                                                        <a:pos x="connsiteX26" y="connsiteY26"/>
                                                                      </a:cxn>
                                                                      <a:cxn ang="0">
                                                                        <a:pos x="connsiteX27" y="connsiteY27"/>
                                                                      </a:cxn>
                                                                      <a:cxn ang="0">
                                                                        <a:pos x="connsiteX28" y="connsiteY28"/>
                                                                      </a:cxn>
                                                                      <a:cxn ang="0">
                                                                        <a:pos x="connsiteX29" y="connsiteY29"/>
                                                                      </a:cxn>
                                                                      <a:cxn ang="0">
                                                                        <a:pos x="connsiteX30" y="connsiteY30"/>
                                                                      </a:cxn>
                                                                      <a:cxn ang="0">
                                                                        <a:pos x="connsiteX31" y="connsiteY31"/>
                                                                      </a:cxn>
                                                                      <a:cxn ang="0">
                                                                        <a:pos x="connsiteX32" y="connsiteY32"/>
                                                                      </a:cxn>
                                                                      <a:cxn ang="0">
                                                                        <a:pos x="connsiteX33" y="connsiteY33"/>
                                                                      </a:cxn>
                                                                      <a:cxn ang="0">
                                                                        <a:pos x="connsiteX34" y="connsiteY34"/>
                                                                      </a:cxn>
                                                                      <a:cxn ang="0">
                                                                        <a:pos x="connsiteX35" y="connsiteY35"/>
                                                                      </a:cxn>
                                                                      <a:cxn ang="0">
                                                                        <a:pos x="connsiteX36" y="connsiteY36"/>
                                                                      </a:cxn>
                                                                      <a:cxn ang="0">
                                                                        <a:pos x="connsiteX37" y="connsiteY37"/>
                                                                      </a:cxn>
                                                                      <a:cxn ang="0">
                                                                        <a:pos x="connsiteX38" y="connsiteY38"/>
                                                                      </a:cxn>
                                                                      <a:cxn ang="0">
                                                                        <a:pos x="connsiteX39" y="connsiteY39"/>
                                                                      </a:cxn>
                                                                      <a:cxn ang="0">
                                                                        <a:pos x="connsiteX40" y="connsiteY40"/>
                                                                      </a:cxn>
                                                                      <a:cxn ang="0">
                                                                        <a:pos x="connsiteX41" y="connsiteY41"/>
                                                                      </a:cxn>
                                                                      <a:cxn ang="0">
                                                                        <a:pos x="connsiteX42" y="connsiteY42"/>
                                                                      </a:cxn>
                                                                      <a:cxn ang="0">
                                                                        <a:pos x="connsiteX43" y="connsiteY43"/>
                                                                      </a:cxn>
                                                                      <a:cxn ang="0">
                                                                        <a:pos x="connsiteX44" y="connsiteY44"/>
                                                                      </a:cxn>
                                                                      <a:cxn ang="0">
                                                                        <a:pos x="connsiteX45" y="connsiteY45"/>
                                                                      </a:cxn>
                                                                      <a:cxn ang="0">
                                                                        <a:pos x="connsiteX46" y="connsiteY46"/>
                                                                      </a:cxn>
                                                                      <a:cxn ang="0">
                                                                        <a:pos x="connsiteX47" y="connsiteY47"/>
                                                                      </a:cxn>
                                                                      <a:cxn ang="0">
                                                                        <a:pos x="connsiteX48" y="connsiteY48"/>
                                                                      </a:cxn>
                                                                    </a:cxnLst>
                                                                    <a:rect l="l" t="t" r="r" b="b"/>
                                                                    <a:pathLst>
                                                                      <a:path w="1216742" h="1349478">
                                                                        <a:moveTo>
                                                                          <a:pt x="924232" y="936523"/>
                                                                        </a:moveTo>
                                                                        <a:lnTo>
                                                                          <a:pt x="752168" y="1020097"/>
                                                                        </a:lnTo>
                                                                        <a:lnTo>
                                                                          <a:pt x="727587" y="1096297"/>
                                                                        </a:lnTo>
                                                                        <a:lnTo>
                                                                          <a:pt x="727587" y="1170039"/>
                                                                        </a:lnTo>
                                                                        <a:lnTo>
                                                                          <a:pt x="762000" y="1263446"/>
                                                                        </a:lnTo>
                                                                        <a:lnTo>
                                                                          <a:pt x="744794" y="1292942"/>
                                                                        </a:lnTo>
                                                                        <a:lnTo>
                                                                          <a:pt x="715297" y="1315065"/>
                                                                        </a:lnTo>
                                                                        <a:lnTo>
                                                                          <a:pt x="589935" y="1253613"/>
                                                                        </a:lnTo>
                                                                        <a:lnTo>
                                                                          <a:pt x="577645" y="1295400"/>
                                                                        </a:lnTo>
                                                                        <a:lnTo>
                                                                          <a:pt x="545690" y="1349478"/>
                                                                        </a:lnTo>
                                                                        <a:lnTo>
                                                                          <a:pt x="474406" y="1238865"/>
                                                                        </a:lnTo>
                                                                        <a:lnTo>
                                                                          <a:pt x="381000" y="1226575"/>
                                                                        </a:lnTo>
                                                                        <a:lnTo>
                                                                          <a:pt x="356419" y="1265904"/>
                                                                        </a:lnTo>
                                                                        <a:lnTo>
                                                                          <a:pt x="95864" y="1280652"/>
                                                                        </a:lnTo>
                                                                        <a:lnTo>
                                                                          <a:pt x="154858" y="1093839"/>
                                                                        </a:lnTo>
                                                                        <a:lnTo>
                                                                          <a:pt x="105697" y="1037304"/>
                                                                        </a:lnTo>
                                                                        <a:lnTo>
                                                                          <a:pt x="159774" y="1052052"/>
                                                                        </a:lnTo>
                                                                        <a:lnTo>
                                                                          <a:pt x="216310" y="1012723"/>
                                                                        </a:lnTo>
                                                                        <a:cubicBezTo>
                                                                          <a:pt x="217129" y="988142"/>
                                                                          <a:pt x="217949" y="963562"/>
                                                                          <a:pt x="218768" y="938981"/>
                                                                        </a:cubicBezTo>
                                                                        <a:lnTo>
                                                                          <a:pt x="267929" y="781665"/>
                                                                        </a:lnTo>
                                                                        <a:lnTo>
                                                                          <a:pt x="248264" y="639097"/>
                                                                        </a:lnTo>
                                                                        <a:lnTo>
                                                                          <a:pt x="211394" y="614517"/>
                                                                        </a:lnTo>
                                                                        <a:lnTo>
                                                                          <a:pt x="167148" y="619433"/>
                                                                        </a:lnTo>
                                                                        <a:lnTo>
                                                                          <a:pt x="157316" y="602226"/>
                                                                        </a:lnTo>
                                                                        <a:lnTo>
                                                                          <a:pt x="169606" y="572729"/>
                                                                        </a:lnTo>
                                                                        <a:lnTo>
                                                                          <a:pt x="132735" y="548149"/>
                                                                        </a:lnTo>
                                                                        <a:lnTo>
                                                                          <a:pt x="130277" y="521110"/>
                                                                        </a:lnTo>
                                                                        <a:lnTo>
                                                                          <a:pt x="117987" y="435078"/>
                                                                        </a:lnTo>
                                                                        <a:lnTo>
                                                                          <a:pt x="145026" y="398207"/>
                                                                        </a:lnTo>
                                                                        <a:lnTo>
                                                                          <a:pt x="0" y="334297"/>
                                                                        </a:lnTo>
                                                                        <a:lnTo>
                                                                          <a:pt x="68826" y="216310"/>
                                                                        </a:lnTo>
                                                                        <a:lnTo>
                                                                          <a:pt x="63910" y="113071"/>
                                                                        </a:lnTo>
                                                                        <a:lnTo>
                                                                          <a:pt x="105697" y="149942"/>
                                                                        </a:lnTo>
                                                                        <a:lnTo>
                                                                          <a:pt x="172064" y="81117"/>
                                                                        </a:lnTo>
                                                                        <a:lnTo>
                                                                          <a:pt x="297426" y="0"/>
                                                                        </a:lnTo>
                                                                        <a:lnTo>
                                                                          <a:pt x="398206" y="19665"/>
                                                                        </a:lnTo>
                                                                        <a:lnTo>
                                                                          <a:pt x="400664" y="78658"/>
                                                                        </a:lnTo>
                                                                        <a:lnTo>
                                                                          <a:pt x="462116" y="58994"/>
                                                                        </a:lnTo>
                                                                        <a:lnTo>
                                                                          <a:pt x="498987" y="7375"/>
                                                                        </a:lnTo>
                                                                        <a:lnTo>
                                                                          <a:pt x="683342" y="95865"/>
                                                                        </a:lnTo>
                                                                        <a:lnTo>
                                                                          <a:pt x="801329" y="54078"/>
                                                                        </a:lnTo>
                                                                        <a:lnTo>
                                                                          <a:pt x="894735" y="34413"/>
                                                                        </a:lnTo>
                                                                        <a:lnTo>
                                                                          <a:pt x="1039761" y="312175"/>
                                                                        </a:lnTo>
                                                                        <a:lnTo>
                                                                          <a:pt x="1150374" y="506362"/>
                                                                        </a:lnTo>
                                                                        <a:lnTo>
                                                                          <a:pt x="1216742" y="653846"/>
                                                                        </a:lnTo>
                                                                        <a:lnTo>
                                                                          <a:pt x="1216742" y="739878"/>
                                                                        </a:lnTo>
                                                                        <a:lnTo>
                                                                          <a:pt x="1174955" y="798871"/>
                                                                        </a:lnTo>
                                                                        <a:lnTo>
                                                                          <a:pt x="978310" y="892278"/>
                                                                        </a:lnTo>
                                                                        <a:lnTo>
                                                                          <a:pt x="924232" y="936523"/>
                                                                        </a:lnTo>
                                                                        <a:close/>
                                                                      </a:path>
                                                                    </a:pathLst>
                                                                  </a:custGeom>
                                                                  <a:solidFill>
                                                                    <a:schemeClr val="accent2">
                                                                      <a:lumMod val="75000"/>
                                                                    </a:schemeClr>
                                                                  </a:solidFill>
                                                                </p:spPr>
                                                                <p:style>
                                                                  <a:lnRef idx="2">
                                                                    <a:schemeClr val="accent1">
                                                                      <a:shade val="50000"/>
                                                                    </a:schemeClr>
                                                                  </a:lnRef>
                                                                  <a:fillRef idx="1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lt1"/>
                                                                  </a:fontRef>
                                                                </p:style>
                                                                <p:txBody>
                                                                  <a:bodyPr rtlCol="0" anchor="ctr"/>
                                                                  <a:lstStyle/>
                                                                  <a:p>
                                                                    <a:pPr algn="ctr"/>
                                                                    <a:r>
                                                                      <a:rPr lang="ru-RU" sz="1200" b="1" dirty="0" smtClean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rPr>
                                                                      <a:t>Красноармейск</a:t>
                                                                    </a:r>
                                                                    <a:endParaRPr lang="ru-RU" sz="1200" b="1" dirty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endParaRP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</p:grpSp>
                                                            <p:sp>
                                                              <p:nvSpPr>
                                                                <p:cNvPr id="61" name="Полилиния 60"/>
                                                                <p:cNvSpPr/>
                                                                <p:nvPr/>
                                                              </p:nvSpPr>
                                                              <p:spPr>
                                                                <a:xfrm>
                                                                  <a:off x="4289323" y="2170471"/>
                                                                  <a:ext cx="1135625" cy="1582994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connsiteX0" fmla="*/ 0 w 1135625"/>
                                                                    <a:gd name="connsiteY0" fmla="*/ 1074174 h 1582994"/>
                                                                    <a:gd name="connsiteX1" fmla="*/ 120445 w 1135625"/>
                                                                    <a:gd name="connsiteY1" fmla="*/ 1312606 h 1582994"/>
                                                                    <a:gd name="connsiteX2" fmla="*/ 378542 w 1135625"/>
                                                                    <a:gd name="connsiteY2" fmla="*/ 1273277 h 1582994"/>
                                                                    <a:gd name="connsiteX3" fmla="*/ 491612 w 1135625"/>
                                                                    <a:gd name="connsiteY3" fmla="*/ 1216742 h 1582994"/>
                                                                    <a:gd name="connsiteX4" fmla="*/ 513735 w 1135625"/>
                                                                    <a:gd name="connsiteY4" fmla="*/ 1231490 h 1582994"/>
                                                                    <a:gd name="connsiteX5" fmla="*/ 518651 w 1135625"/>
                                                                    <a:gd name="connsiteY5" fmla="*/ 1285568 h 1582994"/>
                                                                    <a:gd name="connsiteX6" fmla="*/ 597309 w 1135625"/>
                                                                    <a:gd name="connsiteY6" fmla="*/ 1310148 h 1582994"/>
                                                                    <a:gd name="connsiteX7" fmla="*/ 572729 w 1135625"/>
                                                                    <a:gd name="connsiteY7" fmla="*/ 1369142 h 1582994"/>
                                                                    <a:gd name="connsiteX8" fmla="*/ 545690 w 1135625"/>
                                                                    <a:gd name="connsiteY8" fmla="*/ 1425677 h 1582994"/>
                                                                    <a:gd name="connsiteX9" fmla="*/ 557980 w 1135625"/>
                                                                    <a:gd name="connsiteY9" fmla="*/ 1457632 h 1582994"/>
                                                                    <a:gd name="connsiteX10" fmla="*/ 585019 w 1135625"/>
                                                                    <a:gd name="connsiteY10" fmla="*/ 1494503 h 1582994"/>
                                                                    <a:gd name="connsiteX11" fmla="*/ 582561 w 1135625"/>
                                                                    <a:gd name="connsiteY11" fmla="*/ 1533832 h 1582994"/>
                                                                    <a:gd name="connsiteX12" fmla="*/ 629264 w 1135625"/>
                                                                    <a:gd name="connsiteY12" fmla="*/ 1578077 h 1582994"/>
                                                                    <a:gd name="connsiteX13" fmla="*/ 725129 w 1135625"/>
                                                                    <a:gd name="connsiteY13" fmla="*/ 1570703 h 1582994"/>
                                                                    <a:gd name="connsiteX14" fmla="*/ 803787 w 1135625"/>
                                                                    <a:gd name="connsiteY14" fmla="*/ 1582994 h 1582994"/>
                                                                    <a:gd name="connsiteX15" fmla="*/ 919316 w 1135625"/>
                                                                    <a:gd name="connsiteY15" fmla="*/ 1551039 h 1582994"/>
                                                                    <a:gd name="connsiteX16" fmla="*/ 938980 w 1135625"/>
                                                                    <a:gd name="connsiteY16" fmla="*/ 1457632 h 1582994"/>
                                                                    <a:gd name="connsiteX17" fmla="*/ 857864 w 1135625"/>
                                                                    <a:gd name="connsiteY17" fmla="*/ 1278194 h 1582994"/>
                                                                    <a:gd name="connsiteX18" fmla="*/ 1022554 w 1135625"/>
                                                                    <a:gd name="connsiteY18" fmla="*/ 1194619 h 1582994"/>
                                                                    <a:gd name="connsiteX19" fmla="*/ 1135625 w 1135625"/>
                                                                    <a:gd name="connsiteY19" fmla="*/ 1204452 h 1582994"/>
                                                                    <a:gd name="connsiteX20" fmla="*/ 1123335 w 1135625"/>
                                                                    <a:gd name="connsiteY20" fmla="*/ 1106129 h 1582994"/>
                                                                    <a:gd name="connsiteX21" fmla="*/ 1098754 w 1135625"/>
                                                                    <a:gd name="connsiteY21" fmla="*/ 1042219 h 1582994"/>
                                                                    <a:gd name="connsiteX22" fmla="*/ 1037303 w 1135625"/>
                                                                    <a:gd name="connsiteY22" fmla="*/ 1061884 h 1582994"/>
                                                                    <a:gd name="connsiteX23" fmla="*/ 985683 w 1135625"/>
                                                                    <a:gd name="connsiteY23" fmla="*/ 1064342 h 1582994"/>
                                                                    <a:gd name="connsiteX24" fmla="*/ 1002890 w 1135625"/>
                                                                    <a:gd name="connsiteY24" fmla="*/ 995516 h 1582994"/>
                                                                    <a:gd name="connsiteX25" fmla="*/ 997974 w 1135625"/>
                                                                    <a:gd name="connsiteY25" fmla="*/ 956187 h 1582994"/>
                                                                    <a:gd name="connsiteX26" fmla="*/ 980767 w 1135625"/>
                                                                    <a:gd name="connsiteY26" fmla="*/ 941439 h 1582994"/>
                                                                    <a:gd name="connsiteX27" fmla="*/ 997974 w 1135625"/>
                                                                    <a:gd name="connsiteY27" fmla="*/ 911942 h 1582994"/>
                                                                    <a:gd name="connsiteX28" fmla="*/ 1000432 w 1135625"/>
                                                                    <a:gd name="connsiteY28" fmla="*/ 887361 h 1582994"/>
                                                                    <a:gd name="connsiteX29" fmla="*/ 988142 w 1135625"/>
                                                                    <a:gd name="connsiteY29" fmla="*/ 862781 h 1582994"/>
                                                                    <a:gd name="connsiteX30" fmla="*/ 958645 w 1135625"/>
                                                                    <a:gd name="connsiteY30" fmla="*/ 845574 h 1582994"/>
                                                                    <a:gd name="connsiteX31" fmla="*/ 956187 w 1135625"/>
                                                                    <a:gd name="connsiteY31" fmla="*/ 813619 h 1582994"/>
                                                                    <a:gd name="connsiteX32" fmla="*/ 946354 w 1135625"/>
                                                                    <a:gd name="connsiteY32" fmla="*/ 796413 h 1582994"/>
                                                                    <a:gd name="connsiteX33" fmla="*/ 948812 w 1135625"/>
                                                                    <a:gd name="connsiteY33" fmla="*/ 766916 h 1582994"/>
                                                                    <a:gd name="connsiteX34" fmla="*/ 1015180 w 1135625"/>
                                                                    <a:gd name="connsiteY34" fmla="*/ 732503 h 1582994"/>
                                                                    <a:gd name="connsiteX35" fmla="*/ 963561 w 1135625"/>
                                                                    <a:gd name="connsiteY35" fmla="*/ 535858 h 1582994"/>
                                                                    <a:gd name="connsiteX36" fmla="*/ 946354 w 1135625"/>
                                                                    <a:gd name="connsiteY36" fmla="*/ 476864 h 1582994"/>
                                                                    <a:gd name="connsiteX37" fmla="*/ 840658 w 1135625"/>
                                                                    <a:gd name="connsiteY37" fmla="*/ 398206 h 1582994"/>
                                                                    <a:gd name="connsiteX38" fmla="*/ 793954 w 1135625"/>
                                                                    <a:gd name="connsiteY38" fmla="*/ 390832 h 1582994"/>
                                                                    <a:gd name="connsiteX39" fmla="*/ 779206 w 1135625"/>
                                                                    <a:gd name="connsiteY39" fmla="*/ 282677 h 1582994"/>
                                                                    <a:gd name="connsiteX40" fmla="*/ 951271 w 1135625"/>
                                                                    <a:gd name="connsiteY40" fmla="*/ 216310 h 1582994"/>
                                                                    <a:gd name="connsiteX41" fmla="*/ 929148 w 1135625"/>
                                                                    <a:gd name="connsiteY41" fmla="*/ 213852 h 1582994"/>
                                                                    <a:gd name="connsiteX42" fmla="*/ 921774 w 1135625"/>
                                                                    <a:gd name="connsiteY42" fmla="*/ 211394 h 1582994"/>
                                                                    <a:gd name="connsiteX43" fmla="*/ 911942 w 1135625"/>
                                                                    <a:gd name="connsiteY43" fmla="*/ 213852 h 1582994"/>
                                                                    <a:gd name="connsiteX44" fmla="*/ 897193 w 1135625"/>
                                                                    <a:gd name="connsiteY44" fmla="*/ 223684 h 1582994"/>
                                                                    <a:gd name="connsiteX45" fmla="*/ 882445 w 1135625"/>
                                                                    <a:gd name="connsiteY45" fmla="*/ 189271 h 1582994"/>
                                                                    <a:gd name="connsiteX46" fmla="*/ 909483 w 1135625"/>
                                                                    <a:gd name="connsiteY46" fmla="*/ 117987 h 1582994"/>
                                                                    <a:gd name="connsiteX47" fmla="*/ 862780 w 1135625"/>
                                                                    <a:gd name="connsiteY47" fmla="*/ 90948 h 1582994"/>
                                                                    <a:gd name="connsiteX48" fmla="*/ 737419 w 1135625"/>
                                                                    <a:gd name="connsiteY48" fmla="*/ 63910 h 1582994"/>
                                                                    <a:gd name="connsiteX49" fmla="*/ 678425 w 1135625"/>
                                                                    <a:gd name="connsiteY49" fmla="*/ 73742 h 1582994"/>
                                                                    <a:gd name="connsiteX50" fmla="*/ 619432 w 1135625"/>
                                                                    <a:gd name="connsiteY50" fmla="*/ 4916 h 1582994"/>
                                                                    <a:gd name="connsiteX51" fmla="*/ 577645 w 1135625"/>
                                                                    <a:gd name="connsiteY51" fmla="*/ 0 h 1582994"/>
                                                                    <a:gd name="connsiteX52" fmla="*/ 459658 w 1135625"/>
                                                                    <a:gd name="connsiteY52" fmla="*/ 294968 h 1582994"/>
                                                                    <a:gd name="connsiteX53" fmla="*/ 430161 w 1135625"/>
                                                                    <a:gd name="connsiteY53" fmla="*/ 449826 h 1582994"/>
                                                                    <a:gd name="connsiteX54" fmla="*/ 383458 w 1135625"/>
                                                                    <a:gd name="connsiteY54" fmla="*/ 476864 h 1582994"/>
                                                                    <a:gd name="connsiteX55" fmla="*/ 221225 w 1135625"/>
                                                                    <a:gd name="connsiteY55" fmla="*/ 523568 h 1582994"/>
                                                                    <a:gd name="connsiteX56" fmla="*/ 181896 w 1135625"/>
                                                                    <a:gd name="connsiteY56" fmla="*/ 631723 h 1582994"/>
                                                                    <a:gd name="connsiteX57" fmla="*/ 149942 w 1135625"/>
                                                                    <a:gd name="connsiteY57" fmla="*/ 789039 h 1582994"/>
                                                                    <a:gd name="connsiteX58" fmla="*/ 68825 w 1135625"/>
                                                                    <a:gd name="connsiteY58" fmla="*/ 838200 h 1582994"/>
                                                                    <a:gd name="connsiteX59" fmla="*/ 19664 w 1135625"/>
                                                                    <a:gd name="connsiteY59" fmla="*/ 951271 h 1582994"/>
                                                                    <a:gd name="connsiteX60" fmla="*/ 0 w 1135625"/>
                                                                    <a:gd name="connsiteY60" fmla="*/ 1074174 h 1582994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0">
                                                                      <a:pos x="connsiteX0" y="connsiteY0"/>
                                                                    </a:cxn>
                                                                    <a:cxn ang="0">
                                                                      <a:pos x="connsiteX1" y="connsiteY1"/>
                                                                    </a:cxn>
                                                                    <a:cxn ang="0">
                                                                      <a:pos x="connsiteX2" y="connsiteY2"/>
                                                                    </a:cxn>
                                                                    <a:cxn ang="0">
                                                                      <a:pos x="connsiteX3" y="connsiteY3"/>
                                                                    </a:cxn>
                                                                    <a:cxn ang="0">
                                                                      <a:pos x="connsiteX4" y="connsiteY4"/>
                                                                    </a:cxn>
                                                                    <a:cxn ang="0">
                                                                      <a:pos x="connsiteX5" y="connsiteY5"/>
                                                                    </a:cxn>
                                                                    <a:cxn ang="0">
                                                                      <a:pos x="connsiteX6" y="connsiteY6"/>
                                                                    </a:cxn>
                                                                    <a:cxn ang="0">
                                                                      <a:pos x="connsiteX7" y="connsiteY7"/>
                                                                    </a:cxn>
                                                                    <a:cxn ang="0">
                                                                      <a:pos x="connsiteX8" y="connsiteY8"/>
                                                                    </a:cxn>
                                                                    <a:cxn ang="0">
                                                                      <a:pos x="connsiteX9" y="connsiteY9"/>
                                                                    </a:cxn>
                                                                    <a:cxn ang="0">
                                                                      <a:pos x="connsiteX10" y="connsiteY10"/>
                                                                    </a:cxn>
                                                                    <a:cxn ang="0">
                                                                      <a:pos x="connsiteX11" y="connsiteY11"/>
                                                                    </a:cxn>
                                                                    <a:cxn ang="0">
                                                                      <a:pos x="connsiteX12" y="connsiteY12"/>
                                                                    </a:cxn>
                                                                    <a:cxn ang="0">
                                                                      <a:pos x="connsiteX13" y="connsiteY13"/>
                                                                    </a:cxn>
                                                                    <a:cxn ang="0">
                                                                      <a:pos x="connsiteX14" y="connsiteY14"/>
                                                                    </a:cxn>
                                                                    <a:cxn ang="0">
                                                                      <a:pos x="connsiteX15" y="connsiteY15"/>
                                                                    </a:cxn>
                                                                    <a:cxn ang="0">
                                                                      <a:pos x="connsiteX16" y="connsiteY16"/>
                                                                    </a:cxn>
                                                                    <a:cxn ang="0">
                                                                      <a:pos x="connsiteX17" y="connsiteY17"/>
                                                                    </a:cxn>
                                                                    <a:cxn ang="0">
                                                                      <a:pos x="connsiteX18" y="connsiteY18"/>
                                                                    </a:cxn>
                                                                    <a:cxn ang="0">
                                                                      <a:pos x="connsiteX19" y="connsiteY19"/>
                                                                    </a:cxn>
                                                                    <a:cxn ang="0">
                                                                      <a:pos x="connsiteX20" y="connsiteY20"/>
                                                                    </a:cxn>
                                                                    <a:cxn ang="0">
                                                                      <a:pos x="connsiteX21" y="connsiteY21"/>
                                                                    </a:cxn>
                                                                    <a:cxn ang="0">
                                                                      <a:pos x="connsiteX22" y="connsiteY22"/>
                                                                    </a:cxn>
                                                                    <a:cxn ang="0">
                                                                      <a:pos x="connsiteX23" y="connsiteY23"/>
                                                                    </a:cxn>
                                                                    <a:cxn ang="0">
                                                                      <a:pos x="connsiteX24" y="connsiteY24"/>
                                                                    </a:cxn>
                                                                    <a:cxn ang="0">
                                                                      <a:pos x="connsiteX25" y="connsiteY25"/>
                                                                    </a:cxn>
                                                                    <a:cxn ang="0">
                                                                      <a:pos x="connsiteX26" y="connsiteY26"/>
                                                                    </a:cxn>
                                                                    <a:cxn ang="0">
                                                                      <a:pos x="connsiteX27" y="connsiteY27"/>
                                                                    </a:cxn>
                                                                    <a:cxn ang="0">
                                                                      <a:pos x="connsiteX28" y="connsiteY28"/>
                                                                    </a:cxn>
                                                                    <a:cxn ang="0">
                                                                      <a:pos x="connsiteX29" y="connsiteY29"/>
                                                                    </a:cxn>
                                                                    <a:cxn ang="0">
                                                                      <a:pos x="connsiteX30" y="connsiteY30"/>
                                                                    </a:cxn>
                                                                    <a:cxn ang="0">
                                                                      <a:pos x="connsiteX31" y="connsiteY31"/>
                                                                    </a:cxn>
                                                                    <a:cxn ang="0">
                                                                      <a:pos x="connsiteX32" y="connsiteY32"/>
                                                                    </a:cxn>
                                                                    <a:cxn ang="0">
                                                                      <a:pos x="connsiteX33" y="connsiteY33"/>
                                                                    </a:cxn>
                                                                    <a:cxn ang="0">
                                                                      <a:pos x="connsiteX34" y="connsiteY34"/>
                                                                    </a:cxn>
                                                                    <a:cxn ang="0">
                                                                      <a:pos x="connsiteX35" y="connsiteY35"/>
                                                                    </a:cxn>
                                                                    <a:cxn ang="0">
                                                                      <a:pos x="connsiteX36" y="connsiteY36"/>
                                                                    </a:cxn>
                                                                    <a:cxn ang="0">
                                                                      <a:pos x="connsiteX37" y="connsiteY37"/>
                                                                    </a:cxn>
                                                                    <a:cxn ang="0">
                                                                      <a:pos x="connsiteX38" y="connsiteY38"/>
                                                                    </a:cxn>
                                                                    <a:cxn ang="0">
                                                                      <a:pos x="connsiteX39" y="connsiteY39"/>
                                                                    </a:cxn>
                                                                    <a:cxn ang="0">
                                                                      <a:pos x="connsiteX40" y="connsiteY40"/>
                                                                    </a:cxn>
                                                                    <a:cxn ang="0">
                                                                      <a:pos x="connsiteX41" y="connsiteY41"/>
                                                                    </a:cxn>
                                                                    <a:cxn ang="0">
                                                                      <a:pos x="connsiteX42" y="connsiteY42"/>
                                                                    </a:cxn>
                                                                    <a:cxn ang="0">
                                                                      <a:pos x="connsiteX43" y="connsiteY43"/>
                                                                    </a:cxn>
                                                                    <a:cxn ang="0">
                                                                      <a:pos x="connsiteX44" y="connsiteY44"/>
                                                                    </a:cxn>
                                                                    <a:cxn ang="0">
                                                                      <a:pos x="connsiteX45" y="connsiteY45"/>
                                                                    </a:cxn>
                                                                    <a:cxn ang="0">
                                                                      <a:pos x="connsiteX46" y="connsiteY46"/>
                                                                    </a:cxn>
                                                                    <a:cxn ang="0">
                                                                      <a:pos x="connsiteX47" y="connsiteY47"/>
                                                                    </a:cxn>
                                                                    <a:cxn ang="0">
                                                                      <a:pos x="connsiteX48" y="connsiteY48"/>
                                                                    </a:cxn>
                                                                    <a:cxn ang="0">
                                                                      <a:pos x="connsiteX49" y="connsiteY49"/>
                                                                    </a:cxn>
                                                                    <a:cxn ang="0">
                                                                      <a:pos x="connsiteX50" y="connsiteY50"/>
                                                                    </a:cxn>
                                                                    <a:cxn ang="0">
                                                                      <a:pos x="connsiteX51" y="connsiteY51"/>
                                                                    </a:cxn>
                                                                    <a:cxn ang="0">
                                                                      <a:pos x="connsiteX52" y="connsiteY52"/>
                                                                    </a:cxn>
                                                                    <a:cxn ang="0">
                                                                      <a:pos x="connsiteX53" y="connsiteY53"/>
                                                                    </a:cxn>
                                                                    <a:cxn ang="0">
                                                                      <a:pos x="connsiteX54" y="connsiteY54"/>
                                                                    </a:cxn>
                                                                    <a:cxn ang="0">
                                                                      <a:pos x="connsiteX55" y="connsiteY55"/>
                                                                    </a:cxn>
                                                                    <a:cxn ang="0">
                                                                      <a:pos x="connsiteX56" y="connsiteY56"/>
                                                                    </a:cxn>
                                                                    <a:cxn ang="0">
                                                                      <a:pos x="connsiteX57" y="connsiteY57"/>
                                                                    </a:cxn>
                                                                    <a:cxn ang="0">
                                                                      <a:pos x="connsiteX58" y="connsiteY58"/>
                                                                    </a:cxn>
                                                                    <a:cxn ang="0">
                                                                      <a:pos x="connsiteX59" y="connsiteY59"/>
                                                                    </a:cxn>
                                                                    <a:cxn ang="0">
                                                                      <a:pos x="connsiteX60" y="connsiteY60"/>
                                                                    </a:cxn>
                                                                  </a:cxnLst>
                                                                  <a:rect l="l" t="t" r="r" b="b"/>
                                                                  <a:pathLst>
                                                                    <a:path w="1135625" h="1582994">
                                                                      <a:moveTo>
                                                                        <a:pt x="0" y="1074174"/>
                                                                      </a:moveTo>
                                                                      <a:lnTo>
                                                                        <a:pt x="120445" y="1312606"/>
                                                                      </a:lnTo>
                                                                      <a:lnTo>
                                                                        <a:pt x="378542" y="1273277"/>
                                                                      </a:lnTo>
                                                                      <a:lnTo>
                                                                        <a:pt x="491612" y="1216742"/>
                                                                      </a:lnTo>
                                                                      <a:lnTo>
                                                                        <a:pt x="513735" y="1231490"/>
                                                                      </a:lnTo>
                                                                      <a:lnTo>
                                                                        <a:pt x="518651" y="1285568"/>
                                                                      </a:lnTo>
                                                                      <a:lnTo>
                                                                        <a:pt x="597309" y="1310148"/>
                                                                      </a:lnTo>
                                                                      <a:lnTo>
                                                                        <a:pt x="572729" y="1369142"/>
                                                                      </a:lnTo>
                                                                      <a:lnTo>
                                                                        <a:pt x="545690" y="1425677"/>
                                                                      </a:lnTo>
                                                                      <a:lnTo>
                                                                        <a:pt x="557980" y="1457632"/>
                                                                      </a:lnTo>
                                                                      <a:lnTo>
                                                                        <a:pt x="585019" y="1494503"/>
                                                                      </a:lnTo>
                                                                      <a:lnTo>
                                                                        <a:pt x="582561" y="1533832"/>
                                                                      </a:lnTo>
                                                                      <a:lnTo>
                                                                        <a:pt x="629264" y="1578077"/>
                                                                      </a:lnTo>
                                                                      <a:lnTo>
                                                                        <a:pt x="725129" y="1570703"/>
                                                                      </a:lnTo>
                                                                      <a:lnTo>
                                                                        <a:pt x="803787" y="1582994"/>
                                                                      </a:lnTo>
                                                                      <a:lnTo>
                                                                        <a:pt x="919316" y="1551039"/>
                                                                      </a:lnTo>
                                                                      <a:lnTo>
                                                                        <a:pt x="938980" y="1457632"/>
                                                                      </a:lnTo>
                                                                      <a:lnTo>
                                                                        <a:pt x="857864" y="1278194"/>
                                                                      </a:lnTo>
                                                                      <a:lnTo>
                                                                        <a:pt x="1022554" y="1194619"/>
                                                                      </a:lnTo>
                                                                      <a:lnTo>
                                                                        <a:pt x="1135625" y="1204452"/>
                                                                      </a:lnTo>
                                                                      <a:lnTo>
                                                                        <a:pt x="1123335" y="1106129"/>
                                                                      </a:lnTo>
                                                                      <a:lnTo>
                                                                        <a:pt x="1098754" y="1042219"/>
                                                                      </a:lnTo>
                                                                      <a:lnTo>
                                                                        <a:pt x="1037303" y="1061884"/>
                                                                      </a:lnTo>
                                                                      <a:lnTo>
                                                                        <a:pt x="985683" y="1064342"/>
                                                                      </a:lnTo>
                                                                      <a:lnTo>
                                                                        <a:pt x="1002890" y="995516"/>
                                                                      </a:lnTo>
                                                                      <a:lnTo>
                                                                        <a:pt x="997974" y="956187"/>
                                                                      </a:lnTo>
                                                                      <a:lnTo>
                                                                        <a:pt x="980767" y="941439"/>
                                                                      </a:lnTo>
                                                                      <a:lnTo>
                                                                        <a:pt x="997974" y="911942"/>
                                                                      </a:lnTo>
                                                                      <a:lnTo>
                                                                        <a:pt x="1000432" y="887361"/>
                                                                      </a:lnTo>
                                                                      <a:lnTo>
                                                                        <a:pt x="988142" y="862781"/>
                                                                      </a:lnTo>
                                                                      <a:lnTo>
                                                                        <a:pt x="958645" y="845574"/>
                                                                      </a:lnTo>
                                                                      <a:lnTo>
                                                                        <a:pt x="956187" y="813619"/>
                                                                      </a:lnTo>
                                                                      <a:lnTo>
                                                                        <a:pt x="946354" y="796413"/>
                                                                      </a:lnTo>
                                                                      <a:lnTo>
                                                                        <a:pt x="948812" y="766916"/>
                                                                      </a:lnTo>
                                                                      <a:lnTo>
                                                                        <a:pt x="1015180" y="732503"/>
                                                                      </a:lnTo>
                                                                      <a:lnTo>
                                                                        <a:pt x="963561" y="535858"/>
                                                                      </a:lnTo>
                                                                      <a:lnTo>
                                                                        <a:pt x="946354" y="476864"/>
                                                                      </a:lnTo>
                                                                      <a:lnTo>
                                                                        <a:pt x="840658" y="398206"/>
                                                                      </a:lnTo>
                                                                      <a:lnTo>
                                                                        <a:pt x="793954" y="390832"/>
                                                                      </a:lnTo>
                                                                      <a:lnTo>
                                                                        <a:pt x="779206" y="282677"/>
                                                                      </a:lnTo>
                                                                      <a:lnTo>
                                                                        <a:pt x="951271" y="216310"/>
                                                                      </a:lnTo>
                                                                      <a:cubicBezTo>
                                                                        <a:pt x="943897" y="215491"/>
                                                                        <a:pt x="936467" y="215072"/>
                                                                        <a:pt x="929148" y="213852"/>
                                                                      </a:cubicBezTo>
                                                                      <a:cubicBezTo>
                                                                        <a:pt x="926592" y="213426"/>
                                                                        <a:pt x="924365" y="211394"/>
                                                                        <a:pt x="921774" y="211394"/>
                                                                      </a:cubicBezTo>
                                                                      <a:cubicBezTo>
                                                                        <a:pt x="918396" y="211394"/>
                                                                        <a:pt x="915219" y="213033"/>
                                                                        <a:pt x="911942" y="213852"/>
                                                                      </a:cubicBezTo>
                                                                      <a:lnTo>
                                                                        <a:pt x="897193" y="223684"/>
                                                                      </a:lnTo>
                                                                      <a:lnTo>
                                                                        <a:pt x="882445" y="189271"/>
                                                                      </a:lnTo>
                                                                      <a:lnTo>
                                                                        <a:pt x="909483" y="117987"/>
                                                                      </a:lnTo>
                                                                      <a:lnTo>
                                                                        <a:pt x="862780" y="90948"/>
                                                                      </a:lnTo>
                                                                      <a:lnTo>
                                                                        <a:pt x="737419" y="63910"/>
                                                                      </a:lnTo>
                                                                      <a:lnTo>
                                                                        <a:pt x="678425" y="73742"/>
                                                                      </a:lnTo>
                                                                      <a:lnTo>
                                                                        <a:pt x="619432" y="4916"/>
                                                                      </a:lnTo>
                                                                      <a:lnTo>
                                                                        <a:pt x="577645" y="0"/>
                                                                      </a:lnTo>
                                                                      <a:lnTo>
                                                                        <a:pt x="459658" y="294968"/>
                                                                      </a:lnTo>
                                                                      <a:lnTo>
                                                                        <a:pt x="430161" y="449826"/>
                                                                      </a:lnTo>
                                                                      <a:lnTo>
                                                                        <a:pt x="383458" y="476864"/>
                                                                      </a:lnTo>
                                                                      <a:lnTo>
                                                                        <a:pt x="221225" y="523568"/>
                                                                      </a:lnTo>
                                                                      <a:lnTo>
                                                                        <a:pt x="181896" y="631723"/>
                                                                      </a:lnTo>
                                                                      <a:lnTo>
                                                                        <a:pt x="149942" y="789039"/>
                                                                      </a:lnTo>
                                                                      <a:lnTo>
                                                                        <a:pt x="68825" y="838200"/>
                                                                      </a:lnTo>
                                                                      <a:lnTo>
                                                                        <a:pt x="19664" y="951271"/>
                                                                      </a:lnTo>
                                                                      <a:lnTo>
                                                                        <a:pt x="0" y="1074174"/>
                                                                      </a:lnTo>
                                                                      <a:close/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solidFill>
                                                                  <a:srgbClr val="E7C949"/>
                                                                </a:solidFill>
                                                              </p:spPr>
                                                              <p:style>
                                                                <a:lnRef idx="2">
                                                                  <a:schemeClr val="accent1">
                                                                    <a:shade val="50000"/>
                                                                  </a:schemeClr>
                                                                </a:lnRef>
                                                                <a:fillRef idx="1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lt1"/>
                                                                </a:fontRef>
                                                              </p:style>
                                                              <p:txBody>
                                                                <a:bodyPr rtlCol="0" anchor="ctr"/>
                                                                <a:lstStyle/>
                                                                <a:p>
                                                                  <a:pPr algn="ctr"/>
                                                                  <a:r>
                                                                    <a:rPr lang="ru-RU" sz="1400" b="1" dirty="0" smtClean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rPr>
                                                                    <a:t>Энгельс</a:t>
                                                                  </a:r>
                                                                  <a:endParaRPr lang="ru-RU" sz="1400" b="1" dirty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endParaRPr>
                                                                </a:p>
                                                              </p:txBody>
                                                            </p:sp>
                                                          </p:grpSp>
                                                          <p:sp>
                                                            <p:nvSpPr>
                                                              <p:cNvPr id="59" name="Полилиния 25"/>
                                                              <p:cNvSpPr/>
                                                              <p:nvPr/>
                                                            </p:nvSpPr>
                                                            <p:spPr>
                                                              <a:xfrm>
                                                                <a:off x="3630561" y="1895168"/>
                                                                <a:ext cx="1231491" cy="1408471"/>
                                                              </a:xfrm>
                                                              <a:custGeom>
                                                                <a:avLst/>
                                                                <a:gdLst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84007 w 1231491"/>
                                                                  <a:gd name="connsiteY42" fmla="*/ 707922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25361 w 1231491"/>
                                                                  <a:gd name="connsiteY13" fmla="*/ 1140542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</a:gdLst>
                                                                <a:ahLst/>
                                                                <a:cxnLst>
                                                                  <a:cxn ang="0">
                                                                    <a:pos x="connsiteX0" y="connsiteY0"/>
                                                                  </a:cxn>
                                                                  <a:cxn ang="0">
                                                                    <a:pos x="connsiteX1" y="connsiteY1"/>
                                                                  </a:cxn>
                                                                  <a:cxn ang="0">
                                                                    <a:pos x="connsiteX2" y="connsiteY2"/>
                                                                  </a:cxn>
                                                                  <a:cxn ang="0">
                                                                    <a:pos x="connsiteX3" y="connsiteY3"/>
                                                                  </a:cxn>
                                                                  <a:cxn ang="0">
                                                                    <a:pos x="connsiteX4" y="connsiteY4"/>
                                                                  </a:cxn>
                                                                  <a:cxn ang="0">
                                                                    <a:pos x="connsiteX5" y="connsiteY5"/>
                                                                  </a:cxn>
                                                                  <a:cxn ang="0">
                                                                    <a:pos x="connsiteX6" y="connsiteY6"/>
                                                                  </a:cxn>
                                                                  <a:cxn ang="0">
                                                                    <a:pos x="connsiteX7" y="connsiteY7"/>
                                                                  </a:cxn>
                                                                  <a:cxn ang="0">
                                                                    <a:pos x="connsiteX8" y="connsiteY8"/>
                                                                  </a:cxn>
                                                                  <a:cxn ang="0">
                                                                    <a:pos x="connsiteX9" y="connsiteY9"/>
                                                                  </a:cxn>
                                                                  <a:cxn ang="0">
                                                                    <a:pos x="connsiteX10" y="connsiteY10"/>
                                                                  </a:cxn>
                                                                  <a:cxn ang="0">
                                                                    <a:pos x="connsiteX11" y="connsiteY11"/>
                                                                  </a:cxn>
                                                                  <a:cxn ang="0">
                                                                    <a:pos x="connsiteX12" y="connsiteY12"/>
                                                                  </a:cxn>
                                                                  <a:cxn ang="0">
                                                                    <a:pos x="connsiteX13" y="connsiteY13"/>
                                                                  </a:cxn>
                                                                  <a:cxn ang="0">
                                                                    <a:pos x="connsiteX14" y="connsiteY14"/>
                                                                  </a:cxn>
                                                                  <a:cxn ang="0">
                                                                    <a:pos x="connsiteX15" y="connsiteY15"/>
                                                                  </a:cxn>
                                                                  <a:cxn ang="0">
                                                                    <a:pos x="connsiteX16" y="connsiteY16"/>
                                                                  </a:cxn>
                                                                  <a:cxn ang="0">
                                                                    <a:pos x="connsiteX17" y="connsiteY17"/>
                                                                  </a:cxn>
                                                                  <a:cxn ang="0">
                                                                    <a:pos x="connsiteX18" y="connsiteY18"/>
                                                                  </a:cxn>
                                                                  <a:cxn ang="0">
                                                                    <a:pos x="connsiteX19" y="connsiteY19"/>
                                                                  </a:cxn>
                                                                  <a:cxn ang="0">
                                                                    <a:pos x="connsiteX20" y="connsiteY20"/>
                                                                  </a:cxn>
                                                                  <a:cxn ang="0">
                                                                    <a:pos x="connsiteX21" y="connsiteY21"/>
                                                                  </a:cxn>
                                                                  <a:cxn ang="0">
                                                                    <a:pos x="connsiteX22" y="connsiteY22"/>
                                                                  </a:cxn>
                                                                  <a:cxn ang="0">
                                                                    <a:pos x="connsiteX23" y="connsiteY23"/>
                                                                  </a:cxn>
                                                                  <a:cxn ang="0">
                                                                    <a:pos x="connsiteX24" y="connsiteY24"/>
                                                                  </a:cxn>
                                                                  <a:cxn ang="0">
                                                                    <a:pos x="connsiteX25" y="connsiteY25"/>
                                                                  </a:cxn>
                                                                  <a:cxn ang="0">
                                                                    <a:pos x="connsiteX26" y="connsiteY26"/>
                                                                  </a:cxn>
                                                                  <a:cxn ang="0">
                                                                    <a:pos x="connsiteX27" y="connsiteY27"/>
                                                                  </a:cxn>
                                                                  <a:cxn ang="0">
                                                                    <a:pos x="connsiteX28" y="connsiteY28"/>
                                                                  </a:cxn>
                                                                  <a:cxn ang="0">
                                                                    <a:pos x="connsiteX29" y="connsiteY29"/>
                                                                  </a:cxn>
                                                                  <a:cxn ang="0">
                                                                    <a:pos x="connsiteX30" y="connsiteY30"/>
                                                                  </a:cxn>
                                                                  <a:cxn ang="0">
                                                                    <a:pos x="connsiteX31" y="connsiteY31"/>
                                                                  </a:cxn>
                                                                  <a:cxn ang="0">
                                                                    <a:pos x="connsiteX32" y="connsiteY32"/>
                                                                  </a:cxn>
                                                                  <a:cxn ang="0">
                                                                    <a:pos x="connsiteX33" y="connsiteY33"/>
                                                                  </a:cxn>
                                                                  <a:cxn ang="0">
                                                                    <a:pos x="connsiteX34" y="connsiteY34"/>
                                                                  </a:cxn>
                                                                  <a:cxn ang="0">
                                                                    <a:pos x="connsiteX35" y="connsiteY35"/>
                                                                  </a:cxn>
                                                                  <a:cxn ang="0">
                                                                    <a:pos x="connsiteX36" y="connsiteY36"/>
                                                                  </a:cxn>
                                                                  <a:cxn ang="0">
                                                                    <a:pos x="connsiteX37" y="connsiteY37"/>
                                                                  </a:cxn>
                                                                  <a:cxn ang="0">
                                                                    <a:pos x="connsiteX38" y="connsiteY38"/>
                                                                  </a:cxn>
                                                                  <a:cxn ang="0">
                                                                    <a:pos x="connsiteX39" y="connsiteY39"/>
                                                                  </a:cxn>
                                                                  <a:cxn ang="0">
                                                                    <a:pos x="connsiteX40" y="connsiteY40"/>
                                                                  </a:cxn>
                                                                  <a:cxn ang="0">
                                                                    <a:pos x="connsiteX41" y="connsiteY41"/>
                                                                  </a:cxn>
                                                                  <a:cxn ang="0">
                                                                    <a:pos x="connsiteX42" y="connsiteY42"/>
                                                                  </a:cxn>
                                                                  <a:cxn ang="0">
                                                                    <a:pos x="connsiteX43" y="connsiteY43"/>
                                                                  </a:cxn>
                                                                  <a:cxn ang="0">
                                                                    <a:pos x="connsiteX44" y="connsiteY44"/>
                                                                  </a:cxn>
                                                                  <a:cxn ang="0">
                                                                    <a:pos x="connsiteX45" y="connsiteY45"/>
                                                                  </a:cxn>
                                                                  <a:cxn ang="0">
                                                                    <a:pos x="connsiteX46" y="connsiteY46"/>
                                                                  </a:cxn>
                                                                </a:cxnLst>
                                                                <a:rect l="l" t="t" r="r" b="b"/>
                                                                <a:pathLst>
                                                                  <a:path w="1231491" h="1408471">
                                                                    <a:moveTo>
                                                                      <a:pt x="725129" y="1118419"/>
                                                                    </a:moveTo>
                                                                    <a:lnTo>
                                                                      <a:pt x="680884" y="1199535"/>
                                                                    </a:lnTo>
                                                                    <a:lnTo>
                                                                      <a:pt x="646471" y="1356851"/>
                                                                    </a:lnTo>
                                                                    <a:lnTo>
                                                                      <a:pt x="543233" y="1369142"/>
                                                                    </a:lnTo>
                                                                    <a:lnTo>
                                                                      <a:pt x="449826" y="1408471"/>
                                                                    </a:lnTo>
                                                                    <a:lnTo>
                                                                      <a:pt x="248265" y="1319980"/>
                                                                    </a:lnTo>
                                                                    <a:lnTo>
                                                                      <a:pt x="223684" y="1376516"/>
                                                                    </a:lnTo>
                                                                    <a:lnTo>
                                                                      <a:pt x="169607" y="1408471"/>
                                                                    </a:lnTo>
                                                                    <a:lnTo>
                                                                      <a:pt x="164691" y="1334729"/>
                                                                    </a:lnTo>
                                                                    <a:lnTo>
                                                                      <a:pt x="73742" y="1315064"/>
                                                                    </a:lnTo>
                                                                    <a:lnTo>
                                                                      <a:pt x="44245" y="1307690"/>
                                                                    </a:lnTo>
                                                                    <a:lnTo>
                                                                      <a:pt x="88491" y="1258529"/>
                                                                    </a:lnTo>
                                                                    <a:lnTo>
                                                                      <a:pt x="98323" y="1194619"/>
                                                                    </a:lnTo>
                                                                    <a:lnTo>
                                                                      <a:pt x="125361" y="1140542"/>
                                                                    </a:lnTo>
                                                                    <a:lnTo>
                                                                      <a:pt x="169607" y="1101213"/>
                                                                    </a:lnTo>
                                                                    <a:lnTo>
                                                                      <a:pt x="162233" y="975851"/>
                                                                    </a:lnTo>
                                                                    <a:lnTo>
                                                                      <a:pt x="88491" y="953729"/>
                                                                    </a:lnTo>
                                                                    <a:lnTo>
                                                                      <a:pt x="17207" y="897193"/>
                                                                    </a:lnTo>
                                                                    <a:lnTo>
                                                                      <a:pt x="0" y="855406"/>
                                                                    </a:lnTo>
                                                                    <a:lnTo>
                                                                      <a:pt x="34413" y="806245"/>
                                                                    </a:lnTo>
                                                                    <a:lnTo>
                                                                      <a:pt x="147484" y="823451"/>
                                                                    </a:lnTo>
                                                                    <a:lnTo>
                                                                      <a:pt x="243349" y="803787"/>
                                                                    </a:lnTo>
                                                                    <a:lnTo>
                                                                      <a:pt x="275304" y="798871"/>
                                                                    </a:lnTo>
                                                                    <a:lnTo>
                                                                      <a:pt x="353962" y="811161"/>
                                                                    </a:lnTo>
                                                                    <a:lnTo>
                                                                      <a:pt x="474407" y="712838"/>
                                                                    </a:lnTo>
                                                                    <a:lnTo>
                                                                      <a:pt x="486697" y="634180"/>
                                                                    </a:lnTo>
                                                                    <a:lnTo>
                                                                      <a:pt x="612058" y="577645"/>
                                                                    </a:lnTo>
                                                                    <a:lnTo>
                                                                      <a:pt x="629265" y="503903"/>
                                                                    </a:lnTo>
                                                                    <a:lnTo>
                                                                      <a:pt x="690716" y="491613"/>
                                                                    </a:lnTo>
                                                                    <a:lnTo>
                                                                      <a:pt x="818536" y="381000"/>
                                                                    </a:lnTo>
                                                                    <a:lnTo>
                                                                      <a:pt x="747252" y="290051"/>
                                                                    </a:lnTo>
                                                                    <a:lnTo>
                                                                      <a:pt x="737420" y="145026"/>
                                                                    </a:lnTo>
                                                                    <a:lnTo>
                                                                      <a:pt x="771833" y="73742"/>
                                                                    </a:lnTo>
                                                                    <a:lnTo>
                                                                      <a:pt x="803787" y="86032"/>
                                                                    </a:lnTo>
                                                                    <a:lnTo>
                                                                      <a:pt x="848033" y="0"/>
                                                                    </a:lnTo>
                                                                    <a:lnTo>
                                                                      <a:pt x="921774" y="108155"/>
                                                                    </a:lnTo>
                                                                    <a:lnTo>
                                                                      <a:pt x="951271" y="154858"/>
                                                                    </a:lnTo>
                                                                    <a:lnTo>
                                                                      <a:pt x="963562" y="189271"/>
                                                                    </a:lnTo>
                                                                    <a:lnTo>
                                                                      <a:pt x="1044678" y="194187"/>
                                                                    </a:lnTo>
                                                                    <a:lnTo>
                                                                      <a:pt x="1128252" y="255638"/>
                                                                    </a:lnTo>
                                                                    <a:lnTo>
                                                                      <a:pt x="1231491" y="302342"/>
                                                                    </a:lnTo>
                                                                    <a:lnTo>
                                                                      <a:pt x="1118420" y="550606"/>
                                                                    </a:lnTo>
                                                                    <a:lnTo>
                                                                      <a:pt x="1074175" y="739877"/>
                                                                    </a:lnTo>
                                                                    <a:lnTo>
                                                                      <a:pt x="872613" y="798871"/>
                                                                    </a:lnTo>
                                                                    <a:lnTo>
                                                                      <a:pt x="833284" y="953729"/>
                                                                    </a:lnTo>
                                                                    <a:lnTo>
                                                                      <a:pt x="796413" y="1066800"/>
                                                                    </a:lnTo>
                                                                    <a:lnTo>
                                                                      <a:pt x="725129" y="1118419"/>
                                                                    </a:lnTo>
                                                                    <a:close/>
                                                                  </a:path>
                                                                </a:pathLst>
                                                              </a:custGeom>
                                                              <a:gradFill flip="none" rotWithShape="1">
                                                                <a:gsLst>
                                                                  <a:gs pos="0">
                                                                    <a:schemeClr val="accent1">
                                                                      <a:tint val="660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50000">
                                                                    <a:schemeClr val="accent1">
                                                                      <a:tint val="44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100000">
                                                                    <a:schemeClr val="accent1">
                                                                      <a:tint val="23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</a:gsLst>
                                                                <a:lin ang="16200000" scaled="1"/>
                                                                <a:tileRect/>
                                                              </a:gradFill>
                                                            </p:spPr>
                                                            <p:style>
                                                              <a:lnRef idx="2">
                                                                <a:schemeClr val="accent1">
                                                                  <a:shade val="50000"/>
                                                                </a:schemeClr>
                                                              </a:lnRef>
                                                              <a:fillRef idx="1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lt1"/>
                                                              </a:fontRef>
                                                            </p:style>
                                                            <p:txBody>
                                                              <a:bodyPr rtlCol="0" anchor="ctr"/>
                                                              <a:lstStyle/>
                                                              <a:p>
                                                                <a:pPr algn="ctr"/>
                                                                <a:r>
                                                                  <a:rPr lang="ru-RU" sz="1600" b="1" dirty="0" smtClean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rPr>
                                                                  <a:t>Саратов</a:t>
                                                                </a:r>
                                                                <a:endParaRPr lang="ru-RU" sz="1600" b="1" dirty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endParaRPr>
                                                              </a:p>
                                                            </p:txBody>
                                                          </p:sp>
                                                        </p:grpSp>
                                                        <p:sp>
                                                          <p:nvSpPr>
                                                            <p:cNvPr id="57" name="Полилиния 56"/>
                                                            <p:cNvSpPr/>
                                                            <p:nvPr/>
                                                          </p:nvSpPr>
                                                          <p:spPr>
                                                            <a:xfrm>
                                                              <a:off x="2689123" y="2283542"/>
                                                              <a:ext cx="1206909" cy="1258529"/>
                                                            </a:xfrm>
                                                            <a:custGeom>
                                                              <a:avLst/>
                                                              <a:gdLst>
                                                                <a:gd name="connsiteX0" fmla="*/ 678425 w 1206909"/>
                                                                <a:gd name="connsiteY0" fmla="*/ 1258529 h 1258529"/>
                                                                <a:gd name="connsiteX1" fmla="*/ 661219 w 1206909"/>
                                                                <a:gd name="connsiteY1" fmla="*/ 1143000 h 1258529"/>
                                                                <a:gd name="connsiteX2" fmla="*/ 614516 w 1206909"/>
                                                                <a:gd name="connsiteY2" fmla="*/ 1145458 h 1258529"/>
                                                                <a:gd name="connsiteX3" fmla="*/ 575187 w 1206909"/>
                                                                <a:gd name="connsiteY3" fmla="*/ 1106129 h 1258529"/>
                                                                <a:gd name="connsiteX4" fmla="*/ 538316 w 1206909"/>
                                                                <a:gd name="connsiteY4" fmla="*/ 1160206 h 1258529"/>
                                                                <a:gd name="connsiteX5" fmla="*/ 481780 w 1206909"/>
                                                                <a:gd name="connsiteY5" fmla="*/ 1194619 h 1258529"/>
                                                                <a:gd name="connsiteX6" fmla="*/ 462116 w 1206909"/>
                                                                <a:gd name="connsiteY6" fmla="*/ 1174955 h 1258529"/>
                                                                <a:gd name="connsiteX7" fmla="*/ 395748 w 1206909"/>
                                                                <a:gd name="connsiteY7" fmla="*/ 1056968 h 1258529"/>
                                                                <a:gd name="connsiteX8" fmla="*/ 287593 w 1206909"/>
                                                                <a:gd name="connsiteY8" fmla="*/ 983226 h 1258529"/>
                                                                <a:gd name="connsiteX9" fmla="*/ 233516 w 1206909"/>
                                                                <a:gd name="connsiteY9" fmla="*/ 931606 h 1258529"/>
                                                                <a:gd name="connsiteX10" fmla="*/ 238432 w 1206909"/>
                                                                <a:gd name="connsiteY10" fmla="*/ 899652 h 1258529"/>
                                                                <a:gd name="connsiteX11" fmla="*/ 292509 w 1206909"/>
                                                                <a:gd name="connsiteY11" fmla="*/ 823452 h 1258529"/>
                                                                <a:gd name="connsiteX12" fmla="*/ 297425 w 1206909"/>
                                                                <a:gd name="connsiteY12" fmla="*/ 752168 h 1258529"/>
                                                                <a:gd name="connsiteX13" fmla="*/ 255638 w 1206909"/>
                                                                <a:gd name="connsiteY13" fmla="*/ 700548 h 1258529"/>
                                                                <a:gd name="connsiteX14" fmla="*/ 270387 w 1206909"/>
                                                                <a:gd name="connsiteY14" fmla="*/ 656303 h 1258529"/>
                                                                <a:gd name="connsiteX15" fmla="*/ 213851 w 1206909"/>
                                                                <a:gd name="connsiteY15" fmla="*/ 624348 h 1258529"/>
                                                                <a:gd name="connsiteX16" fmla="*/ 235974 w 1206909"/>
                                                                <a:gd name="connsiteY16" fmla="*/ 575187 h 1258529"/>
                                                                <a:gd name="connsiteX17" fmla="*/ 194187 w 1206909"/>
                                                                <a:gd name="connsiteY17" fmla="*/ 454742 h 1258529"/>
                                                                <a:gd name="connsiteX18" fmla="*/ 164690 w 1206909"/>
                                                                <a:gd name="connsiteY18" fmla="*/ 420329 h 1258529"/>
                                                                <a:gd name="connsiteX19" fmla="*/ 152400 w 1206909"/>
                                                                <a:gd name="connsiteY19" fmla="*/ 329381 h 1258529"/>
                                                                <a:gd name="connsiteX20" fmla="*/ 110612 w 1206909"/>
                                                                <a:gd name="connsiteY20" fmla="*/ 297426 h 1258529"/>
                                                                <a:gd name="connsiteX21" fmla="*/ 78658 w 1206909"/>
                                                                <a:gd name="connsiteY21" fmla="*/ 324464 h 1258529"/>
                                                                <a:gd name="connsiteX22" fmla="*/ 7374 w 1206909"/>
                                                                <a:gd name="connsiteY22" fmla="*/ 317090 h 1258529"/>
                                                                <a:gd name="connsiteX23" fmla="*/ 0 w 1206909"/>
                                                                <a:gd name="connsiteY23" fmla="*/ 270387 h 1258529"/>
                                                                <a:gd name="connsiteX24" fmla="*/ 66367 w 1206909"/>
                                                                <a:gd name="connsiteY24" fmla="*/ 238432 h 1258529"/>
                                                                <a:gd name="connsiteX25" fmla="*/ 73742 w 1206909"/>
                                                                <a:gd name="connsiteY25" fmla="*/ 154858 h 1258529"/>
                                                                <a:gd name="connsiteX26" fmla="*/ 122903 w 1206909"/>
                                                                <a:gd name="connsiteY26" fmla="*/ 95864 h 1258529"/>
                                                                <a:gd name="connsiteX27" fmla="*/ 86032 w 1206909"/>
                                                                <a:gd name="connsiteY27" fmla="*/ 22123 h 1258529"/>
                                                                <a:gd name="connsiteX28" fmla="*/ 110612 w 1206909"/>
                                                                <a:gd name="connsiteY28" fmla="*/ 0 h 1258529"/>
                                                                <a:gd name="connsiteX29" fmla="*/ 186812 w 1206909"/>
                                                                <a:gd name="connsiteY29" fmla="*/ 66368 h 1258529"/>
                                                                <a:gd name="connsiteX30" fmla="*/ 228600 w 1206909"/>
                                                                <a:gd name="connsiteY30" fmla="*/ 88490 h 1258529"/>
                                                                <a:gd name="connsiteX31" fmla="*/ 277761 w 1206909"/>
                                                                <a:gd name="connsiteY31" fmla="*/ 164690 h 1258529"/>
                                                                <a:gd name="connsiteX32" fmla="*/ 373625 w 1206909"/>
                                                                <a:gd name="connsiteY32" fmla="*/ 115529 h 1258529"/>
                                                                <a:gd name="connsiteX33" fmla="*/ 452283 w 1206909"/>
                                                                <a:gd name="connsiteY33" fmla="*/ 137652 h 1258529"/>
                                                                <a:gd name="connsiteX34" fmla="*/ 484238 w 1206909"/>
                                                                <a:gd name="connsiteY34" fmla="*/ 218768 h 1258529"/>
                                                                <a:gd name="connsiteX35" fmla="*/ 533400 w 1206909"/>
                                                                <a:gd name="connsiteY35" fmla="*/ 240890 h 1258529"/>
                                                                <a:gd name="connsiteX36" fmla="*/ 597309 w 1206909"/>
                                                                <a:gd name="connsiteY36" fmla="*/ 238432 h 1258529"/>
                                                                <a:gd name="connsiteX37" fmla="*/ 599767 w 1206909"/>
                                                                <a:gd name="connsiteY37" fmla="*/ 221226 h 1258529"/>
                                                                <a:gd name="connsiteX38" fmla="*/ 685800 w 1206909"/>
                                                                <a:gd name="connsiteY38" fmla="*/ 265471 h 1258529"/>
                                                                <a:gd name="connsiteX39" fmla="*/ 734961 w 1206909"/>
                                                                <a:gd name="connsiteY39" fmla="*/ 272845 h 1258529"/>
                                                                <a:gd name="connsiteX40" fmla="*/ 825909 w 1206909"/>
                                                                <a:gd name="connsiteY40" fmla="*/ 285135 h 1258529"/>
                                                                <a:gd name="connsiteX41" fmla="*/ 862780 w 1206909"/>
                                                                <a:gd name="connsiteY41" fmla="*/ 231058 h 1258529"/>
                                                                <a:gd name="connsiteX42" fmla="*/ 887361 w 1206909"/>
                                                                <a:gd name="connsiteY42" fmla="*/ 272845 h 1258529"/>
                                                                <a:gd name="connsiteX43" fmla="*/ 887361 w 1206909"/>
                                                                <a:gd name="connsiteY43" fmla="*/ 322006 h 1258529"/>
                                                                <a:gd name="connsiteX44" fmla="*/ 1042219 w 1206909"/>
                                                                <a:gd name="connsiteY44" fmla="*/ 319548 h 1258529"/>
                                                                <a:gd name="connsiteX45" fmla="*/ 1206909 w 1206909"/>
                                                                <a:gd name="connsiteY45" fmla="*/ 400664 h 1258529"/>
                                                                <a:gd name="connsiteX46" fmla="*/ 1199535 w 1206909"/>
                                                                <a:gd name="connsiteY46" fmla="*/ 415413 h 1258529"/>
                                                                <a:gd name="connsiteX47" fmla="*/ 1064342 w 1206909"/>
                                                                <a:gd name="connsiteY47" fmla="*/ 432619 h 1258529"/>
                                                                <a:gd name="connsiteX48" fmla="*/ 983225 w 1206909"/>
                                                                <a:gd name="connsiteY48" fmla="*/ 408039 h 1258529"/>
                                                                <a:gd name="connsiteX49" fmla="*/ 951271 w 1206909"/>
                                                                <a:gd name="connsiteY49" fmla="*/ 467032 h 1258529"/>
                                                                <a:gd name="connsiteX50" fmla="*/ 958645 w 1206909"/>
                                                                <a:gd name="connsiteY50" fmla="*/ 513735 h 1258529"/>
                                                                <a:gd name="connsiteX51" fmla="*/ 1034845 w 1206909"/>
                                                                <a:gd name="connsiteY51" fmla="*/ 562897 h 1258529"/>
                                                                <a:gd name="connsiteX52" fmla="*/ 1096296 w 1206909"/>
                                                                <a:gd name="connsiteY52" fmla="*/ 597310 h 1258529"/>
                                                                <a:gd name="connsiteX53" fmla="*/ 1108587 w 1206909"/>
                                                                <a:gd name="connsiteY53" fmla="*/ 720213 h 1258529"/>
                                                                <a:gd name="connsiteX54" fmla="*/ 1059425 w 1206909"/>
                                                                <a:gd name="connsiteY54" fmla="*/ 762000 h 1258529"/>
                                                                <a:gd name="connsiteX55" fmla="*/ 1032387 w 1206909"/>
                                                                <a:gd name="connsiteY55" fmla="*/ 811161 h 1258529"/>
                                                                <a:gd name="connsiteX56" fmla="*/ 1032387 w 1206909"/>
                                                                <a:gd name="connsiteY56" fmla="*/ 850490 h 1258529"/>
                                                                <a:gd name="connsiteX57" fmla="*/ 1017638 w 1206909"/>
                                                                <a:gd name="connsiteY57" fmla="*/ 879987 h 1258529"/>
                                                                <a:gd name="connsiteX58" fmla="*/ 975851 w 1206909"/>
                                                                <a:gd name="connsiteY58" fmla="*/ 921774 h 1258529"/>
                                                                <a:gd name="connsiteX59" fmla="*/ 953729 w 1206909"/>
                                                                <a:gd name="connsiteY59" fmla="*/ 953729 h 1258529"/>
                                                                <a:gd name="connsiteX60" fmla="*/ 870154 w 1206909"/>
                                                                <a:gd name="connsiteY60" fmla="*/ 1022555 h 1258529"/>
                                                                <a:gd name="connsiteX61" fmla="*/ 808703 w 1206909"/>
                                                                <a:gd name="connsiteY61" fmla="*/ 1076632 h 1258529"/>
                                                                <a:gd name="connsiteX62" fmla="*/ 764458 w 1206909"/>
                                                                <a:gd name="connsiteY62" fmla="*/ 1039761 h 1258529"/>
                                                                <a:gd name="connsiteX63" fmla="*/ 762000 w 1206909"/>
                                                                <a:gd name="connsiteY63" fmla="*/ 1150374 h 1258529"/>
                                                                <a:gd name="connsiteX64" fmla="*/ 678425 w 1206909"/>
                                                                <a:gd name="connsiteY64" fmla="*/ 1258529 h 1258529"/>
                                                              </a:gdLst>
                                                              <a:ahLst/>
                                                              <a:cxnLst>
                                                                <a:cxn ang="0">
                                                                  <a:pos x="connsiteX0" y="connsiteY0"/>
                                                                </a:cxn>
                                                                <a:cxn ang="0">
                                                                  <a:pos x="connsiteX1" y="connsiteY1"/>
                                                                </a:cxn>
                                                                <a:cxn ang="0">
                                                                  <a:pos x="connsiteX2" y="connsiteY2"/>
                                                                </a:cxn>
                                                                <a:cxn ang="0">
                                                                  <a:pos x="connsiteX3" y="connsiteY3"/>
                                                                </a:cxn>
                                                                <a:cxn ang="0">
                                                                  <a:pos x="connsiteX4" y="connsiteY4"/>
                                                                </a:cxn>
                                                                <a:cxn ang="0">
                                                                  <a:pos x="connsiteX5" y="connsiteY5"/>
                                                                </a:cxn>
                                                                <a:cxn ang="0">
                                                                  <a:pos x="connsiteX6" y="connsiteY6"/>
                                                                </a:cxn>
                                                                <a:cxn ang="0">
                                                                  <a:pos x="connsiteX7" y="connsiteY7"/>
                                                                </a:cxn>
                                                                <a:cxn ang="0">
                                                                  <a:pos x="connsiteX8" y="connsiteY8"/>
                                                                </a:cxn>
                                                                <a:cxn ang="0">
                                                                  <a:pos x="connsiteX9" y="connsiteY9"/>
                                                                </a:cxn>
                                                                <a:cxn ang="0">
                                                                  <a:pos x="connsiteX10" y="connsiteY10"/>
                                                                </a:cxn>
                                                                <a:cxn ang="0">
                                                                  <a:pos x="connsiteX11" y="connsiteY11"/>
                                                                </a:cxn>
                                                                <a:cxn ang="0">
                                                                  <a:pos x="connsiteX12" y="connsiteY12"/>
                                                                </a:cxn>
                                                                <a:cxn ang="0">
                                                                  <a:pos x="connsiteX13" y="connsiteY13"/>
                                                                </a:cxn>
                                                                <a:cxn ang="0">
                                                                  <a:pos x="connsiteX14" y="connsiteY14"/>
                                                                </a:cxn>
                                                                <a:cxn ang="0">
                                                                  <a:pos x="connsiteX15" y="connsiteY15"/>
                                                                </a:cxn>
                                                                <a:cxn ang="0">
                                                                  <a:pos x="connsiteX16" y="connsiteY16"/>
                                                                </a:cxn>
                                                                <a:cxn ang="0">
                                                                  <a:pos x="connsiteX17" y="connsiteY17"/>
                                                                </a:cxn>
                                                                <a:cxn ang="0">
                                                                  <a:pos x="connsiteX18" y="connsiteY18"/>
                                                                </a:cxn>
                                                                <a:cxn ang="0">
                                                                  <a:pos x="connsiteX19" y="connsiteY19"/>
                                                                </a:cxn>
                                                                <a:cxn ang="0">
                                                                  <a:pos x="connsiteX20" y="connsiteY20"/>
                                                                </a:cxn>
                                                                <a:cxn ang="0">
                                                                  <a:pos x="connsiteX21" y="connsiteY21"/>
                                                                </a:cxn>
                                                                <a:cxn ang="0">
                                                                  <a:pos x="connsiteX22" y="connsiteY22"/>
                                                                </a:cxn>
                                                                <a:cxn ang="0">
                                                                  <a:pos x="connsiteX23" y="connsiteY23"/>
                                                                </a:cxn>
                                                                <a:cxn ang="0">
                                                                  <a:pos x="connsiteX24" y="connsiteY24"/>
                                                                </a:cxn>
                                                                <a:cxn ang="0">
                                                                  <a:pos x="connsiteX25" y="connsiteY25"/>
                                                                </a:cxn>
                                                                <a:cxn ang="0">
                                                                  <a:pos x="connsiteX26" y="connsiteY26"/>
                                                                </a:cxn>
                                                                <a:cxn ang="0">
                                                                  <a:pos x="connsiteX27" y="connsiteY27"/>
                                                                </a:cxn>
                                                                <a:cxn ang="0">
                                                                  <a:pos x="connsiteX28" y="connsiteY28"/>
                                                                </a:cxn>
                                                                <a:cxn ang="0">
                                                                  <a:pos x="connsiteX29" y="connsiteY29"/>
                                                                </a:cxn>
                                                                <a:cxn ang="0">
                                                                  <a:pos x="connsiteX30" y="connsiteY30"/>
                                                                </a:cxn>
                                                                <a:cxn ang="0">
                                                                  <a:pos x="connsiteX31" y="connsiteY31"/>
                                                                </a:cxn>
                                                                <a:cxn ang="0">
                                                                  <a:pos x="connsiteX32" y="connsiteY32"/>
                                                                </a:cxn>
                                                                <a:cxn ang="0">
                                                                  <a:pos x="connsiteX33" y="connsiteY33"/>
                                                                </a:cxn>
                                                                <a:cxn ang="0">
                                                                  <a:pos x="connsiteX34" y="connsiteY34"/>
                                                                </a:cxn>
                                                                <a:cxn ang="0">
                                                                  <a:pos x="connsiteX35" y="connsiteY35"/>
                                                                </a:cxn>
                                                                <a:cxn ang="0">
                                                                  <a:pos x="connsiteX36" y="connsiteY36"/>
                                                                </a:cxn>
                                                                <a:cxn ang="0">
                                                                  <a:pos x="connsiteX37" y="connsiteY37"/>
                                                                </a:cxn>
                                                                <a:cxn ang="0">
                                                                  <a:pos x="connsiteX38" y="connsiteY38"/>
                                                                </a:cxn>
                                                                <a:cxn ang="0">
                                                                  <a:pos x="connsiteX39" y="connsiteY39"/>
                                                                </a:cxn>
                                                                <a:cxn ang="0">
                                                                  <a:pos x="connsiteX40" y="connsiteY40"/>
                                                                </a:cxn>
                                                                <a:cxn ang="0">
                                                                  <a:pos x="connsiteX41" y="connsiteY41"/>
                                                                </a:cxn>
                                                                <a:cxn ang="0">
                                                                  <a:pos x="connsiteX42" y="connsiteY42"/>
                                                                </a:cxn>
                                                                <a:cxn ang="0">
                                                                  <a:pos x="connsiteX43" y="connsiteY43"/>
                                                                </a:cxn>
                                                                <a:cxn ang="0">
                                                                  <a:pos x="connsiteX44" y="connsiteY44"/>
                                                                </a:cxn>
                                                                <a:cxn ang="0">
                                                                  <a:pos x="connsiteX45" y="connsiteY45"/>
                                                                </a:cxn>
                                                                <a:cxn ang="0">
                                                                  <a:pos x="connsiteX46" y="connsiteY46"/>
                                                                </a:cxn>
                                                                <a:cxn ang="0">
                                                                  <a:pos x="connsiteX47" y="connsiteY47"/>
                                                                </a:cxn>
                                                                <a:cxn ang="0">
                                                                  <a:pos x="connsiteX48" y="connsiteY48"/>
                                                                </a:cxn>
                                                                <a:cxn ang="0">
                                                                  <a:pos x="connsiteX49" y="connsiteY49"/>
                                                                </a:cxn>
                                                                <a:cxn ang="0">
                                                                  <a:pos x="connsiteX50" y="connsiteY50"/>
                                                                </a:cxn>
                                                                <a:cxn ang="0">
                                                                  <a:pos x="connsiteX51" y="connsiteY51"/>
                                                                </a:cxn>
                                                                <a:cxn ang="0">
                                                                  <a:pos x="connsiteX52" y="connsiteY52"/>
                                                                </a:cxn>
                                                                <a:cxn ang="0">
                                                                  <a:pos x="connsiteX53" y="connsiteY53"/>
                                                                </a:cxn>
                                                                <a:cxn ang="0">
                                                                  <a:pos x="connsiteX54" y="connsiteY54"/>
                                                                </a:cxn>
                                                                <a:cxn ang="0">
                                                                  <a:pos x="connsiteX55" y="connsiteY55"/>
                                                                </a:cxn>
                                                                <a:cxn ang="0">
                                                                  <a:pos x="connsiteX56" y="connsiteY56"/>
                                                                </a:cxn>
                                                                <a:cxn ang="0">
                                                                  <a:pos x="connsiteX57" y="connsiteY57"/>
                                                                </a:cxn>
                                                                <a:cxn ang="0">
                                                                  <a:pos x="connsiteX58" y="connsiteY58"/>
                                                                </a:cxn>
                                                                <a:cxn ang="0">
                                                                  <a:pos x="connsiteX59" y="connsiteY59"/>
                                                                </a:cxn>
                                                                <a:cxn ang="0">
                                                                  <a:pos x="connsiteX60" y="connsiteY60"/>
                                                                </a:cxn>
                                                                <a:cxn ang="0">
                                                                  <a:pos x="connsiteX61" y="connsiteY61"/>
                                                                </a:cxn>
                                                                <a:cxn ang="0">
                                                                  <a:pos x="connsiteX62" y="connsiteY62"/>
                                                                </a:cxn>
                                                                <a:cxn ang="0">
                                                                  <a:pos x="connsiteX63" y="connsiteY63"/>
                                                                </a:cxn>
                                                                <a:cxn ang="0">
                                                                  <a:pos x="connsiteX64" y="connsiteY64"/>
                                                                </a:cxn>
                                                              </a:cxnLst>
                                                              <a:rect l="l" t="t" r="r" b="b"/>
                                                              <a:pathLst>
                                                                <a:path w="1206909" h="1258529">
                                                                  <a:moveTo>
                                                                    <a:pt x="678425" y="1258529"/>
                                                                  </a:moveTo>
                                                                  <a:lnTo>
                                                                    <a:pt x="661219" y="1143000"/>
                                                                  </a:lnTo>
                                                                  <a:lnTo>
                                                                    <a:pt x="614516" y="1145458"/>
                                                                  </a:lnTo>
                                                                  <a:lnTo>
                                                                    <a:pt x="575187" y="1106129"/>
                                                                  </a:lnTo>
                                                                  <a:lnTo>
                                                                    <a:pt x="538316" y="1160206"/>
                                                                  </a:lnTo>
                                                                  <a:lnTo>
                                                                    <a:pt x="481780" y="1194619"/>
                                                                  </a:lnTo>
                                                                  <a:lnTo>
                                                                    <a:pt x="462116" y="1174955"/>
                                                                  </a:lnTo>
                                                                  <a:lnTo>
                                                                    <a:pt x="395748" y="1056968"/>
                                                                  </a:lnTo>
                                                                  <a:lnTo>
                                                                    <a:pt x="287593" y="983226"/>
                                                                  </a:lnTo>
                                                                  <a:lnTo>
                                                                    <a:pt x="233516" y="931606"/>
                                                                  </a:lnTo>
                                                                  <a:lnTo>
                                                                    <a:pt x="238432" y="899652"/>
                                                                  </a:lnTo>
                                                                  <a:lnTo>
                                                                    <a:pt x="292509" y="823452"/>
                                                                  </a:lnTo>
                                                                  <a:lnTo>
                                                                    <a:pt x="297425" y="752168"/>
                                                                  </a:lnTo>
                                                                  <a:lnTo>
                                                                    <a:pt x="255638" y="700548"/>
                                                                  </a:lnTo>
                                                                  <a:lnTo>
                                                                    <a:pt x="270387" y="656303"/>
                                                                  </a:lnTo>
                                                                  <a:lnTo>
                                                                    <a:pt x="213851" y="624348"/>
                                                                  </a:lnTo>
                                                                  <a:lnTo>
                                                                    <a:pt x="235974" y="575187"/>
                                                                  </a:lnTo>
                                                                  <a:lnTo>
                                                                    <a:pt x="194187" y="454742"/>
                                                                  </a:lnTo>
                                                                  <a:lnTo>
                                                                    <a:pt x="164690" y="420329"/>
                                                                  </a:lnTo>
                                                                  <a:lnTo>
                                                                    <a:pt x="152400" y="329381"/>
                                                                  </a:lnTo>
                                                                  <a:lnTo>
                                                                    <a:pt x="110612" y="297426"/>
                                                                  </a:lnTo>
                                                                  <a:lnTo>
                                                                    <a:pt x="78658" y="324464"/>
                                                                  </a:lnTo>
                                                                  <a:lnTo>
                                                                    <a:pt x="7374" y="317090"/>
                                                                  </a:lnTo>
                                                                  <a:lnTo>
                                                                    <a:pt x="0" y="270387"/>
                                                                  </a:lnTo>
                                                                  <a:lnTo>
                                                                    <a:pt x="66367" y="238432"/>
                                                                  </a:lnTo>
                                                                  <a:lnTo>
                                                                    <a:pt x="73742" y="154858"/>
                                                                  </a:lnTo>
                                                                  <a:lnTo>
                                                                    <a:pt x="122903" y="95864"/>
                                                                  </a:lnTo>
                                                                  <a:lnTo>
                                                                    <a:pt x="86032" y="22123"/>
                                                                  </a:lnTo>
                                                                  <a:lnTo>
                                                                    <a:pt x="110612" y="0"/>
                                                                  </a:lnTo>
                                                                  <a:lnTo>
                                                                    <a:pt x="186812" y="66368"/>
                                                                  </a:lnTo>
                                                                  <a:lnTo>
                                                                    <a:pt x="228600" y="88490"/>
                                                                  </a:lnTo>
                                                                  <a:lnTo>
                                                                    <a:pt x="277761" y="164690"/>
                                                                  </a:lnTo>
                                                                  <a:lnTo>
                                                                    <a:pt x="373625" y="115529"/>
                                                                  </a:lnTo>
                                                                  <a:lnTo>
                                                                    <a:pt x="452283" y="137652"/>
                                                                  </a:lnTo>
                                                                  <a:lnTo>
                                                                    <a:pt x="484238" y="218768"/>
                                                                  </a:lnTo>
                                                                  <a:lnTo>
                                                                    <a:pt x="533400" y="240890"/>
                                                                  </a:lnTo>
                                                                  <a:lnTo>
                                                                    <a:pt x="597309" y="238432"/>
                                                                  </a:lnTo>
                                                                  <a:lnTo>
                                                                    <a:pt x="599767" y="221226"/>
                                                                  </a:lnTo>
                                                                  <a:lnTo>
                                                                    <a:pt x="685800" y="265471"/>
                                                                  </a:lnTo>
                                                                  <a:lnTo>
                                                                    <a:pt x="734961" y="272845"/>
                                                                  </a:lnTo>
                                                                  <a:lnTo>
                                                                    <a:pt x="825909" y="285135"/>
                                                                  </a:lnTo>
                                                                  <a:lnTo>
                                                                    <a:pt x="862780" y="231058"/>
                                                                  </a:lnTo>
                                                                  <a:lnTo>
                                                                    <a:pt x="887361" y="272845"/>
                                                                  </a:lnTo>
                                                                  <a:lnTo>
                                                                    <a:pt x="887361" y="322006"/>
                                                                  </a:lnTo>
                                                                  <a:lnTo>
                                                                    <a:pt x="1042219" y="319548"/>
                                                                  </a:lnTo>
                                                                  <a:lnTo>
                                                                    <a:pt x="1206909" y="400664"/>
                                                                  </a:lnTo>
                                                                  <a:lnTo>
                                                                    <a:pt x="1199535" y="415413"/>
                                                                  </a:lnTo>
                                                                  <a:lnTo>
                                                                    <a:pt x="1064342" y="432619"/>
                                                                  </a:lnTo>
                                                                  <a:lnTo>
                                                                    <a:pt x="983225" y="408039"/>
                                                                  </a:lnTo>
                                                                  <a:lnTo>
                                                                    <a:pt x="951271" y="467032"/>
                                                                  </a:lnTo>
                                                                  <a:lnTo>
                                                                    <a:pt x="958645" y="513735"/>
                                                                  </a:lnTo>
                                                                  <a:lnTo>
                                                                    <a:pt x="1034845" y="562897"/>
                                                                  </a:lnTo>
                                                                  <a:lnTo>
                                                                    <a:pt x="1096296" y="597310"/>
                                                                  </a:lnTo>
                                                                  <a:lnTo>
                                                                    <a:pt x="1108587" y="720213"/>
                                                                  </a:lnTo>
                                                                  <a:lnTo>
                                                                    <a:pt x="1059425" y="762000"/>
                                                                  </a:lnTo>
                                                                  <a:lnTo>
                                                                    <a:pt x="1032387" y="811161"/>
                                                                  </a:lnTo>
                                                                  <a:lnTo>
                                                                    <a:pt x="1032387" y="850490"/>
                                                                  </a:lnTo>
                                                                  <a:lnTo>
                                                                    <a:pt x="1017638" y="879987"/>
                                                                  </a:lnTo>
                                                                  <a:lnTo>
                                                                    <a:pt x="975851" y="921774"/>
                                                                  </a:lnTo>
                                                                  <a:lnTo>
                                                                    <a:pt x="953729" y="953729"/>
                                                                  </a:lnTo>
                                                                  <a:lnTo>
                                                                    <a:pt x="870154" y="1022555"/>
                                                                  </a:lnTo>
                                                                  <a:lnTo>
                                                                    <a:pt x="808703" y="1076632"/>
                                                                  </a:lnTo>
                                                                  <a:lnTo>
                                                                    <a:pt x="764458" y="1039761"/>
                                                                  </a:lnTo>
                                                                  <a:cubicBezTo>
                                                                    <a:pt x="763639" y="1076632"/>
                                                                    <a:pt x="762819" y="1113503"/>
                                                                    <a:pt x="762000" y="1150374"/>
                                                                  </a:cubicBezTo>
                                                                  <a:lnTo>
                                                                    <a:pt x="678425" y="1258529"/>
                                                                  </a:lnTo>
                                                                  <a:close/>
                                                                </a:path>
                                                              </a:pathLst>
                                                            </a:custGeom>
                                                            <a:solidFill>
                                                              <a:srgbClr val="E7C949"/>
                                                            </a:solidFill>
                                                          </p:spPr>
                                                          <p:style>
                                                            <a:lnRef idx="2">
                                                              <a:schemeClr val="accent1">
                                                                <a:shade val="50000"/>
                                                              </a:schemeClr>
                                                            </a:lnRef>
                                                            <a:fillRef idx="1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lt1"/>
                                                            </a:fontRef>
                                                          </p:style>
                                                          <p:txBody>
                                                            <a:bodyPr rtlCol="0" anchor="ctr">
                                                              <a:norm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 algn="ctr"/>
                                                              <a:r>
                                                                <a:rPr lang="ru-RU" sz="10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   Лысые</a:t>
                                                              </a:r>
                                                              <a:r>
                                                                <a:rPr lang="ru-RU" sz="12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горы</a:t>
                                                              </a:r>
                                                              <a:endParaRPr lang="ru-RU" sz="1200" b="1" dirty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  <p:sp>
                                                        <p:nvSpPr>
                                                          <p:cNvPr id="55" name="Полилиния 54"/>
                                                          <p:cNvSpPr/>
                                                          <p:nvPr/>
                                                        </p:nvSpPr>
                                                        <p:spPr>
                                                          <a:xfrm>
                                                            <a:off x="1747684" y="2187678"/>
                                                            <a:ext cx="1347019" cy="1268361"/>
                                                          </a:xfrm>
                                                          <a:custGeom>
                                                            <a:avLst/>
                                                            <a:gdLst>
                                                              <a:gd name="connsiteX0" fmla="*/ 1347019 w 1347019"/>
                                                              <a:gd name="connsiteY0" fmla="*/ 1192162 h 1268362"/>
                                                              <a:gd name="connsiteX1" fmla="*/ 1187245 w 1347019"/>
                                                              <a:gd name="connsiteY1" fmla="*/ 1039762 h 1268362"/>
                                                              <a:gd name="connsiteX2" fmla="*/ 1177413 w 1347019"/>
                                                              <a:gd name="connsiteY2" fmla="*/ 990600 h 1268362"/>
                                                              <a:gd name="connsiteX3" fmla="*/ 1229032 w 1347019"/>
                                                              <a:gd name="connsiteY3" fmla="*/ 919317 h 1268362"/>
                                                              <a:gd name="connsiteX4" fmla="*/ 1243781 w 1347019"/>
                                                              <a:gd name="connsiteY4" fmla="*/ 852949 h 1268362"/>
                                                              <a:gd name="connsiteX5" fmla="*/ 1197077 w 1347019"/>
                                                              <a:gd name="connsiteY5" fmla="*/ 806246 h 1268362"/>
                                                              <a:gd name="connsiteX6" fmla="*/ 1206910 w 1347019"/>
                                                              <a:gd name="connsiteY6" fmla="*/ 766917 h 1268362"/>
                                                              <a:gd name="connsiteX7" fmla="*/ 1157748 w 1347019"/>
                                                              <a:gd name="connsiteY7" fmla="*/ 715297 h 1268362"/>
                                                              <a:gd name="connsiteX8" fmla="*/ 1172497 w 1347019"/>
                                                              <a:gd name="connsiteY8" fmla="*/ 671052 h 1268362"/>
                                                              <a:gd name="connsiteX9" fmla="*/ 1125793 w 1347019"/>
                                                              <a:gd name="connsiteY9" fmla="*/ 540775 h 1268362"/>
                                                              <a:gd name="connsiteX10" fmla="*/ 1098755 w 1347019"/>
                                                              <a:gd name="connsiteY10" fmla="*/ 528484 h 1268362"/>
                                                              <a:gd name="connsiteX11" fmla="*/ 1086464 w 1347019"/>
                                                              <a:gd name="connsiteY11" fmla="*/ 442452 h 1268362"/>
                                                              <a:gd name="connsiteX12" fmla="*/ 1054510 w 1347019"/>
                                                              <a:gd name="connsiteY12" fmla="*/ 390833 h 1268362"/>
                                                              <a:gd name="connsiteX13" fmla="*/ 1032387 w 1347019"/>
                                                              <a:gd name="connsiteY13" fmla="*/ 425246 h 1268362"/>
                                                              <a:gd name="connsiteX14" fmla="*/ 946355 w 1347019"/>
                                                              <a:gd name="connsiteY14" fmla="*/ 412955 h 1268362"/>
                                                              <a:gd name="connsiteX15" fmla="*/ 938981 w 1347019"/>
                                                              <a:gd name="connsiteY15" fmla="*/ 376084 h 1268362"/>
                                                              <a:gd name="connsiteX16" fmla="*/ 1000432 w 1347019"/>
                                                              <a:gd name="connsiteY16" fmla="*/ 341671 h 1268362"/>
                                                              <a:gd name="connsiteX17" fmla="*/ 1010264 w 1347019"/>
                                                              <a:gd name="connsiteY17" fmla="*/ 260555 h 1268362"/>
                                                              <a:gd name="connsiteX18" fmla="*/ 1052051 w 1347019"/>
                                                              <a:gd name="connsiteY18" fmla="*/ 191729 h 1268362"/>
                                                              <a:gd name="connsiteX19" fmla="*/ 1042219 w 1347019"/>
                                                              <a:gd name="connsiteY19" fmla="*/ 120446 h 1268362"/>
                                                              <a:gd name="connsiteX20" fmla="*/ 1044677 w 1347019"/>
                                                              <a:gd name="connsiteY20" fmla="*/ 86033 h 1268362"/>
                                                              <a:gd name="connsiteX21" fmla="*/ 914400 w 1347019"/>
                                                              <a:gd name="connsiteY21" fmla="*/ 78658 h 1268362"/>
                                                              <a:gd name="connsiteX22" fmla="*/ 916858 w 1347019"/>
                                                              <a:gd name="connsiteY22" fmla="*/ 12291 h 1268362"/>
                                                              <a:gd name="connsiteX23" fmla="*/ 843116 w 1347019"/>
                                                              <a:gd name="connsiteY23" fmla="*/ 0 h 1268362"/>
                                                              <a:gd name="connsiteX24" fmla="*/ 791497 w 1347019"/>
                                                              <a:gd name="connsiteY24" fmla="*/ 4917 h 1268362"/>
                                                              <a:gd name="connsiteX25" fmla="*/ 744793 w 1347019"/>
                                                              <a:gd name="connsiteY25" fmla="*/ 44246 h 1268362"/>
                                                              <a:gd name="connsiteX26" fmla="*/ 715297 w 1347019"/>
                                                              <a:gd name="connsiteY26" fmla="*/ 73742 h 1268362"/>
                                                              <a:gd name="connsiteX27" fmla="*/ 648929 w 1347019"/>
                                                              <a:gd name="connsiteY27" fmla="*/ 44246 h 1268362"/>
                                                              <a:gd name="connsiteX28" fmla="*/ 629264 w 1347019"/>
                                                              <a:gd name="connsiteY28" fmla="*/ 76200 h 1268362"/>
                                                              <a:gd name="connsiteX29" fmla="*/ 562897 w 1347019"/>
                                                              <a:gd name="connsiteY29" fmla="*/ 103239 h 1268362"/>
                                                              <a:gd name="connsiteX30" fmla="*/ 498987 w 1347019"/>
                                                              <a:gd name="connsiteY30" fmla="*/ 90949 h 1268362"/>
                                                              <a:gd name="connsiteX31" fmla="*/ 501445 w 1347019"/>
                                                              <a:gd name="connsiteY31" fmla="*/ 44246 h 1268362"/>
                                                              <a:gd name="connsiteX32" fmla="*/ 489155 w 1347019"/>
                                                              <a:gd name="connsiteY32" fmla="*/ 24581 h 1268362"/>
                                                              <a:gd name="connsiteX33" fmla="*/ 383458 w 1347019"/>
                                                              <a:gd name="connsiteY33" fmla="*/ 0 h 1268362"/>
                                                              <a:gd name="connsiteX34" fmla="*/ 196645 w 1347019"/>
                                                              <a:gd name="connsiteY34" fmla="*/ 213852 h 1268362"/>
                                                              <a:gd name="connsiteX35" fmla="*/ 194187 w 1347019"/>
                                                              <a:gd name="connsiteY35" fmla="*/ 253181 h 1268362"/>
                                                              <a:gd name="connsiteX36" fmla="*/ 186813 w 1347019"/>
                                                              <a:gd name="connsiteY36" fmla="*/ 275304 h 1268362"/>
                                                              <a:gd name="connsiteX37" fmla="*/ 115529 w 1347019"/>
                                                              <a:gd name="connsiteY37" fmla="*/ 272846 h 1268362"/>
                                                              <a:gd name="connsiteX38" fmla="*/ 66368 w 1347019"/>
                                                              <a:gd name="connsiteY38" fmla="*/ 277762 h 1268362"/>
                                                              <a:gd name="connsiteX39" fmla="*/ 44245 w 1347019"/>
                                                              <a:gd name="connsiteY39" fmla="*/ 349046 h 1268362"/>
                                                              <a:gd name="connsiteX40" fmla="*/ 39329 w 1347019"/>
                                                              <a:gd name="connsiteY40" fmla="*/ 444910 h 1268362"/>
                                                              <a:gd name="connsiteX41" fmla="*/ 22122 w 1347019"/>
                                                              <a:gd name="connsiteY41" fmla="*/ 582562 h 1268362"/>
                                                              <a:gd name="connsiteX42" fmla="*/ 0 w 1347019"/>
                                                              <a:gd name="connsiteY42" fmla="*/ 636639 h 1268362"/>
                                                              <a:gd name="connsiteX43" fmla="*/ 22122 w 1347019"/>
                                                              <a:gd name="connsiteY43" fmla="*/ 688258 h 1268362"/>
                                                              <a:gd name="connsiteX44" fmla="*/ 39329 w 1347019"/>
                                                              <a:gd name="connsiteY44" fmla="*/ 764458 h 1268362"/>
                                                              <a:gd name="connsiteX45" fmla="*/ 105697 w 1347019"/>
                                                              <a:gd name="connsiteY45" fmla="*/ 754626 h 1268362"/>
                                                              <a:gd name="connsiteX46" fmla="*/ 191729 w 1347019"/>
                                                              <a:gd name="connsiteY46" fmla="*/ 779207 h 1268362"/>
                                                              <a:gd name="connsiteX47" fmla="*/ 238432 w 1347019"/>
                                                              <a:gd name="connsiteY47" fmla="*/ 789039 h 1268362"/>
                                                              <a:gd name="connsiteX48" fmla="*/ 280219 w 1347019"/>
                                                              <a:gd name="connsiteY48" fmla="*/ 722671 h 1268362"/>
                                                              <a:gd name="connsiteX49" fmla="*/ 356419 w 1347019"/>
                                                              <a:gd name="connsiteY49" fmla="*/ 722671 h 1268362"/>
                                                              <a:gd name="connsiteX50" fmla="*/ 376084 w 1347019"/>
                                                              <a:gd name="connsiteY50" fmla="*/ 796413 h 1268362"/>
                                                              <a:gd name="connsiteX51" fmla="*/ 425245 w 1347019"/>
                                                              <a:gd name="connsiteY51" fmla="*/ 852949 h 1268362"/>
                                                              <a:gd name="connsiteX52" fmla="*/ 471948 w 1347019"/>
                                                              <a:gd name="connsiteY52" fmla="*/ 934065 h 1268362"/>
                                                              <a:gd name="connsiteX53" fmla="*/ 548148 w 1347019"/>
                                                              <a:gd name="connsiteY53" fmla="*/ 953729 h 1268362"/>
                                                              <a:gd name="connsiteX54" fmla="*/ 582561 w 1347019"/>
                                                              <a:gd name="connsiteY54" fmla="*/ 993058 h 1268362"/>
                                                              <a:gd name="connsiteX55" fmla="*/ 575187 w 1347019"/>
                                                              <a:gd name="connsiteY55" fmla="*/ 1047136 h 1268362"/>
                                                              <a:gd name="connsiteX56" fmla="*/ 560439 w 1347019"/>
                                                              <a:gd name="connsiteY56" fmla="*/ 1103671 h 1268362"/>
                                                              <a:gd name="connsiteX57" fmla="*/ 562897 w 1347019"/>
                                                              <a:gd name="connsiteY57" fmla="*/ 1147917 h 1268362"/>
                                                              <a:gd name="connsiteX58" fmla="*/ 604684 w 1347019"/>
                                                              <a:gd name="connsiteY58" fmla="*/ 1125794 h 1268362"/>
                                                              <a:gd name="connsiteX59" fmla="*/ 666135 w 1347019"/>
                                                              <a:gd name="connsiteY59" fmla="*/ 1145458 h 1268362"/>
                                                              <a:gd name="connsiteX60" fmla="*/ 730045 w 1347019"/>
                                                              <a:gd name="connsiteY60" fmla="*/ 1157749 h 1268362"/>
                                                              <a:gd name="connsiteX61" fmla="*/ 786581 w 1347019"/>
                                                              <a:gd name="connsiteY61" fmla="*/ 1147917 h 1268362"/>
                                                              <a:gd name="connsiteX62" fmla="*/ 845574 w 1347019"/>
                                                              <a:gd name="connsiteY62" fmla="*/ 1135626 h 1268362"/>
                                                              <a:gd name="connsiteX63" fmla="*/ 872613 w 1347019"/>
                                                              <a:gd name="connsiteY63" fmla="*/ 1096297 h 1268362"/>
                                                              <a:gd name="connsiteX64" fmla="*/ 904568 w 1347019"/>
                                                              <a:gd name="connsiteY64" fmla="*/ 1115962 h 1268362"/>
                                                              <a:gd name="connsiteX65" fmla="*/ 961103 w 1347019"/>
                                                              <a:gd name="connsiteY65" fmla="*/ 1206910 h 1268362"/>
                                                              <a:gd name="connsiteX66" fmla="*/ 985684 w 1347019"/>
                                                              <a:gd name="connsiteY66" fmla="*/ 1248697 h 1268362"/>
                                                              <a:gd name="connsiteX67" fmla="*/ 1032387 w 1347019"/>
                                                              <a:gd name="connsiteY67" fmla="*/ 1268362 h 1268362"/>
                                                              <a:gd name="connsiteX68" fmla="*/ 1066800 w 1347019"/>
                                                              <a:gd name="connsiteY68" fmla="*/ 1258529 h 1268362"/>
                                                              <a:gd name="connsiteX69" fmla="*/ 1049593 w 1347019"/>
                                                              <a:gd name="connsiteY69" fmla="*/ 1206910 h 1268362"/>
                                                              <a:gd name="connsiteX70" fmla="*/ 1071716 w 1347019"/>
                                                              <a:gd name="connsiteY70" fmla="*/ 1162665 h 1268362"/>
                                                              <a:gd name="connsiteX71" fmla="*/ 1118419 w 1347019"/>
                                                              <a:gd name="connsiteY71" fmla="*/ 1172497 h 1268362"/>
                                                              <a:gd name="connsiteX72" fmla="*/ 1177413 w 1347019"/>
                                                              <a:gd name="connsiteY72" fmla="*/ 1187246 h 1268362"/>
                                                              <a:gd name="connsiteX73" fmla="*/ 1238864 w 1347019"/>
                                                              <a:gd name="connsiteY73" fmla="*/ 1206910 h 1268362"/>
                                                              <a:gd name="connsiteX74" fmla="*/ 1347019 w 1347019"/>
                                                              <a:gd name="connsiteY74" fmla="*/ 1192162 h 1268362"/>
                                                            </a:gdLst>
                                                            <a:ahLst/>
                                                            <a:cxnLst>
                                                              <a:cxn ang="0">
                                                                <a:pos x="connsiteX0" y="connsiteY0"/>
                                                              </a:cxn>
                                                              <a:cxn ang="0">
                                                                <a:pos x="connsiteX1" y="connsiteY1"/>
                                                              </a:cxn>
                                                              <a:cxn ang="0">
                                                                <a:pos x="connsiteX2" y="connsiteY2"/>
                                                              </a:cxn>
                                                              <a:cxn ang="0">
                                                                <a:pos x="connsiteX3" y="connsiteY3"/>
                                                              </a:cxn>
                                                              <a:cxn ang="0">
                                                                <a:pos x="connsiteX4" y="connsiteY4"/>
                                                              </a:cxn>
                                                              <a:cxn ang="0">
                                                                <a:pos x="connsiteX5" y="connsiteY5"/>
                                                              </a:cxn>
                                                              <a:cxn ang="0">
                                                                <a:pos x="connsiteX6" y="connsiteY6"/>
                                                              </a:cxn>
                                                              <a:cxn ang="0">
                                                                <a:pos x="connsiteX7" y="connsiteY7"/>
                                                              </a:cxn>
                                                              <a:cxn ang="0">
                                                                <a:pos x="connsiteX8" y="connsiteY8"/>
                                                              </a:cxn>
                                                              <a:cxn ang="0">
                                                                <a:pos x="connsiteX9" y="connsiteY9"/>
                                                              </a:cxn>
                                                              <a:cxn ang="0">
                                                                <a:pos x="connsiteX10" y="connsiteY10"/>
                                                              </a:cxn>
                                                              <a:cxn ang="0">
                                                                <a:pos x="connsiteX11" y="connsiteY11"/>
                                                              </a:cxn>
                                                              <a:cxn ang="0">
                                                                <a:pos x="connsiteX12" y="connsiteY12"/>
                                                              </a:cxn>
                                                              <a:cxn ang="0">
                                                                <a:pos x="connsiteX13" y="connsiteY13"/>
                                                              </a:cxn>
                                                              <a:cxn ang="0">
                                                                <a:pos x="connsiteX14" y="connsiteY14"/>
                                                              </a:cxn>
                                                              <a:cxn ang="0">
                                                                <a:pos x="connsiteX15" y="connsiteY15"/>
                                                              </a:cxn>
                                                              <a:cxn ang="0">
                                                                <a:pos x="connsiteX16" y="connsiteY16"/>
                                                              </a:cxn>
                                                              <a:cxn ang="0">
                                                                <a:pos x="connsiteX17" y="connsiteY17"/>
                                                              </a:cxn>
                                                              <a:cxn ang="0">
                                                                <a:pos x="connsiteX18" y="connsiteY18"/>
                                                              </a:cxn>
                                                              <a:cxn ang="0">
                                                                <a:pos x="connsiteX19" y="connsiteY19"/>
                                                              </a:cxn>
                                                              <a:cxn ang="0">
                                                                <a:pos x="connsiteX20" y="connsiteY20"/>
                                                              </a:cxn>
                                                              <a:cxn ang="0">
                                                                <a:pos x="connsiteX21" y="connsiteY21"/>
                                                              </a:cxn>
                                                              <a:cxn ang="0">
                                                                <a:pos x="connsiteX22" y="connsiteY22"/>
                                                              </a:cxn>
                                                              <a:cxn ang="0">
                                                                <a:pos x="connsiteX23" y="connsiteY23"/>
                                                              </a:cxn>
                                                              <a:cxn ang="0">
                                                                <a:pos x="connsiteX24" y="connsiteY24"/>
                                                              </a:cxn>
                                                              <a:cxn ang="0">
                                                                <a:pos x="connsiteX25" y="connsiteY25"/>
                                                              </a:cxn>
                                                              <a:cxn ang="0">
                                                                <a:pos x="connsiteX26" y="connsiteY26"/>
                                                              </a:cxn>
                                                              <a:cxn ang="0">
                                                                <a:pos x="connsiteX27" y="connsiteY27"/>
                                                              </a:cxn>
                                                              <a:cxn ang="0">
                                                                <a:pos x="connsiteX28" y="connsiteY28"/>
                                                              </a:cxn>
                                                              <a:cxn ang="0">
                                                                <a:pos x="connsiteX29" y="connsiteY29"/>
                                                              </a:cxn>
                                                              <a:cxn ang="0">
                                                                <a:pos x="connsiteX30" y="connsiteY30"/>
                                                              </a:cxn>
                                                              <a:cxn ang="0">
                                                                <a:pos x="connsiteX31" y="connsiteY31"/>
                                                              </a:cxn>
                                                              <a:cxn ang="0">
                                                                <a:pos x="connsiteX32" y="connsiteY32"/>
                                                              </a:cxn>
                                                              <a:cxn ang="0">
                                                                <a:pos x="connsiteX33" y="connsiteY33"/>
                                                              </a:cxn>
                                                              <a:cxn ang="0">
                                                                <a:pos x="connsiteX34" y="connsiteY34"/>
                                                              </a:cxn>
                                                              <a:cxn ang="0">
                                                                <a:pos x="connsiteX35" y="connsiteY35"/>
                                                              </a:cxn>
                                                              <a:cxn ang="0">
                                                                <a:pos x="connsiteX36" y="connsiteY36"/>
                                                              </a:cxn>
                                                              <a:cxn ang="0">
                                                                <a:pos x="connsiteX37" y="connsiteY37"/>
                                                              </a:cxn>
                                                              <a:cxn ang="0">
                                                                <a:pos x="connsiteX38" y="connsiteY38"/>
                                                              </a:cxn>
                                                              <a:cxn ang="0">
                                                                <a:pos x="connsiteX39" y="connsiteY39"/>
                                                              </a:cxn>
                                                              <a:cxn ang="0">
                                                                <a:pos x="connsiteX40" y="connsiteY40"/>
                                                              </a:cxn>
                                                              <a:cxn ang="0">
                                                                <a:pos x="connsiteX41" y="connsiteY41"/>
                                                              </a:cxn>
                                                              <a:cxn ang="0">
                                                                <a:pos x="connsiteX42" y="connsiteY42"/>
                                                              </a:cxn>
                                                              <a:cxn ang="0">
                                                                <a:pos x="connsiteX43" y="connsiteY43"/>
                                                              </a:cxn>
                                                              <a:cxn ang="0">
                                                                <a:pos x="connsiteX44" y="connsiteY44"/>
                                                              </a:cxn>
                                                              <a:cxn ang="0">
                                                                <a:pos x="connsiteX45" y="connsiteY45"/>
                                                              </a:cxn>
                                                              <a:cxn ang="0">
                                                                <a:pos x="connsiteX46" y="connsiteY46"/>
                                                              </a:cxn>
                                                              <a:cxn ang="0">
                                                                <a:pos x="connsiteX47" y="connsiteY47"/>
                                                              </a:cxn>
                                                              <a:cxn ang="0">
                                                                <a:pos x="connsiteX48" y="connsiteY48"/>
                                                              </a:cxn>
                                                              <a:cxn ang="0">
                                                                <a:pos x="connsiteX49" y="connsiteY49"/>
                                                              </a:cxn>
                                                              <a:cxn ang="0">
                                                                <a:pos x="connsiteX50" y="connsiteY50"/>
                                                              </a:cxn>
                                                              <a:cxn ang="0">
                                                                <a:pos x="connsiteX51" y="connsiteY51"/>
                                                              </a:cxn>
                                                              <a:cxn ang="0">
                                                                <a:pos x="connsiteX52" y="connsiteY52"/>
                                                              </a:cxn>
                                                              <a:cxn ang="0">
                                                                <a:pos x="connsiteX53" y="connsiteY53"/>
                                                              </a:cxn>
                                                              <a:cxn ang="0">
                                                                <a:pos x="connsiteX54" y="connsiteY54"/>
                                                              </a:cxn>
                                                              <a:cxn ang="0">
                                                                <a:pos x="connsiteX55" y="connsiteY55"/>
                                                              </a:cxn>
                                                              <a:cxn ang="0">
                                                                <a:pos x="connsiteX56" y="connsiteY56"/>
                                                              </a:cxn>
                                                              <a:cxn ang="0">
                                                                <a:pos x="connsiteX57" y="connsiteY57"/>
                                                              </a:cxn>
                                                              <a:cxn ang="0">
                                                                <a:pos x="connsiteX58" y="connsiteY58"/>
                                                              </a:cxn>
                                                              <a:cxn ang="0">
                                                                <a:pos x="connsiteX59" y="connsiteY59"/>
                                                              </a:cxn>
                                                              <a:cxn ang="0">
                                                                <a:pos x="connsiteX60" y="connsiteY60"/>
                                                              </a:cxn>
                                                              <a:cxn ang="0">
                                                                <a:pos x="connsiteX61" y="connsiteY61"/>
                                                              </a:cxn>
                                                              <a:cxn ang="0">
                                                                <a:pos x="connsiteX62" y="connsiteY62"/>
                                                              </a:cxn>
                                                              <a:cxn ang="0">
                                                                <a:pos x="connsiteX63" y="connsiteY63"/>
                                                              </a:cxn>
                                                              <a:cxn ang="0">
                                                                <a:pos x="connsiteX64" y="connsiteY64"/>
                                                              </a:cxn>
                                                              <a:cxn ang="0">
                                                                <a:pos x="connsiteX65" y="connsiteY65"/>
                                                              </a:cxn>
                                                              <a:cxn ang="0">
                                                                <a:pos x="connsiteX66" y="connsiteY66"/>
                                                              </a:cxn>
                                                              <a:cxn ang="0">
                                                                <a:pos x="connsiteX67" y="connsiteY67"/>
                                                              </a:cxn>
                                                              <a:cxn ang="0">
                                                                <a:pos x="connsiteX68" y="connsiteY68"/>
                                                              </a:cxn>
                                                              <a:cxn ang="0">
                                                                <a:pos x="connsiteX69" y="connsiteY69"/>
                                                              </a:cxn>
                                                              <a:cxn ang="0">
                                                                <a:pos x="connsiteX70" y="connsiteY70"/>
                                                              </a:cxn>
                                                              <a:cxn ang="0">
                                                                <a:pos x="connsiteX71" y="connsiteY71"/>
                                                              </a:cxn>
                                                              <a:cxn ang="0">
                                                                <a:pos x="connsiteX72" y="connsiteY72"/>
                                                              </a:cxn>
                                                              <a:cxn ang="0">
                                                                <a:pos x="connsiteX73" y="connsiteY73"/>
                                                              </a:cxn>
                                                              <a:cxn ang="0">
                                                                <a:pos x="connsiteX74" y="connsiteY74"/>
                                                              </a:cxn>
                                                            </a:cxnLst>
                                                            <a:rect l="l" t="t" r="r" b="b"/>
                                                            <a:pathLst>
                                                              <a:path w="1347019" h="1268362">
                                                                <a:moveTo>
                                                                  <a:pt x="1347019" y="1192162"/>
                                                                </a:moveTo>
                                                                <a:lnTo>
                                                                  <a:pt x="1187245" y="1039762"/>
                                                                </a:lnTo>
                                                                <a:lnTo>
                                                                  <a:pt x="1177413" y="990600"/>
                                                                </a:lnTo>
                                                                <a:lnTo>
                                                                  <a:pt x="1229032" y="919317"/>
                                                                </a:lnTo>
                                                                <a:lnTo>
                                                                  <a:pt x="1243781" y="852949"/>
                                                                </a:lnTo>
                                                                <a:lnTo>
                                                                  <a:pt x="1197077" y="806246"/>
                                                                </a:lnTo>
                                                                <a:lnTo>
                                                                  <a:pt x="1206910" y="766917"/>
                                                                </a:lnTo>
                                                                <a:lnTo>
                                                                  <a:pt x="1157748" y="715297"/>
                                                                </a:lnTo>
                                                                <a:lnTo>
                                                                  <a:pt x="1172497" y="671052"/>
                                                                </a:lnTo>
                                                                <a:lnTo>
                                                                  <a:pt x="1125793" y="540775"/>
                                                                </a:lnTo>
                                                                <a:lnTo>
                                                                  <a:pt x="1098755" y="528484"/>
                                                                </a:lnTo>
                                                                <a:lnTo>
                                                                  <a:pt x="1086464" y="442452"/>
                                                                </a:lnTo>
                                                                <a:lnTo>
                                                                  <a:pt x="1054510" y="390833"/>
                                                                </a:lnTo>
                                                                <a:lnTo>
                                                                  <a:pt x="1032387" y="425246"/>
                                                                </a:lnTo>
                                                                <a:lnTo>
                                                                  <a:pt x="946355" y="412955"/>
                                                                </a:lnTo>
                                                                <a:lnTo>
                                                                  <a:pt x="938981" y="376084"/>
                                                                </a:lnTo>
                                                                <a:lnTo>
                                                                  <a:pt x="1000432" y="341671"/>
                                                                </a:lnTo>
                                                                <a:lnTo>
                                                                  <a:pt x="1010264" y="260555"/>
                                                                </a:lnTo>
                                                                <a:lnTo>
                                                                  <a:pt x="1052051" y="191729"/>
                                                                </a:lnTo>
                                                                <a:lnTo>
                                                                  <a:pt x="1042219" y="120446"/>
                                                                </a:lnTo>
                                                                <a:lnTo>
                                                                  <a:pt x="1044677" y="86033"/>
                                                                </a:lnTo>
                                                                <a:lnTo>
                                                                  <a:pt x="914400" y="78658"/>
                                                                </a:lnTo>
                                                                <a:cubicBezTo>
                                                                  <a:pt x="915219" y="56536"/>
                                                                  <a:pt x="916039" y="34413"/>
                                                                  <a:pt x="916858" y="12291"/>
                                                                </a:cubicBezTo>
                                                                <a:lnTo>
                                                                  <a:pt x="843116" y="0"/>
                                                                </a:lnTo>
                                                                <a:lnTo>
                                                                  <a:pt x="791497" y="4917"/>
                                                                </a:lnTo>
                                                                <a:lnTo>
                                                                  <a:pt x="744793" y="44246"/>
                                                                </a:lnTo>
                                                                <a:lnTo>
                                                                  <a:pt x="715297" y="73742"/>
                                                                </a:lnTo>
                                                                <a:lnTo>
                                                                  <a:pt x="648929" y="44246"/>
                                                                </a:lnTo>
                                                                <a:lnTo>
                                                                  <a:pt x="629264" y="76200"/>
                                                                </a:lnTo>
                                                                <a:lnTo>
                                                                  <a:pt x="562897" y="103239"/>
                                                                </a:lnTo>
                                                                <a:lnTo>
                                                                  <a:pt x="498987" y="90949"/>
                                                                </a:lnTo>
                                                                <a:lnTo>
                                                                  <a:pt x="501445" y="44246"/>
                                                                </a:lnTo>
                                                                <a:lnTo>
                                                                  <a:pt x="489155" y="24581"/>
                                                                </a:lnTo>
                                                                <a:lnTo>
                                                                  <a:pt x="383458" y="0"/>
                                                                </a:lnTo>
                                                                <a:lnTo>
                                                                  <a:pt x="196645" y="213852"/>
                                                                </a:lnTo>
                                                                <a:lnTo>
                                                                  <a:pt x="194187" y="253181"/>
                                                                </a:lnTo>
                                                                <a:lnTo>
                                                                  <a:pt x="186813" y="275304"/>
                                                                </a:lnTo>
                                                                <a:lnTo>
                                                                  <a:pt x="115529" y="272846"/>
                                                                </a:lnTo>
                                                                <a:lnTo>
                                                                  <a:pt x="66368" y="277762"/>
                                                                </a:lnTo>
                                                                <a:lnTo>
                                                                  <a:pt x="44245" y="349046"/>
                                                                </a:lnTo>
                                                                <a:lnTo>
                                                                  <a:pt x="39329" y="444910"/>
                                                                </a:lnTo>
                                                                <a:lnTo>
                                                                  <a:pt x="22122" y="582562"/>
                                                                </a:lnTo>
                                                                <a:lnTo>
                                                                  <a:pt x="0" y="636639"/>
                                                                </a:lnTo>
                                                                <a:lnTo>
                                                                  <a:pt x="22122" y="688258"/>
                                                                </a:lnTo>
                                                                <a:lnTo>
                                                                  <a:pt x="39329" y="764458"/>
                                                                </a:lnTo>
                                                                <a:lnTo>
                                                                  <a:pt x="105697" y="754626"/>
                                                                </a:lnTo>
                                                                <a:lnTo>
                                                                  <a:pt x="191729" y="779207"/>
                                                                </a:lnTo>
                                                                <a:lnTo>
                                                                  <a:pt x="238432" y="789039"/>
                                                                </a:lnTo>
                                                                <a:lnTo>
                                                                  <a:pt x="280219" y="722671"/>
                                                                </a:lnTo>
                                                                <a:lnTo>
                                                                  <a:pt x="356419" y="722671"/>
                                                                </a:lnTo>
                                                                <a:lnTo>
                                                                  <a:pt x="376084" y="796413"/>
                                                                </a:lnTo>
                                                                <a:lnTo>
                                                                  <a:pt x="425245" y="852949"/>
                                                                </a:lnTo>
                                                                <a:lnTo>
                                                                  <a:pt x="471948" y="934065"/>
                                                                </a:lnTo>
                                                                <a:lnTo>
                                                                  <a:pt x="548148" y="953729"/>
                                                                </a:lnTo>
                                                                <a:lnTo>
                                                                  <a:pt x="582561" y="993058"/>
                                                                </a:lnTo>
                                                                <a:lnTo>
                                                                  <a:pt x="575187" y="1047136"/>
                                                                </a:lnTo>
                                                                <a:lnTo>
                                                                  <a:pt x="560439" y="1103671"/>
                                                                </a:lnTo>
                                                                <a:lnTo>
                                                                  <a:pt x="562897" y="1147917"/>
                                                                </a:lnTo>
                                                                <a:lnTo>
                                                                  <a:pt x="604684" y="1125794"/>
                                                                </a:lnTo>
                                                                <a:lnTo>
                                                                  <a:pt x="666135" y="1145458"/>
                                                                </a:lnTo>
                                                                <a:lnTo>
                                                                  <a:pt x="730045" y="1157749"/>
                                                                </a:lnTo>
                                                                <a:lnTo>
                                                                  <a:pt x="786581" y="1147917"/>
                                                                </a:lnTo>
                                                                <a:lnTo>
                                                                  <a:pt x="845574" y="1135626"/>
                                                                </a:lnTo>
                                                                <a:lnTo>
                                                                  <a:pt x="872613" y="1096297"/>
                                                                </a:lnTo>
                                                                <a:lnTo>
                                                                  <a:pt x="904568" y="1115962"/>
                                                                </a:lnTo>
                                                                <a:lnTo>
                                                                  <a:pt x="961103" y="1206910"/>
                                                                </a:lnTo>
                                                                <a:lnTo>
                                                                  <a:pt x="985684" y="1248697"/>
                                                                </a:lnTo>
                                                                <a:lnTo>
                                                                  <a:pt x="1032387" y="1268362"/>
                                                                </a:lnTo>
                                                                <a:lnTo>
                                                                  <a:pt x="1066800" y="1258529"/>
                                                                </a:lnTo>
                                                                <a:lnTo>
                                                                  <a:pt x="1049593" y="1206910"/>
                                                                </a:lnTo>
                                                                <a:lnTo>
                                                                  <a:pt x="1071716" y="1162665"/>
                                                                </a:lnTo>
                                                                <a:lnTo>
                                                                  <a:pt x="1118419" y="1172497"/>
                                                                </a:lnTo>
                                                                <a:lnTo>
                                                                  <a:pt x="1177413" y="1187246"/>
                                                                </a:lnTo>
                                                                <a:lnTo>
                                                                  <a:pt x="1238864" y="1206910"/>
                                                                </a:lnTo>
                                                                <a:lnTo>
                                                                  <a:pt x="1347019" y="1192162"/>
                                                                </a:lnTo>
                                                                <a:close/>
                                                              </a:path>
                                                            </a:pathLst>
                                                          </a:custGeom>
                                                          <a:solidFill>
                                                            <a:srgbClr val="FBFE94"/>
                                                          </a:solidFill>
                                                        </p:spPr>
                                                        <p:style>
                                                          <a:lnRef idx="2">
                                                            <a:schemeClr val="accent1">
                                                              <a:shade val="50000"/>
                                                            </a:schemeClr>
                                                          </a:lnRef>
                                                          <a:fillRef idx="1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lt1"/>
                                                          </a:fontRef>
                                                        </p:style>
                                                        <p:txBody>
                                                          <a:bodyPr rtlCol="0" anchor="ctr"/>
                                                          <a:lstStyle/>
                                                          <a:p>
                                                            <a:pPr algn="ctr"/>
                                                            <a:r>
                                                              <a:rPr lang="ru-RU" sz="1200" b="1" dirty="0" smtClean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rPr>
                                                              <a:t>Калининск</a:t>
                                                            </a:r>
                                                            <a:endParaRPr lang="ru-RU" sz="1200" b="1" dirty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endParaRPr>
                                                          </a:p>
                                                        </p:txBody>
                                                      </p:sp>
                                                    </p:grpSp>
                                                    <p:sp>
                                                      <p:nvSpPr>
                                                        <p:cNvPr id="53" name="Полилиния 52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916858" y="2706329"/>
                                                          <a:ext cx="1425677" cy="988142"/>
                                                        </a:xfrm>
                                                        <a:custGeom>
                                                          <a:avLst/>
                                                          <a:gdLst>
                                                            <a:gd name="connsiteX0" fmla="*/ 835742 w 1425677"/>
                                                            <a:gd name="connsiteY0" fmla="*/ 125361 h 988142"/>
                                                            <a:gd name="connsiteX1" fmla="*/ 857865 w 1425677"/>
                                                            <a:gd name="connsiteY1" fmla="*/ 179439 h 988142"/>
                                                            <a:gd name="connsiteX2" fmla="*/ 867697 w 1425677"/>
                                                            <a:gd name="connsiteY2" fmla="*/ 258097 h 988142"/>
                                                            <a:gd name="connsiteX3" fmla="*/ 936523 w 1425677"/>
                                                            <a:gd name="connsiteY3" fmla="*/ 235974 h 988142"/>
                                                            <a:gd name="connsiteX4" fmla="*/ 1059426 w 1425677"/>
                                                            <a:gd name="connsiteY4" fmla="*/ 272845 h 988142"/>
                                                            <a:gd name="connsiteX5" fmla="*/ 1125794 w 1425677"/>
                                                            <a:gd name="connsiteY5" fmla="*/ 206477 h 988142"/>
                                                            <a:gd name="connsiteX6" fmla="*/ 1189703 w 1425677"/>
                                                            <a:gd name="connsiteY6" fmla="*/ 206477 h 988142"/>
                                                            <a:gd name="connsiteX7" fmla="*/ 1201994 w 1425677"/>
                                                            <a:gd name="connsiteY7" fmla="*/ 270387 h 988142"/>
                                                            <a:gd name="connsiteX8" fmla="*/ 1265903 w 1425677"/>
                                                            <a:gd name="connsiteY8" fmla="*/ 334297 h 988142"/>
                                                            <a:gd name="connsiteX9" fmla="*/ 1310148 w 1425677"/>
                                                            <a:gd name="connsiteY9" fmla="*/ 422787 h 988142"/>
                                                            <a:gd name="connsiteX10" fmla="*/ 1388807 w 1425677"/>
                                                            <a:gd name="connsiteY10" fmla="*/ 437536 h 988142"/>
                                                            <a:gd name="connsiteX11" fmla="*/ 1425677 w 1425677"/>
                                                            <a:gd name="connsiteY11" fmla="*/ 471948 h 988142"/>
                                                            <a:gd name="connsiteX12" fmla="*/ 1391265 w 1425677"/>
                                                            <a:gd name="connsiteY12" fmla="*/ 570271 h 988142"/>
                                                            <a:gd name="connsiteX13" fmla="*/ 1410929 w 1425677"/>
                                                            <a:gd name="connsiteY13" fmla="*/ 626806 h 988142"/>
                                                            <a:gd name="connsiteX14" fmla="*/ 1376516 w 1425677"/>
                                                            <a:gd name="connsiteY14" fmla="*/ 658761 h 988142"/>
                                                            <a:gd name="connsiteX15" fmla="*/ 1388807 w 1425677"/>
                                                            <a:gd name="connsiteY15" fmla="*/ 705465 h 988142"/>
                                                            <a:gd name="connsiteX16" fmla="*/ 1391265 w 1425677"/>
                                                            <a:gd name="connsiteY16" fmla="*/ 771832 h 988142"/>
                                                            <a:gd name="connsiteX17" fmla="*/ 1347019 w 1425677"/>
                                                            <a:gd name="connsiteY17" fmla="*/ 796413 h 988142"/>
                                                            <a:gd name="connsiteX18" fmla="*/ 1302774 w 1425677"/>
                                                            <a:gd name="connsiteY18" fmla="*/ 803787 h 988142"/>
                                                            <a:gd name="connsiteX19" fmla="*/ 1268361 w 1425677"/>
                                                            <a:gd name="connsiteY19" fmla="*/ 754626 h 988142"/>
                                                            <a:gd name="connsiteX20" fmla="*/ 1243781 w 1425677"/>
                                                            <a:gd name="connsiteY20" fmla="*/ 759542 h 988142"/>
                                                            <a:gd name="connsiteX21" fmla="*/ 1226574 w 1425677"/>
                                                            <a:gd name="connsiteY21" fmla="*/ 779206 h 988142"/>
                                                            <a:gd name="connsiteX22" fmla="*/ 1226574 w 1425677"/>
                                                            <a:gd name="connsiteY22" fmla="*/ 796413 h 988142"/>
                                                            <a:gd name="connsiteX23" fmla="*/ 1204452 w 1425677"/>
                                                            <a:gd name="connsiteY23" fmla="*/ 796413 h 988142"/>
                                                            <a:gd name="connsiteX24" fmla="*/ 1177413 w 1425677"/>
                                                            <a:gd name="connsiteY24" fmla="*/ 843116 h 988142"/>
                                                            <a:gd name="connsiteX25" fmla="*/ 1165123 w 1425677"/>
                                                            <a:gd name="connsiteY25" fmla="*/ 862781 h 988142"/>
                                                            <a:gd name="connsiteX26" fmla="*/ 1147916 w 1425677"/>
                                                            <a:gd name="connsiteY26" fmla="*/ 828368 h 988142"/>
                                                            <a:gd name="connsiteX27" fmla="*/ 1135626 w 1425677"/>
                                                            <a:gd name="connsiteY27" fmla="*/ 680884 h 988142"/>
                                                            <a:gd name="connsiteX28" fmla="*/ 1079090 w 1425677"/>
                                                            <a:gd name="connsiteY28" fmla="*/ 675968 h 988142"/>
                                                            <a:gd name="connsiteX29" fmla="*/ 1079090 w 1425677"/>
                                                            <a:gd name="connsiteY29" fmla="*/ 675968 h 988142"/>
                                                            <a:gd name="connsiteX30" fmla="*/ 1042219 w 1425677"/>
                                                            <a:gd name="connsiteY30" fmla="*/ 658761 h 988142"/>
                                                            <a:gd name="connsiteX31" fmla="*/ 1012723 w 1425677"/>
                                                            <a:gd name="connsiteY31" fmla="*/ 705465 h 988142"/>
                                                            <a:gd name="connsiteX32" fmla="*/ 995516 w 1425677"/>
                                                            <a:gd name="connsiteY32" fmla="*/ 752168 h 988142"/>
                                                            <a:gd name="connsiteX33" fmla="*/ 968477 w 1425677"/>
                                                            <a:gd name="connsiteY33" fmla="*/ 776748 h 988142"/>
                                                            <a:gd name="connsiteX34" fmla="*/ 936523 w 1425677"/>
                                                            <a:gd name="connsiteY34" fmla="*/ 771832 h 988142"/>
                                                            <a:gd name="connsiteX35" fmla="*/ 904568 w 1425677"/>
                                                            <a:gd name="connsiteY35" fmla="*/ 764458 h 988142"/>
                                                            <a:gd name="connsiteX36" fmla="*/ 848032 w 1425677"/>
                                                            <a:gd name="connsiteY36" fmla="*/ 754626 h 988142"/>
                                                            <a:gd name="connsiteX37" fmla="*/ 752168 w 1425677"/>
                                                            <a:gd name="connsiteY37" fmla="*/ 769374 h 988142"/>
                                                            <a:gd name="connsiteX38" fmla="*/ 725129 w 1425677"/>
                                                            <a:gd name="connsiteY38" fmla="*/ 774290 h 988142"/>
                                                            <a:gd name="connsiteX39" fmla="*/ 749710 w 1425677"/>
                                                            <a:gd name="connsiteY39" fmla="*/ 860323 h 988142"/>
                                                            <a:gd name="connsiteX40" fmla="*/ 707923 w 1425677"/>
                                                            <a:gd name="connsiteY40" fmla="*/ 877529 h 988142"/>
                                                            <a:gd name="connsiteX41" fmla="*/ 602226 w 1425677"/>
                                                            <a:gd name="connsiteY41" fmla="*/ 857865 h 988142"/>
                                                            <a:gd name="connsiteX42" fmla="*/ 486697 w 1425677"/>
                                                            <a:gd name="connsiteY42" fmla="*/ 904568 h 988142"/>
                                                            <a:gd name="connsiteX43" fmla="*/ 390832 w 1425677"/>
                                                            <a:gd name="connsiteY43" fmla="*/ 956187 h 988142"/>
                                                            <a:gd name="connsiteX44" fmla="*/ 336755 w 1425677"/>
                                                            <a:gd name="connsiteY44" fmla="*/ 988142 h 988142"/>
                                                            <a:gd name="connsiteX45" fmla="*/ 157316 w 1425677"/>
                                                            <a:gd name="connsiteY45" fmla="*/ 784123 h 988142"/>
                                                            <a:gd name="connsiteX46" fmla="*/ 83574 w 1425677"/>
                                                            <a:gd name="connsiteY46" fmla="*/ 739877 h 988142"/>
                                                            <a:gd name="connsiteX47" fmla="*/ 0 w 1425677"/>
                                                            <a:gd name="connsiteY47" fmla="*/ 695632 h 988142"/>
                                                            <a:gd name="connsiteX48" fmla="*/ 103239 w 1425677"/>
                                                            <a:gd name="connsiteY48" fmla="*/ 612058 h 988142"/>
                                                            <a:gd name="connsiteX49" fmla="*/ 113071 w 1425677"/>
                                                            <a:gd name="connsiteY49" fmla="*/ 585019 h 988142"/>
                                                            <a:gd name="connsiteX50" fmla="*/ 113071 w 1425677"/>
                                                            <a:gd name="connsiteY50" fmla="*/ 530942 h 988142"/>
                                                            <a:gd name="connsiteX51" fmla="*/ 154858 w 1425677"/>
                                                            <a:gd name="connsiteY51" fmla="*/ 484239 h 988142"/>
                                                            <a:gd name="connsiteX52" fmla="*/ 110613 w 1425677"/>
                                                            <a:gd name="connsiteY52" fmla="*/ 444910 h 988142"/>
                                                            <a:gd name="connsiteX53" fmla="*/ 58994 w 1425677"/>
                                                            <a:gd name="connsiteY53" fmla="*/ 417871 h 988142"/>
                                                            <a:gd name="connsiteX54" fmla="*/ 58994 w 1425677"/>
                                                            <a:gd name="connsiteY54" fmla="*/ 326923 h 988142"/>
                                                            <a:gd name="connsiteX55" fmla="*/ 76200 w 1425677"/>
                                                            <a:gd name="connsiteY55" fmla="*/ 216310 h 988142"/>
                                                            <a:gd name="connsiteX56" fmla="*/ 135194 w 1425677"/>
                                                            <a:gd name="connsiteY56" fmla="*/ 275303 h 988142"/>
                                                            <a:gd name="connsiteX57" fmla="*/ 196645 w 1425677"/>
                                                            <a:gd name="connsiteY57" fmla="*/ 297426 h 988142"/>
                                                            <a:gd name="connsiteX58" fmla="*/ 277761 w 1425677"/>
                                                            <a:gd name="connsiteY58" fmla="*/ 243348 h 988142"/>
                                                            <a:gd name="connsiteX59" fmla="*/ 294968 w 1425677"/>
                                                            <a:gd name="connsiteY59" fmla="*/ 149942 h 988142"/>
                                                            <a:gd name="connsiteX60" fmla="*/ 398207 w 1425677"/>
                                                            <a:gd name="connsiteY60" fmla="*/ 110613 h 988142"/>
                                                            <a:gd name="connsiteX61" fmla="*/ 464574 w 1425677"/>
                                                            <a:gd name="connsiteY61" fmla="*/ 137652 h 988142"/>
                                                            <a:gd name="connsiteX62" fmla="*/ 513736 w 1425677"/>
                                                            <a:gd name="connsiteY62" fmla="*/ 86032 h 988142"/>
                                                            <a:gd name="connsiteX63" fmla="*/ 553065 w 1425677"/>
                                                            <a:gd name="connsiteY63" fmla="*/ 12290 h 988142"/>
                                                            <a:gd name="connsiteX64" fmla="*/ 597310 w 1425677"/>
                                                            <a:gd name="connsiteY64" fmla="*/ 0 h 988142"/>
                                                            <a:gd name="connsiteX65" fmla="*/ 737419 w 1425677"/>
                                                            <a:gd name="connsiteY65" fmla="*/ 103239 h 988142"/>
                                                            <a:gd name="connsiteX66" fmla="*/ 835742 w 1425677"/>
                                                            <a:gd name="connsiteY66" fmla="*/ 125361 h 988142"/>
                                                          </a:gdLst>
                                                          <a:ahLst/>
                                                          <a:cxnLst>
                                                            <a:cxn ang="0">
                                                              <a:pos x="connsiteX0" y="connsiteY0"/>
                                                            </a:cxn>
                                                            <a:cxn ang="0">
                                                              <a:pos x="connsiteX1" y="connsiteY1"/>
                                                            </a:cxn>
                                                            <a:cxn ang="0">
                                                              <a:pos x="connsiteX2" y="connsiteY2"/>
                                                            </a:cxn>
                                                            <a:cxn ang="0">
                                                              <a:pos x="connsiteX3" y="connsiteY3"/>
                                                            </a:cxn>
                                                            <a:cxn ang="0">
                                                              <a:pos x="connsiteX4" y="connsiteY4"/>
                                                            </a:cxn>
                                                            <a:cxn ang="0">
                                                              <a:pos x="connsiteX5" y="connsiteY5"/>
                                                            </a:cxn>
                                                            <a:cxn ang="0">
                                                              <a:pos x="connsiteX6" y="connsiteY6"/>
                                                            </a:cxn>
                                                            <a:cxn ang="0">
                                                              <a:pos x="connsiteX7" y="connsiteY7"/>
                                                            </a:cxn>
                                                            <a:cxn ang="0">
                                                              <a:pos x="connsiteX8" y="connsiteY8"/>
                                                            </a:cxn>
                                                            <a:cxn ang="0">
                                                              <a:pos x="connsiteX9" y="connsiteY9"/>
                                                            </a:cxn>
                                                            <a:cxn ang="0">
                                                              <a:pos x="connsiteX10" y="connsiteY10"/>
                                                            </a:cxn>
                                                            <a:cxn ang="0">
                                                              <a:pos x="connsiteX11" y="connsiteY11"/>
                                                            </a:cxn>
                                                            <a:cxn ang="0">
                                                              <a:pos x="connsiteX12" y="connsiteY12"/>
                                                            </a:cxn>
                                                            <a:cxn ang="0">
                                                              <a:pos x="connsiteX13" y="connsiteY13"/>
                                                            </a:cxn>
                                                            <a:cxn ang="0">
                                                              <a:pos x="connsiteX14" y="connsiteY14"/>
                                                            </a:cxn>
                                                            <a:cxn ang="0">
                                                              <a:pos x="connsiteX15" y="connsiteY15"/>
                                                            </a:cxn>
                                                            <a:cxn ang="0">
                                                              <a:pos x="connsiteX16" y="connsiteY16"/>
                                                            </a:cxn>
                                                            <a:cxn ang="0">
                                                              <a:pos x="connsiteX17" y="connsiteY17"/>
                                                            </a:cxn>
                                                            <a:cxn ang="0">
                                                              <a:pos x="connsiteX18" y="connsiteY18"/>
                                                            </a:cxn>
                                                            <a:cxn ang="0">
                                                              <a:pos x="connsiteX19" y="connsiteY19"/>
                                                            </a:cxn>
                                                            <a:cxn ang="0">
                                                              <a:pos x="connsiteX20" y="connsiteY20"/>
                                                            </a:cxn>
                                                            <a:cxn ang="0">
                                                              <a:pos x="connsiteX21" y="connsiteY21"/>
                                                            </a:cxn>
                                                            <a:cxn ang="0">
                                                              <a:pos x="connsiteX22" y="connsiteY22"/>
                                                            </a:cxn>
                                                            <a:cxn ang="0">
                                                              <a:pos x="connsiteX23" y="connsiteY23"/>
                                                            </a:cxn>
                                                            <a:cxn ang="0">
                                                              <a:pos x="connsiteX24" y="connsiteY24"/>
                                                            </a:cxn>
                                                            <a:cxn ang="0">
                                                              <a:pos x="connsiteX25" y="connsiteY25"/>
                                                            </a:cxn>
                                                            <a:cxn ang="0">
                                                              <a:pos x="connsiteX26" y="connsiteY26"/>
                                                            </a:cxn>
                                                            <a:cxn ang="0">
                                                              <a:pos x="connsiteX27" y="connsiteY27"/>
                                                            </a:cxn>
                                                            <a:cxn ang="0">
                                                              <a:pos x="connsiteX28" y="connsiteY28"/>
                                                            </a:cxn>
                                                            <a:cxn ang="0">
                                                              <a:pos x="connsiteX29" y="connsiteY29"/>
                                                            </a:cxn>
                                                            <a:cxn ang="0">
                                                              <a:pos x="connsiteX30" y="connsiteY30"/>
                                                            </a:cxn>
                                                            <a:cxn ang="0">
                                                              <a:pos x="connsiteX31" y="connsiteY31"/>
                                                            </a:cxn>
                                                            <a:cxn ang="0">
                                                              <a:pos x="connsiteX32" y="connsiteY32"/>
                                                            </a:cxn>
                                                            <a:cxn ang="0">
                                                              <a:pos x="connsiteX33" y="connsiteY33"/>
                                                            </a:cxn>
                                                            <a:cxn ang="0">
                                                              <a:pos x="connsiteX34" y="connsiteY34"/>
                                                            </a:cxn>
                                                            <a:cxn ang="0">
                                                              <a:pos x="connsiteX35" y="connsiteY35"/>
                                                            </a:cxn>
                                                            <a:cxn ang="0">
                                                              <a:pos x="connsiteX36" y="connsiteY36"/>
                                                            </a:cxn>
                                                            <a:cxn ang="0">
                                                              <a:pos x="connsiteX37" y="connsiteY37"/>
                                                            </a:cxn>
                                                            <a:cxn ang="0">
                                                              <a:pos x="connsiteX38" y="connsiteY38"/>
                                                            </a:cxn>
                                                            <a:cxn ang="0">
                                                              <a:pos x="connsiteX39" y="connsiteY39"/>
                                                            </a:cxn>
                                                            <a:cxn ang="0">
                                                              <a:pos x="connsiteX40" y="connsiteY40"/>
                                                            </a:cxn>
                                                            <a:cxn ang="0">
                                                              <a:pos x="connsiteX41" y="connsiteY41"/>
                                                            </a:cxn>
                                                            <a:cxn ang="0">
                                                              <a:pos x="connsiteX42" y="connsiteY42"/>
                                                            </a:cxn>
                                                            <a:cxn ang="0">
                                                              <a:pos x="connsiteX43" y="connsiteY43"/>
                                                            </a:cxn>
                                                            <a:cxn ang="0">
                                                              <a:pos x="connsiteX44" y="connsiteY44"/>
                                                            </a:cxn>
                                                            <a:cxn ang="0">
                                                              <a:pos x="connsiteX45" y="connsiteY45"/>
                                                            </a:cxn>
                                                            <a:cxn ang="0">
                                                              <a:pos x="connsiteX46" y="connsiteY46"/>
                                                            </a:cxn>
                                                            <a:cxn ang="0">
                                                              <a:pos x="connsiteX47" y="connsiteY47"/>
                                                            </a:cxn>
                                                            <a:cxn ang="0">
                                                              <a:pos x="connsiteX48" y="connsiteY48"/>
                                                            </a:cxn>
                                                            <a:cxn ang="0">
                                                              <a:pos x="connsiteX49" y="connsiteY49"/>
                                                            </a:cxn>
                                                            <a:cxn ang="0">
                                                              <a:pos x="connsiteX50" y="connsiteY50"/>
                                                            </a:cxn>
                                                            <a:cxn ang="0">
                                                              <a:pos x="connsiteX51" y="connsiteY51"/>
                                                            </a:cxn>
                                                            <a:cxn ang="0">
                                                              <a:pos x="connsiteX52" y="connsiteY52"/>
                                                            </a:cxn>
                                                            <a:cxn ang="0">
                                                              <a:pos x="connsiteX53" y="connsiteY53"/>
                                                            </a:cxn>
                                                            <a:cxn ang="0">
                                                              <a:pos x="connsiteX54" y="connsiteY54"/>
                                                            </a:cxn>
                                                            <a:cxn ang="0">
                                                              <a:pos x="connsiteX55" y="connsiteY55"/>
                                                            </a:cxn>
                                                            <a:cxn ang="0">
                                                              <a:pos x="connsiteX56" y="connsiteY56"/>
                                                            </a:cxn>
                                                            <a:cxn ang="0">
                                                              <a:pos x="connsiteX57" y="connsiteY57"/>
                                                            </a:cxn>
                                                            <a:cxn ang="0">
                                                              <a:pos x="connsiteX58" y="connsiteY58"/>
                                                            </a:cxn>
                                                            <a:cxn ang="0">
                                                              <a:pos x="connsiteX59" y="connsiteY59"/>
                                                            </a:cxn>
                                                            <a:cxn ang="0">
                                                              <a:pos x="connsiteX60" y="connsiteY60"/>
                                                            </a:cxn>
                                                            <a:cxn ang="0">
                                                              <a:pos x="connsiteX61" y="connsiteY61"/>
                                                            </a:cxn>
                                                            <a:cxn ang="0">
                                                              <a:pos x="connsiteX62" y="connsiteY62"/>
                                                            </a:cxn>
                                                            <a:cxn ang="0">
                                                              <a:pos x="connsiteX63" y="connsiteY63"/>
                                                            </a:cxn>
                                                            <a:cxn ang="0">
                                                              <a:pos x="connsiteX64" y="connsiteY64"/>
                                                            </a:cxn>
                                                            <a:cxn ang="0">
                                                              <a:pos x="connsiteX65" y="connsiteY65"/>
                                                            </a:cxn>
                                                            <a:cxn ang="0">
                                                              <a:pos x="connsiteX66" y="connsiteY66"/>
                                                            </a:cxn>
                                                          </a:cxnLst>
                                                          <a:rect l="l" t="t" r="r" b="b"/>
                                                          <a:pathLst>
                                                            <a:path w="1425677" h="988142">
                                                              <a:moveTo>
                                                                <a:pt x="835742" y="125361"/>
                                                              </a:moveTo>
                                                              <a:lnTo>
                                                                <a:pt x="857865" y="179439"/>
                                                              </a:lnTo>
                                                              <a:lnTo>
                                                                <a:pt x="867697" y="258097"/>
                                                              </a:lnTo>
                                                              <a:lnTo>
                                                                <a:pt x="936523" y="235974"/>
                                                              </a:lnTo>
                                                              <a:lnTo>
                                                                <a:pt x="1059426" y="272845"/>
                                                              </a:lnTo>
                                                              <a:lnTo>
                                                                <a:pt x="1125794" y="206477"/>
                                                              </a:lnTo>
                                                              <a:lnTo>
                                                                <a:pt x="1189703" y="206477"/>
                                                              </a:lnTo>
                                                              <a:lnTo>
                                                                <a:pt x="1201994" y="270387"/>
                                                              </a:lnTo>
                                                              <a:lnTo>
                                                                <a:pt x="1265903" y="334297"/>
                                                              </a:lnTo>
                                                              <a:lnTo>
                                                                <a:pt x="1310148" y="422787"/>
                                                              </a:lnTo>
                                                              <a:lnTo>
                                                                <a:pt x="1388807" y="437536"/>
                                                              </a:lnTo>
                                                              <a:lnTo>
                                                                <a:pt x="1425677" y="471948"/>
                                                              </a:lnTo>
                                                              <a:lnTo>
                                                                <a:pt x="1391265" y="570271"/>
                                                              </a:lnTo>
                                                              <a:lnTo>
                                                                <a:pt x="1410929" y="626806"/>
                                                              </a:lnTo>
                                                              <a:lnTo>
                                                                <a:pt x="1376516" y="658761"/>
                                                              </a:lnTo>
                                                              <a:lnTo>
                                                                <a:pt x="1388807" y="705465"/>
                                                              </a:lnTo>
                                                              <a:cubicBezTo>
                                                                <a:pt x="1389626" y="727587"/>
                                                                <a:pt x="1390446" y="749710"/>
                                                                <a:pt x="1391265" y="771832"/>
                                                              </a:cubicBezTo>
                                                              <a:lnTo>
                                                                <a:pt x="1347019" y="796413"/>
                                                              </a:lnTo>
                                                              <a:lnTo>
                                                                <a:pt x="1302774" y="803787"/>
                                                              </a:lnTo>
                                                              <a:lnTo>
                                                                <a:pt x="1268361" y="754626"/>
                                                              </a:lnTo>
                                                              <a:lnTo>
                                                                <a:pt x="1243781" y="759542"/>
                                                              </a:lnTo>
                                                              <a:lnTo>
                                                                <a:pt x="1226574" y="779206"/>
                                                              </a:lnTo>
                                                              <a:lnTo>
                                                                <a:pt x="1226574" y="796413"/>
                                                              </a:lnTo>
                                                              <a:lnTo>
                                                                <a:pt x="1204452" y="796413"/>
                                                              </a:lnTo>
                                                              <a:lnTo>
                                                                <a:pt x="1177413" y="843116"/>
                                                              </a:lnTo>
                                                              <a:lnTo>
                                                                <a:pt x="1165123" y="862781"/>
                                                              </a:lnTo>
                                                              <a:lnTo>
                                                                <a:pt x="1147916" y="828368"/>
                                                              </a:lnTo>
                                                              <a:lnTo>
                                                                <a:pt x="1135626" y="680884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42219" y="658761"/>
                                                              </a:lnTo>
                                                              <a:lnTo>
                                                                <a:pt x="1012723" y="705465"/>
                                                              </a:lnTo>
                                                              <a:lnTo>
                                                                <a:pt x="995516" y="752168"/>
                                                              </a:lnTo>
                                                              <a:lnTo>
                                                                <a:pt x="968477" y="776748"/>
                                                              </a:lnTo>
                                                              <a:lnTo>
                                                                <a:pt x="936523" y="771832"/>
                                                              </a:lnTo>
                                                              <a:lnTo>
                                                                <a:pt x="904568" y="764458"/>
                                                              </a:lnTo>
                                                              <a:lnTo>
                                                                <a:pt x="848032" y="754626"/>
                                                              </a:lnTo>
                                                              <a:lnTo>
                                                                <a:pt x="752168" y="769374"/>
                                                              </a:lnTo>
                                                              <a:lnTo>
                                                                <a:pt x="725129" y="774290"/>
                                                              </a:lnTo>
                                                              <a:lnTo>
                                                                <a:pt x="749710" y="860323"/>
                                                              </a:lnTo>
                                                              <a:lnTo>
                                                                <a:pt x="707923" y="877529"/>
                                                              </a:lnTo>
                                                              <a:lnTo>
                                                                <a:pt x="602226" y="857865"/>
                                                              </a:lnTo>
                                                              <a:lnTo>
                                                                <a:pt x="486697" y="904568"/>
                                                              </a:lnTo>
                                                              <a:lnTo>
                                                                <a:pt x="390832" y="956187"/>
                                                              </a:lnTo>
                                                              <a:lnTo>
                                                                <a:pt x="336755" y="988142"/>
                                                              </a:lnTo>
                                                              <a:lnTo>
                                                                <a:pt x="157316" y="784123"/>
                                                              </a:lnTo>
                                                              <a:lnTo>
                                                                <a:pt x="83574" y="739877"/>
                                                              </a:lnTo>
                                                              <a:lnTo>
                                                                <a:pt x="0" y="695632"/>
                                                              </a:lnTo>
                                                              <a:lnTo>
                                                                <a:pt x="103239" y="612058"/>
                                                              </a:lnTo>
                                                              <a:lnTo>
                                                                <a:pt x="113071" y="585019"/>
                                                              </a:lnTo>
                                                              <a:lnTo>
                                                                <a:pt x="113071" y="530942"/>
                                                              </a:lnTo>
                                                              <a:lnTo>
                                                                <a:pt x="154858" y="484239"/>
                                                              </a:lnTo>
                                                              <a:lnTo>
                                                                <a:pt x="110613" y="444910"/>
                                                              </a:lnTo>
                                                              <a:lnTo>
                                                                <a:pt x="58994" y="417871"/>
                                                              </a:lnTo>
                                                              <a:lnTo>
                                                                <a:pt x="58994" y="326923"/>
                                                              </a:lnTo>
                                                              <a:lnTo>
                                                                <a:pt x="76200" y="216310"/>
                                                              </a:lnTo>
                                                              <a:lnTo>
                                                                <a:pt x="135194" y="275303"/>
                                                              </a:lnTo>
                                                              <a:lnTo>
                                                                <a:pt x="196645" y="297426"/>
                                                              </a:lnTo>
                                                              <a:lnTo>
                                                                <a:pt x="277761" y="243348"/>
                                                              </a:lnTo>
                                                              <a:lnTo>
                                                                <a:pt x="294968" y="149942"/>
                                                              </a:lnTo>
                                                              <a:lnTo>
                                                                <a:pt x="398207" y="110613"/>
                                                              </a:lnTo>
                                                              <a:lnTo>
                                                                <a:pt x="464574" y="137652"/>
                                                              </a:lnTo>
                                                              <a:lnTo>
                                                                <a:pt x="513736" y="86032"/>
                                                              </a:lnTo>
                                                              <a:lnTo>
                                                                <a:pt x="553065" y="12290"/>
                                                              </a:lnTo>
                                                              <a:lnTo>
                                                                <a:pt x="597310" y="0"/>
                                                              </a:lnTo>
                                                              <a:lnTo>
                                                                <a:pt x="737419" y="103239"/>
                                                              </a:lnTo>
                                                              <a:lnTo>
                                                                <a:pt x="835742" y="125361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solidFill>
                                                          <a:schemeClr val="accent2">
                                                            <a:lumMod val="75000"/>
                                                          </a:schemeClr>
                                                        </a:solidFill>
                                                      </p:spPr>
                                                      <p:style>
                                                        <a:lnRef idx="2">
                                                          <a:schemeClr val="accent1">
                                                            <a:shade val="50000"/>
                                                          </a:schemeClr>
                                                        </a:lnRef>
                                                        <a:fillRef idx="1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lt1"/>
                                                        </a:fontRef>
                                                      </p:style>
                                                      <p:txBody>
                                                        <a:bodyPr rtlCol="0" anchor="ctr"/>
                                                        <a:lstStyle/>
                                                        <a:p>
                                                          <a:pPr algn="ctr"/>
                                                          <a:r>
                                                            <a:rPr lang="ru-RU" sz="1200" b="1" dirty="0" smtClean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rPr>
                                                            <a:t>Самойловка</a:t>
                                                          </a:r>
                                                          <a:endParaRPr lang="ru-RU" sz="1200" b="1" dirty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  <p:sp>
                                                    <p:nvSpPr>
                                                      <p:cNvPr id="51" name="Полилиния 50"/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363794" y="2047568"/>
                                                        <a:ext cx="1501877" cy="1351935"/>
                                                      </a:xfrm>
                                                      <a:custGeom>
                                                        <a:avLst/>
                                                        <a:gdLst>
                                                          <a:gd name="connsiteX0" fmla="*/ 540774 w 1501877"/>
                                                          <a:gd name="connsiteY0" fmla="*/ 1351935 h 1351935"/>
                                                          <a:gd name="connsiteX1" fmla="*/ 646471 w 1501877"/>
                                                          <a:gd name="connsiteY1" fmla="*/ 1270819 h 1351935"/>
                                                          <a:gd name="connsiteX2" fmla="*/ 663677 w 1501877"/>
                                                          <a:gd name="connsiteY2" fmla="*/ 1199535 h 1351935"/>
                                                          <a:gd name="connsiteX3" fmla="*/ 700548 w 1501877"/>
                                                          <a:gd name="connsiteY3" fmla="*/ 1152832 h 1351935"/>
                                                          <a:gd name="connsiteX4" fmla="*/ 700548 w 1501877"/>
                                                          <a:gd name="connsiteY4" fmla="*/ 1152832 h 1351935"/>
                                                          <a:gd name="connsiteX5" fmla="*/ 599767 w 1501877"/>
                                                          <a:gd name="connsiteY5" fmla="*/ 1066800 h 1351935"/>
                                                          <a:gd name="connsiteX6" fmla="*/ 624348 w 1501877"/>
                                                          <a:gd name="connsiteY6" fmla="*/ 872613 h 1351935"/>
                                                          <a:gd name="connsiteX7" fmla="*/ 683341 w 1501877"/>
                                                          <a:gd name="connsiteY7" fmla="*/ 926690 h 1351935"/>
                                                          <a:gd name="connsiteX8" fmla="*/ 757083 w 1501877"/>
                                                          <a:gd name="connsiteY8" fmla="*/ 961103 h 1351935"/>
                                                          <a:gd name="connsiteX9" fmla="*/ 820993 w 1501877"/>
                                                          <a:gd name="connsiteY9" fmla="*/ 907026 h 1351935"/>
                                                          <a:gd name="connsiteX10" fmla="*/ 840658 w 1501877"/>
                                                          <a:gd name="connsiteY10" fmla="*/ 818535 h 1351935"/>
                                                          <a:gd name="connsiteX11" fmla="*/ 943896 w 1501877"/>
                                                          <a:gd name="connsiteY11" fmla="*/ 766916 h 1351935"/>
                                                          <a:gd name="connsiteX12" fmla="*/ 1012722 w 1501877"/>
                                                          <a:gd name="connsiteY12" fmla="*/ 796413 h 1351935"/>
                                                          <a:gd name="connsiteX13" fmla="*/ 1106129 w 1501877"/>
                                                          <a:gd name="connsiteY13" fmla="*/ 671051 h 1351935"/>
                                                          <a:gd name="connsiteX14" fmla="*/ 1135625 w 1501877"/>
                                                          <a:gd name="connsiteY14" fmla="*/ 651387 h 1351935"/>
                                                          <a:gd name="connsiteX15" fmla="*/ 1295400 w 1501877"/>
                                                          <a:gd name="connsiteY15" fmla="*/ 754626 h 1351935"/>
                                                          <a:gd name="connsiteX16" fmla="*/ 1391264 w 1501877"/>
                                                          <a:gd name="connsiteY16" fmla="*/ 784122 h 1351935"/>
                                                          <a:gd name="connsiteX17" fmla="*/ 1415845 w 1501877"/>
                                                          <a:gd name="connsiteY17" fmla="*/ 658761 h 1351935"/>
                                                          <a:gd name="connsiteX18" fmla="*/ 1425677 w 1501877"/>
                                                          <a:gd name="connsiteY18" fmla="*/ 528484 h 1351935"/>
                                                          <a:gd name="connsiteX19" fmla="*/ 1437967 w 1501877"/>
                                                          <a:gd name="connsiteY19" fmla="*/ 435077 h 1351935"/>
                                                          <a:gd name="connsiteX20" fmla="*/ 1477296 w 1501877"/>
                                                          <a:gd name="connsiteY20" fmla="*/ 408038 h 1351935"/>
                                                          <a:gd name="connsiteX21" fmla="*/ 1501877 w 1501877"/>
                                                          <a:gd name="connsiteY21" fmla="*/ 385916 h 1351935"/>
                                                          <a:gd name="connsiteX22" fmla="*/ 1484671 w 1501877"/>
                                                          <a:gd name="connsiteY22" fmla="*/ 341671 h 1351935"/>
                                                          <a:gd name="connsiteX23" fmla="*/ 1354393 w 1501877"/>
                                                          <a:gd name="connsiteY23" fmla="*/ 319548 h 1351935"/>
                                                          <a:gd name="connsiteX24" fmla="*/ 1231490 w 1501877"/>
                                                          <a:gd name="connsiteY24" fmla="*/ 174522 h 1351935"/>
                                                          <a:gd name="connsiteX25" fmla="*/ 1071716 w 1501877"/>
                                                          <a:gd name="connsiteY25" fmla="*/ 245806 h 1351935"/>
                                                          <a:gd name="connsiteX26" fmla="*/ 995516 w 1501877"/>
                                                          <a:gd name="connsiteY26" fmla="*/ 191729 h 1351935"/>
                                                          <a:gd name="connsiteX27" fmla="*/ 970935 w 1501877"/>
                                                          <a:gd name="connsiteY27" fmla="*/ 147484 h 1351935"/>
                                                          <a:gd name="connsiteX28" fmla="*/ 929148 w 1501877"/>
                                                          <a:gd name="connsiteY28" fmla="*/ 172064 h 1351935"/>
                                                          <a:gd name="connsiteX29" fmla="*/ 897193 w 1501877"/>
                                                          <a:gd name="connsiteY29" fmla="*/ 93406 h 1351935"/>
                                                          <a:gd name="connsiteX30" fmla="*/ 843116 w 1501877"/>
                                                          <a:gd name="connsiteY30" fmla="*/ 122903 h 1351935"/>
                                                          <a:gd name="connsiteX31" fmla="*/ 759541 w 1501877"/>
                                                          <a:gd name="connsiteY31" fmla="*/ 93406 h 1351935"/>
                                                          <a:gd name="connsiteX32" fmla="*/ 653845 w 1501877"/>
                                                          <a:gd name="connsiteY32" fmla="*/ 4916 h 1351935"/>
                                                          <a:gd name="connsiteX33" fmla="*/ 604683 w 1501877"/>
                                                          <a:gd name="connsiteY33" fmla="*/ 0 h 1351935"/>
                                                          <a:gd name="connsiteX34" fmla="*/ 555522 w 1501877"/>
                                                          <a:gd name="connsiteY34" fmla="*/ 73742 h 1351935"/>
                                                          <a:gd name="connsiteX35" fmla="*/ 462116 w 1501877"/>
                                                          <a:gd name="connsiteY35" fmla="*/ 208935 h 1351935"/>
                                                          <a:gd name="connsiteX36" fmla="*/ 422787 w 1501877"/>
                                                          <a:gd name="connsiteY36" fmla="*/ 282677 h 1351935"/>
                                                          <a:gd name="connsiteX37" fmla="*/ 395748 w 1501877"/>
                                                          <a:gd name="connsiteY37" fmla="*/ 324464 h 1351935"/>
                                                          <a:gd name="connsiteX38" fmla="*/ 398206 w 1501877"/>
                                                          <a:gd name="connsiteY38" fmla="*/ 385916 h 1351935"/>
                                                          <a:gd name="connsiteX39" fmla="*/ 334296 w 1501877"/>
                                                          <a:gd name="connsiteY39" fmla="*/ 489155 h 1351935"/>
                                                          <a:gd name="connsiteX40" fmla="*/ 344129 w 1501877"/>
                                                          <a:gd name="connsiteY40" fmla="*/ 543232 h 1351935"/>
                                                          <a:gd name="connsiteX41" fmla="*/ 317090 w 1501877"/>
                                                          <a:gd name="connsiteY41" fmla="*/ 557980 h 1351935"/>
                                                          <a:gd name="connsiteX42" fmla="*/ 228600 w 1501877"/>
                                                          <a:gd name="connsiteY42" fmla="*/ 521109 h 1351935"/>
                                                          <a:gd name="connsiteX43" fmla="*/ 191729 w 1501877"/>
                                                          <a:gd name="connsiteY43" fmla="*/ 462116 h 1351935"/>
                                                          <a:gd name="connsiteX44" fmla="*/ 162232 w 1501877"/>
                                                          <a:gd name="connsiteY44" fmla="*/ 430161 h 1351935"/>
                                                          <a:gd name="connsiteX45" fmla="*/ 122903 w 1501877"/>
                                                          <a:gd name="connsiteY45" fmla="*/ 430161 h 1351935"/>
                                                          <a:gd name="connsiteX46" fmla="*/ 93406 w 1501877"/>
                                                          <a:gd name="connsiteY46" fmla="*/ 469490 h 1351935"/>
                                                          <a:gd name="connsiteX47" fmla="*/ 44245 w 1501877"/>
                                                          <a:gd name="connsiteY47" fmla="*/ 486697 h 1351935"/>
                                                          <a:gd name="connsiteX48" fmla="*/ 12290 w 1501877"/>
                                                          <a:gd name="connsiteY48" fmla="*/ 498987 h 1351935"/>
                                                          <a:gd name="connsiteX49" fmla="*/ 0 w 1501877"/>
                                                          <a:gd name="connsiteY49" fmla="*/ 557980 h 1351935"/>
                                                          <a:gd name="connsiteX50" fmla="*/ 0 w 1501877"/>
                                                          <a:gd name="connsiteY50" fmla="*/ 557980 h 1351935"/>
                                                          <a:gd name="connsiteX51" fmla="*/ 132735 w 1501877"/>
                                                          <a:gd name="connsiteY51" fmla="*/ 634180 h 1351935"/>
                                                          <a:gd name="connsiteX52" fmla="*/ 194187 w 1501877"/>
                                                          <a:gd name="connsiteY52" fmla="*/ 717755 h 1351935"/>
                                                          <a:gd name="connsiteX53" fmla="*/ 267929 w 1501877"/>
                                                          <a:gd name="connsiteY53" fmla="*/ 848032 h 1351935"/>
                                                          <a:gd name="connsiteX54" fmla="*/ 292509 w 1501877"/>
                                                          <a:gd name="connsiteY54" fmla="*/ 862780 h 1351935"/>
                                                          <a:gd name="connsiteX55" fmla="*/ 282677 w 1501877"/>
                                                          <a:gd name="connsiteY55" fmla="*/ 926690 h 1351935"/>
                                                          <a:gd name="connsiteX56" fmla="*/ 299883 w 1501877"/>
                                                          <a:gd name="connsiteY56" fmla="*/ 1022555 h 1351935"/>
                                                          <a:gd name="connsiteX57" fmla="*/ 376083 w 1501877"/>
                                                          <a:gd name="connsiteY57" fmla="*/ 1086464 h 1351935"/>
                                                          <a:gd name="connsiteX58" fmla="*/ 378541 w 1501877"/>
                                                          <a:gd name="connsiteY58" fmla="*/ 1130709 h 1351935"/>
                                                          <a:gd name="connsiteX59" fmla="*/ 331838 w 1501877"/>
                                                          <a:gd name="connsiteY59" fmla="*/ 1155290 h 1351935"/>
                                                          <a:gd name="connsiteX60" fmla="*/ 322006 w 1501877"/>
                                                          <a:gd name="connsiteY60" fmla="*/ 1206909 h 1351935"/>
                                                          <a:gd name="connsiteX61" fmla="*/ 540774 w 1501877"/>
                                                          <a:gd name="connsiteY61" fmla="*/ 1351935 h 1351935"/>
                                                        </a:gdLst>
                                                        <a:ahLst/>
                                                        <a:cxnLst>
                                                          <a:cxn ang="0">
                                                            <a:pos x="connsiteX0" y="connsiteY0"/>
                                                          </a:cxn>
                                                          <a:cxn ang="0">
                                                            <a:pos x="connsiteX1" y="connsiteY1"/>
                                                          </a:cxn>
                                                          <a:cxn ang="0">
                                                            <a:pos x="connsiteX2" y="connsiteY2"/>
                                                          </a:cxn>
                                                          <a:cxn ang="0">
                                                            <a:pos x="connsiteX3" y="connsiteY3"/>
                                                          </a:cxn>
                                                          <a:cxn ang="0">
                                                            <a:pos x="connsiteX4" y="connsiteY4"/>
                                                          </a:cxn>
                                                          <a:cxn ang="0">
                                                            <a:pos x="connsiteX5" y="connsiteY5"/>
                                                          </a:cxn>
                                                          <a:cxn ang="0">
                                                            <a:pos x="connsiteX6" y="connsiteY6"/>
                                                          </a:cxn>
                                                          <a:cxn ang="0">
                                                            <a:pos x="connsiteX7" y="connsiteY7"/>
                                                          </a:cxn>
                                                          <a:cxn ang="0">
                                                            <a:pos x="connsiteX8" y="connsiteY8"/>
                                                          </a:cxn>
                                                          <a:cxn ang="0">
                                                            <a:pos x="connsiteX9" y="connsiteY9"/>
                                                          </a:cxn>
                                                          <a:cxn ang="0">
                                                            <a:pos x="connsiteX10" y="connsiteY10"/>
                                                          </a:cxn>
                                                          <a:cxn ang="0">
                                                            <a:pos x="connsiteX11" y="connsiteY11"/>
                                                          </a:cxn>
                                                          <a:cxn ang="0">
                                                            <a:pos x="connsiteX12" y="connsiteY12"/>
                                                          </a:cxn>
                                                          <a:cxn ang="0">
                                                            <a:pos x="connsiteX13" y="connsiteY13"/>
                                                          </a:cxn>
                                                          <a:cxn ang="0">
                                                            <a:pos x="connsiteX14" y="connsiteY14"/>
                                                          </a:cxn>
                                                          <a:cxn ang="0">
                                                            <a:pos x="connsiteX15" y="connsiteY15"/>
                                                          </a:cxn>
                                                          <a:cxn ang="0">
                                                            <a:pos x="connsiteX16" y="connsiteY16"/>
                                                          </a:cxn>
                                                          <a:cxn ang="0">
                                                            <a:pos x="connsiteX17" y="connsiteY17"/>
                                                          </a:cxn>
                                                          <a:cxn ang="0">
                                                            <a:pos x="connsiteX18" y="connsiteY18"/>
                                                          </a:cxn>
                                                          <a:cxn ang="0">
                                                            <a:pos x="connsiteX19" y="connsiteY19"/>
                                                          </a:cxn>
                                                          <a:cxn ang="0">
                                                            <a:pos x="connsiteX20" y="connsiteY20"/>
                                                          </a:cxn>
                                                          <a:cxn ang="0">
                                                            <a:pos x="connsiteX21" y="connsiteY21"/>
                                                          </a:cxn>
                                                          <a:cxn ang="0">
                                                            <a:pos x="connsiteX22" y="connsiteY22"/>
                                                          </a:cxn>
                                                          <a:cxn ang="0">
                                                            <a:pos x="connsiteX23" y="connsiteY23"/>
                                                          </a:cxn>
                                                          <a:cxn ang="0">
                                                            <a:pos x="connsiteX24" y="connsiteY24"/>
                                                          </a:cxn>
                                                          <a:cxn ang="0">
                                                            <a:pos x="connsiteX25" y="connsiteY25"/>
                                                          </a:cxn>
                                                          <a:cxn ang="0">
                                                            <a:pos x="connsiteX26" y="connsiteY26"/>
                                                          </a:cxn>
                                                          <a:cxn ang="0">
                                                            <a:pos x="connsiteX27" y="connsiteY27"/>
                                                          </a:cxn>
                                                          <a:cxn ang="0">
                                                            <a:pos x="connsiteX28" y="connsiteY28"/>
                                                          </a:cxn>
                                                          <a:cxn ang="0">
                                                            <a:pos x="connsiteX29" y="connsiteY29"/>
                                                          </a:cxn>
                                                          <a:cxn ang="0">
                                                            <a:pos x="connsiteX30" y="connsiteY30"/>
                                                          </a:cxn>
                                                          <a:cxn ang="0">
                                                            <a:pos x="connsiteX31" y="connsiteY31"/>
                                                          </a:cxn>
                                                          <a:cxn ang="0">
                                                            <a:pos x="connsiteX32" y="connsiteY32"/>
                                                          </a:cxn>
                                                          <a:cxn ang="0">
                                                            <a:pos x="connsiteX33" y="connsiteY33"/>
                                                          </a:cxn>
                                                          <a:cxn ang="0">
                                                            <a:pos x="connsiteX34" y="connsiteY34"/>
                                                          </a:cxn>
                                                          <a:cxn ang="0">
                                                            <a:pos x="connsiteX35" y="connsiteY35"/>
                                                          </a:cxn>
                                                          <a:cxn ang="0">
                                                            <a:pos x="connsiteX36" y="connsiteY36"/>
                                                          </a:cxn>
                                                          <a:cxn ang="0">
                                                            <a:pos x="connsiteX37" y="connsiteY37"/>
                                                          </a:cxn>
                                                          <a:cxn ang="0">
                                                            <a:pos x="connsiteX38" y="connsiteY38"/>
                                                          </a:cxn>
                                                          <a:cxn ang="0">
                                                            <a:pos x="connsiteX39" y="connsiteY39"/>
                                                          </a:cxn>
                                                          <a:cxn ang="0">
                                                            <a:pos x="connsiteX40" y="connsiteY40"/>
                                                          </a:cxn>
                                                          <a:cxn ang="0">
                                                            <a:pos x="connsiteX41" y="connsiteY41"/>
                                                          </a:cxn>
                                                          <a:cxn ang="0">
                                                            <a:pos x="connsiteX42" y="connsiteY42"/>
                                                          </a:cxn>
                                                          <a:cxn ang="0">
                                                            <a:pos x="connsiteX43" y="connsiteY43"/>
                                                          </a:cxn>
                                                          <a:cxn ang="0">
                                                            <a:pos x="connsiteX44" y="connsiteY44"/>
                                                          </a:cxn>
                                                          <a:cxn ang="0">
                                                            <a:pos x="connsiteX45" y="connsiteY45"/>
                                                          </a:cxn>
                                                          <a:cxn ang="0">
                                                            <a:pos x="connsiteX46" y="connsiteY46"/>
                                                          </a:cxn>
                                                          <a:cxn ang="0">
                                                            <a:pos x="connsiteX47" y="connsiteY47"/>
                                                          </a:cxn>
                                                          <a:cxn ang="0">
                                                            <a:pos x="connsiteX48" y="connsiteY48"/>
                                                          </a:cxn>
                                                          <a:cxn ang="0">
                                                            <a:pos x="connsiteX49" y="connsiteY49"/>
                                                          </a:cxn>
                                                          <a:cxn ang="0">
                                                            <a:pos x="connsiteX50" y="connsiteY50"/>
                                                          </a:cxn>
                                                          <a:cxn ang="0">
                                                            <a:pos x="connsiteX51" y="connsiteY51"/>
                                                          </a:cxn>
                                                          <a:cxn ang="0">
                                                            <a:pos x="connsiteX52" y="connsiteY52"/>
                                                          </a:cxn>
                                                          <a:cxn ang="0">
                                                            <a:pos x="connsiteX53" y="connsiteY53"/>
                                                          </a:cxn>
                                                          <a:cxn ang="0">
                                                            <a:pos x="connsiteX54" y="connsiteY54"/>
                                                          </a:cxn>
                                                          <a:cxn ang="0">
                                                            <a:pos x="connsiteX55" y="connsiteY55"/>
                                                          </a:cxn>
                                                          <a:cxn ang="0">
                                                            <a:pos x="connsiteX56" y="connsiteY56"/>
                                                          </a:cxn>
                                                          <a:cxn ang="0">
                                                            <a:pos x="connsiteX57" y="connsiteY57"/>
                                                          </a:cxn>
                                                          <a:cxn ang="0">
                                                            <a:pos x="connsiteX58" y="connsiteY58"/>
                                                          </a:cxn>
                                                          <a:cxn ang="0">
                                                            <a:pos x="connsiteX59" y="connsiteY59"/>
                                                          </a:cxn>
                                                          <a:cxn ang="0">
                                                            <a:pos x="connsiteX60" y="connsiteY60"/>
                                                          </a:cxn>
                                                          <a:cxn ang="0">
                                                            <a:pos x="connsiteX61" y="connsiteY61"/>
                                                          </a:cxn>
                                                        </a:cxnLst>
                                                        <a:rect l="l" t="t" r="r" b="b"/>
                                                        <a:pathLst>
                                                          <a:path w="1501877" h="1351935">
                                                            <a:moveTo>
                                                              <a:pt x="540774" y="1351935"/>
                                                            </a:moveTo>
                                                            <a:lnTo>
                                                              <a:pt x="646471" y="1270819"/>
                                                            </a:lnTo>
                                                            <a:lnTo>
                                                              <a:pt x="663677" y="1199535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599767" y="1066800"/>
                                                            </a:lnTo>
                                                            <a:lnTo>
                                                              <a:pt x="624348" y="872613"/>
                                                            </a:lnTo>
                                                            <a:lnTo>
                                                              <a:pt x="683341" y="926690"/>
                                                            </a:lnTo>
                                                            <a:lnTo>
                                                              <a:pt x="757083" y="961103"/>
                                                            </a:lnTo>
                                                            <a:lnTo>
                                                              <a:pt x="820993" y="907026"/>
                                                            </a:lnTo>
                                                            <a:lnTo>
                                                              <a:pt x="840658" y="818535"/>
                                                            </a:lnTo>
                                                            <a:lnTo>
                                                              <a:pt x="943896" y="766916"/>
                                                            </a:lnTo>
                                                            <a:lnTo>
                                                              <a:pt x="1012722" y="796413"/>
                                                            </a:lnTo>
                                                            <a:lnTo>
                                                              <a:pt x="1106129" y="671051"/>
                                                            </a:lnTo>
                                                            <a:lnTo>
                                                              <a:pt x="1135625" y="651387"/>
                                                            </a:lnTo>
                                                            <a:lnTo>
                                                              <a:pt x="1295400" y="754626"/>
                                                            </a:lnTo>
                                                            <a:lnTo>
                                                              <a:pt x="1391264" y="784122"/>
                                                            </a:lnTo>
                                                            <a:lnTo>
                                                              <a:pt x="1415845" y="658761"/>
                                                            </a:lnTo>
                                                            <a:lnTo>
                                                              <a:pt x="1425677" y="528484"/>
                                                            </a:lnTo>
                                                            <a:lnTo>
                                                              <a:pt x="1437967" y="435077"/>
                                                            </a:lnTo>
                                                            <a:lnTo>
                                                              <a:pt x="1477296" y="408038"/>
                                                            </a:lnTo>
                                                            <a:lnTo>
                                                              <a:pt x="1501877" y="385916"/>
                                                            </a:lnTo>
                                                            <a:lnTo>
                                                              <a:pt x="1484671" y="341671"/>
                                                            </a:lnTo>
                                                            <a:lnTo>
                                                              <a:pt x="1354393" y="319548"/>
                                                            </a:lnTo>
                                                            <a:lnTo>
                                                              <a:pt x="1231490" y="174522"/>
                                                            </a:lnTo>
                                                            <a:lnTo>
                                                              <a:pt x="1071716" y="245806"/>
                                                            </a:lnTo>
                                                            <a:lnTo>
                                                              <a:pt x="995516" y="191729"/>
                                                            </a:lnTo>
                                                            <a:lnTo>
                                                              <a:pt x="970935" y="147484"/>
                                                            </a:lnTo>
                                                            <a:lnTo>
                                                              <a:pt x="929148" y="172064"/>
                                                            </a:lnTo>
                                                            <a:lnTo>
                                                              <a:pt x="897193" y="93406"/>
                                                            </a:lnTo>
                                                            <a:lnTo>
                                                              <a:pt x="843116" y="122903"/>
                                                            </a:lnTo>
                                                            <a:lnTo>
                                                              <a:pt x="759541" y="93406"/>
                                                            </a:lnTo>
                                                            <a:lnTo>
                                                              <a:pt x="653845" y="4916"/>
                                                            </a:lnTo>
                                                            <a:lnTo>
                                                              <a:pt x="604683" y="0"/>
                                                            </a:lnTo>
                                                            <a:lnTo>
                                                              <a:pt x="555522" y="73742"/>
                                                            </a:lnTo>
                                                            <a:lnTo>
                                                              <a:pt x="462116" y="208935"/>
                                                            </a:lnTo>
                                                            <a:lnTo>
                                                              <a:pt x="422787" y="282677"/>
                                                            </a:lnTo>
                                                            <a:lnTo>
                                                              <a:pt x="395748" y="324464"/>
                                                            </a:lnTo>
                                                            <a:cubicBezTo>
                                                              <a:pt x="396567" y="344948"/>
                                                              <a:pt x="397387" y="365432"/>
                                                              <a:pt x="398206" y="385916"/>
                                                            </a:cubicBezTo>
                                                            <a:lnTo>
                                                              <a:pt x="334296" y="489155"/>
                                                            </a:lnTo>
                                                            <a:lnTo>
                                                              <a:pt x="344129" y="543232"/>
                                                            </a:lnTo>
                                                            <a:lnTo>
                                                              <a:pt x="317090" y="557980"/>
                                                            </a:lnTo>
                                                            <a:lnTo>
                                                              <a:pt x="228600" y="521109"/>
                                                            </a:lnTo>
                                                            <a:lnTo>
                                                              <a:pt x="191729" y="462116"/>
                                                            </a:lnTo>
                                                            <a:lnTo>
                                                              <a:pt x="162232" y="430161"/>
                                                            </a:lnTo>
                                                            <a:lnTo>
                                                              <a:pt x="122903" y="430161"/>
                                                            </a:lnTo>
                                                            <a:lnTo>
                                                              <a:pt x="93406" y="469490"/>
                                                            </a:lnTo>
                                                            <a:lnTo>
                                                              <a:pt x="44245" y="486697"/>
                                                            </a:lnTo>
                                                            <a:lnTo>
                                                              <a:pt x="12290" y="498987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132735" y="634180"/>
                                                            </a:lnTo>
                                                            <a:lnTo>
                                                              <a:pt x="194187" y="717755"/>
                                                            </a:lnTo>
                                                            <a:lnTo>
                                                              <a:pt x="267929" y="848032"/>
                                                            </a:lnTo>
                                                            <a:lnTo>
                                                              <a:pt x="292509" y="862780"/>
                                                            </a:lnTo>
                                                            <a:lnTo>
                                                              <a:pt x="282677" y="926690"/>
                                                            </a:lnTo>
                                                            <a:lnTo>
                                                              <a:pt x="299883" y="1022555"/>
                                                            </a:lnTo>
                                                            <a:lnTo>
                                                              <a:pt x="376083" y="1086464"/>
                                                            </a:lnTo>
                                                            <a:lnTo>
                                                              <a:pt x="378541" y="1130709"/>
                                                            </a:lnTo>
                                                            <a:lnTo>
                                                              <a:pt x="331838" y="1155290"/>
                                                            </a:lnTo>
                                                            <a:lnTo>
                                                              <a:pt x="322006" y="1206909"/>
                                                            </a:lnTo>
                                                            <a:lnTo>
                                                              <a:pt x="540774" y="1351935"/>
                                                            </a:lnTo>
                                                            <a:close/>
                                                          </a:path>
                                                        </a:pathLst>
                                                      </a:custGeom>
                                                      <a:solidFill>
                                                        <a:srgbClr val="FBFE94"/>
                                                      </a:solidFill>
                                                    </p:spPr>
                                                    <p:style>
                                                      <a:lnRef idx="2">
                                                        <a:schemeClr val="accent1">
                                                          <a:shade val="50000"/>
                                                        </a:schemeClr>
                                                      </a:lnRef>
                                                      <a:fillRef idx="1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lt1"/>
                                                      </a:fontRef>
                                                    </p:style>
                                                    <p:txBody>
                                                      <a:bodyPr rtlCol="0" anchor="ctr"/>
                                                      <a:lstStyle/>
                                                      <a:p>
                                                        <a:pPr algn="ctr"/>
                                                        <a:r>
                                                          <a:rPr lang="ru-RU" sz="1200" b="1" dirty="0" smtClean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rPr>
                                                          <a:t>Балашов</a:t>
                                                        </a:r>
                                                        <a:endParaRPr lang="ru-RU" sz="1200" b="1" dirty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</p:grpSp>
                                                <p:sp>
                                                  <p:nvSpPr>
                                                    <p:cNvPr id="48" name="Полилиния 47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240890" y="1646903"/>
                                                      <a:ext cx="904568" cy="961103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110613 w 904568"/>
                                                        <a:gd name="connsiteY0" fmla="*/ 961103 h 961103"/>
                                                        <a:gd name="connsiteX1" fmla="*/ 54078 w 904568"/>
                                                        <a:gd name="connsiteY1" fmla="*/ 934065 h 961103"/>
                                                        <a:gd name="connsiteX2" fmla="*/ 19665 w 904568"/>
                                                        <a:gd name="connsiteY2" fmla="*/ 867697 h 961103"/>
                                                        <a:gd name="connsiteX3" fmla="*/ 0 w 904568"/>
                                                        <a:gd name="connsiteY3" fmla="*/ 784123 h 961103"/>
                                                        <a:gd name="connsiteX4" fmla="*/ 7375 w 904568"/>
                                                        <a:gd name="connsiteY4" fmla="*/ 626807 h 961103"/>
                                                        <a:gd name="connsiteX5" fmla="*/ 98323 w 904568"/>
                                                        <a:gd name="connsiteY5" fmla="*/ 545691 h 961103"/>
                                                        <a:gd name="connsiteX6" fmla="*/ 186813 w 904568"/>
                                                        <a:gd name="connsiteY6" fmla="*/ 459658 h 961103"/>
                                                        <a:gd name="connsiteX7" fmla="*/ 206478 w 904568"/>
                                                        <a:gd name="connsiteY7" fmla="*/ 383458 h 961103"/>
                                                        <a:gd name="connsiteX8" fmla="*/ 245807 w 904568"/>
                                                        <a:gd name="connsiteY8" fmla="*/ 314632 h 961103"/>
                                                        <a:gd name="connsiteX9" fmla="*/ 253181 w 904568"/>
                                                        <a:gd name="connsiteY9" fmla="*/ 231058 h 961103"/>
                                                        <a:gd name="connsiteX10" fmla="*/ 267929 w 904568"/>
                                                        <a:gd name="connsiteY10" fmla="*/ 142568 h 961103"/>
                                                        <a:gd name="connsiteX11" fmla="*/ 270387 w 904568"/>
                                                        <a:gd name="connsiteY11" fmla="*/ 83574 h 961103"/>
                                                        <a:gd name="connsiteX12" fmla="*/ 287594 w 904568"/>
                                                        <a:gd name="connsiteY12" fmla="*/ 54078 h 961103"/>
                                                        <a:gd name="connsiteX13" fmla="*/ 376084 w 904568"/>
                                                        <a:gd name="connsiteY13" fmla="*/ 22123 h 961103"/>
                                                        <a:gd name="connsiteX14" fmla="*/ 400665 w 904568"/>
                                                        <a:gd name="connsiteY14" fmla="*/ 0 h 961103"/>
                                                        <a:gd name="connsiteX15" fmla="*/ 486697 w 904568"/>
                                                        <a:gd name="connsiteY15" fmla="*/ 58994 h 961103"/>
                                                        <a:gd name="connsiteX16" fmla="*/ 535858 w 904568"/>
                                                        <a:gd name="connsiteY16" fmla="*/ 140110 h 961103"/>
                                                        <a:gd name="connsiteX17" fmla="*/ 602226 w 904568"/>
                                                        <a:gd name="connsiteY17" fmla="*/ 196645 h 961103"/>
                                                        <a:gd name="connsiteX18" fmla="*/ 666136 w 904568"/>
                                                        <a:gd name="connsiteY18" fmla="*/ 194187 h 961103"/>
                                                        <a:gd name="connsiteX19" fmla="*/ 705465 w 904568"/>
                                                        <a:gd name="connsiteY19" fmla="*/ 248265 h 961103"/>
                                                        <a:gd name="connsiteX20" fmla="*/ 742336 w 904568"/>
                                                        <a:gd name="connsiteY20" fmla="*/ 290052 h 961103"/>
                                                        <a:gd name="connsiteX21" fmla="*/ 801329 w 904568"/>
                                                        <a:gd name="connsiteY21" fmla="*/ 272845 h 961103"/>
                                                        <a:gd name="connsiteX22" fmla="*/ 835742 w 904568"/>
                                                        <a:gd name="connsiteY22" fmla="*/ 304800 h 961103"/>
                                                        <a:gd name="connsiteX23" fmla="*/ 872613 w 904568"/>
                                                        <a:gd name="connsiteY23" fmla="*/ 294968 h 961103"/>
                                                        <a:gd name="connsiteX24" fmla="*/ 904568 w 904568"/>
                                                        <a:gd name="connsiteY24" fmla="*/ 302342 h 961103"/>
                                                        <a:gd name="connsiteX25" fmla="*/ 872613 w 904568"/>
                                                        <a:gd name="connsiteY25" fmla="*/ 351503 h 961103"/>
                                                        <a:gd name="connsiteX26" fmla="*/ 840658 w 904568"/>
                                                        <a:gd name="connsiteY26" fmla="*/ 383458 h 961103"/>
                                                        <a:gd name="connsiteX27" fmla="*/ 771833 w 904568"/>
                                                        <a:gd name="connsiteY27" fmla="*/ 393291 h 961103"/>
                                                        <a:gd name="connsiteX28" fmla="*/ 725129 w 904568"/>
                                                        <a:gd name="connsiteY28" fmla="*/ 405581 h 961103"/>
                                                        <a:gd name="connsiteX29" fmla="*/ 513736 w 904568"/>
                                                        <a:gd name="connsiteY29" fmla="*/ 722671 h 961103"/>
                                                        <a:gd name="connsiteX30" fmla="*/ 511278 w 904568"/>
                                                        <a:gd name="connsiteY30" fmla="*/ 779207 h 961103"/>
                                                        <a:gd name="connsiteX31" fmla="*/ 447368 w 904568"/>
                                                        <a:gd name="connsiteY31" fmla="*/ 875071 h 961103"/>
                                                        <a:gd name="connsiteX32" fmla="*/ 459658 w 904568"/>
                                                        <a:gd name="connsiteY32" fmla="*/ 943897 h 961103"/>
                                                        <a:gd name="connsiteX33" fmla="*/ 427704 w 904568"/>
                                                        <a:gd name="connsiteY33" fmla="*/ 961103 h 961103"/>
                                                        <a:gd name="connsiteX34" fmla="*/ 363794 w 904568"/>
                                                        <a:gd name="connsiteY34" fmla="*/ 914400 h 961103"/>
                                                        <a:gd name="connsiteX35" fmla="*/ 302342 w 904568"/>
                                                        <a:gd name="connsiteY35" fmla="*/ 838200 h 961103"/>
                                                        <a:gd name="connsiteX36" fmla="*/ 263013 w 904568"/>
                                                        <a:gd name="connsiteY36" fmla="*/ 825910 h 961103"/>
                                                        <a:gd name="connsiteX37" fmla="*/ 221226 w 904568"/>
                                                        <a:gd name="connsiteY37" fmla="*/ 848032 h 961103"/>
                                                        <a:gd name="connsiteX38" fmla="*/ 189271 w 904568"/>
                                                        <a:gd name="connsiteY38" fmla="*/ 879987 h 961103"/>
                                                        <a:gd name="connsiteX39" fmla="*/ 142568 w 904568"/>
                                                        <a:gd name="connsiteY39" fmla="*/ 884903 h 961103"/>
                                                        <a:gd name="connsiteX40" fmla="*/ 110613 w 904568"/>
                                                        <a:gd name="connsiteY40" fmla="*/ 961103 h 961103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904568" h="961103">
                                                          <a:moveTo>
                                                            <a:pt x="110613" y="961103"/>
                                                          </a:moveTo>
                                                          <a:lnTo>
                                                            <a:pt x="54078" y="934065"/>
                                                          </a:lnTo>
                                                          <a:lnTo>
                                                            <a:pt x="19665" y="867697"/>
                                                          </a:lnTo>
                                                          <a:lnTo>
                                                            <a:pt x="0" y="784123"/>
                                                          </a:lnTo>
                                                          <a:lnTo>
                                                            <a:pt x="7375" y="626807"/>
                                                          </a:lnTo>
                                                          <a:lnTo>
                                                            <a:pt x="98323" y="545691"/>
                                                          </a:lnTo>
                                                          <a:lnTo>
                                                            <a:pt x="186813" y="459658"/>
                                                          </a:lnTo>
                                                          <a:lnTo>
                                                            <a:pt x="206478" y="383458"/>
                                                          </a:lnTo>
                                                          <a:lnTo>
                                                            <a:pt x="245807" y="314632"/>
                                                          </a:lnTo>
                                                          <a:lnTo>
                                                            <a:pt x="253181" y="231058"/>
                                                          </a:lnTo>
                                                          <a:lnTo>
                                                            <a:pt x="267929" y="142568"/>
                                                          </a:lnTo>
                                                          <a:cubicBezTo>
                                                            <a:pt x="268748" y="122903"/>
                                                            <a:pt x="269568" y="103239"/>
                                                            <a:pt x="270387" y="83574"/>
                                                          </a:cubicBezTo>
                                                          <a:lnTo>
                                                            <a:pt x="287594" y="54078"/>
                                                          </a:lnTo>
                                                          <a:lnTo>
                                                            <a:pt x="376084" y="22123"/>
                                                          </a:lnTo>
                                                          <a:lnTo>
                                                            <a:pt x="400665" y="0"/>
                                                          </a:lnTo>
                                                          <a:lnTo>
                                                            <a:pt x="486697" y="58994"/>
                                                          </a:lnTo>
                                                          <a:lnTo>
                                                            <a:pt x="535858" y="140110"/>
                                                          </a:lnTo>
                                                          <a:lnTo>
                                                            <a:pt x="602226" y="196645"/>
                                                          </a:lnTo>
                                                          <a:lnTo>
                                                            <a:pt x="666136" y="194187"/>
                                                          </a:lnTo>
                                                          <a:lnTo>
                                                            <a:pt x="705465" y="248265"/>
                                                          </a:lnTo>
                                                          <a:lnTo>
                                                            <a:pt x="742336" y="290052"/>
                                                          </a:lnTo>
                                                          <a:lnTo>
                                                            <a:pt x="801329" y="272845"/>
                                                          </a:lnTo>
                                                          <a:lnTo>
                                                            <a:pt x="835742" y="304800"/>
                                                          </a:lnTo>
                                                          <a:lnTo>
                                                            <a:pt x="872613" y="294968"/>
                                                          </a:lnTo>
                                                          <a:lnTo>
                                                            <a:pt x="904568" y="302342"/>
                                                          </a:lnTo>
                                                          <a:lnTo>
                                                            <a:pt x="872613" y="351503"/>
                                                          </a:lnTo>
                                                          <a:lnTo>
                                                            <a:pt x="840658" y="383458"/>
                                                          </a:lnTo>
                                                          <a:lnTo>
                                                            <a:pt x="771833" y="393291"/>
                                                          </a:lnTo>
                                                          <a:lnTo>
                                                            <a:pt x="725129" y="405581"/>
                                                          </a:lnTo>
                                                          <a:lnTo>
                                                            <a:pt x="513736" y="722671"/>
                                                          </a:lnTo>
                                                          <a:lnTo>
                                                            <a:pt x="511278" y="779207"/>
                                                          </a:lnTo>
                                                          <a:lnTo>
                                                            <a:pt x="447368" y="875071"/>
                                                          </a:lnTo>
                                                          <a:lnTo>
                                                            <a:pt x="459658" y="943897"/>
                                                          </a:lnTo>
                                                          <a:lnTo>
                                                            <a:pt x="427704" y="961103"/>
                                                          </a:lnTo>
                                                          <a:lnTo>
                                                            <a:pt x="363794" y="914400"/>
                                                          </a:lnTo>
                                                          <a:lnTo>
                                                            <a:pt x="302342" y="838200"/>
                                                          </a:lnTo>
                                                          <a:lnTo>
                                                            <a:pt x="263013" y="825910"/>
                                                          </a:lnTo>
                                                          <a:lnTo>
                                                            <a:pt x="221226" y="848032"/>
                                                          </a:lnTo>
                                                          <a:lnTo>
                                                            <a:pt x="189271" y="879987"/>
                                                          </a:lnTo>
                                                          <a:lnTo>
                                                            <a:pt x="142568" y="884903"/>
                                                          </a:lnTo>
                                                          <a:lnTo>
                                                            <a:pt x="110613" y="961103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accent3">
                                                        <a:lumMod val="60000"/>
                                                        <a:lumOff val="40000"/>
                                                      </a:schemeClr>
                                                    </a:solidFill>
                                                  </p:spPr>
                                                  <p:style>
                                                    <a:lnRef idx="2">
                                                      <a:schemeClr val="accent1">
                                                        <a:shade val="50000"/>
                                                      </a:schemeClr>
                                                    </a:lnRef>
                                                    <a:fillRef idx="1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lt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Романовка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9" name="Полилиния 36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1011765" y="1396180"/>
                                                      <a:ext cx="1103671" cy="1059426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909484 w 1103671"/>
                                                        <a:gd name="connsiteY0" fmla="*/ 1056968 h 1059426"/>
                                                        <a:gd name="connsiteX1" fmla="*/ 820994 w 1103671"/>
                                                        <a:gd name="connsiteY1" fmla="*/ 1059426 h 1059426"/>
                                                        <a:gd name="connsiteX2" fmla="*/ 830826 w 1103671"/>
                                                        <a:gd name="connsiteY2" fmla="*/ 1027471 h 1059426"/>
                                                        <a:gd name="connsiteX3" fmla="*/ 825910 w 1103671"/>
                                                        <a:gd name="connsiteY3" fmla="*/ 985684 h 1059426"/>
                                                        <a:gd name="connsiteX4" fmla="*/ 698090 w 1103671"/>
                                                        <a:gd name="connsiteY4" fmla="*/ 958645 h 1059426"/>
                                                        <a:gd name="connsiteX5" fmla="*/ 580103 w 1103671"/>
                                                        <a:gd name="connsiteY5" fmla="*/ 818535 h 1059426"/>
                                                        <a:gd name="connsiteX6" fmla="*/ 417871 w 1103671"/>
                                                        <a:gd name="connsiteY6" fmla="*/ 892277 h 1059426"/>
                                                        <a:gd name="connsiteX7" fmla="*/ 326923 w 1103671"/>
                                                        <a:gd name="connsiteY7" fmla="*/ 825909 h 1059426"/>
                                                        <a:gd name="connsiteX8" fmla="*/ 309716 w 1103671"/>
                                                        <a:gd name="connsiteY8" fmla="*/ 786580 h 1059426"/>
                                                        <a:gd name="connsiteX9" fmla="*/ 280219 w 1103671"/>
                                                        <a:gd name="connsiteY9" fmla="*/ 816077 h 1059426"/>
                                                        <a:gd name="connsiteX10" fmla="*/ 233516 w 1103671"/>
                                                        <a:gd name="connsiteY10" fmla="*/ 742335 h 1059426"/>
                                                        <a:gd name="connsiteX11" fmla="*/ 174523 w 1103671"/>
                                                        <a:gd name="connsiteY11" fmla="*/ 774290 h 1059426"/>
                                                        <a:gd name="connsiteX12" fmla="*/ 0 w 1103671"/>
                                                        <a:gd name="connsiteY12" fmla="*/ 648929 h 1059426"/>
                                                        <a:gd name="connsiteX13" fmla="*/ 49161 w 1103671"/>
                                                        <a:gd name="connsiteY13" fmla="*/ 636638 h 1059426"/>
                                                        <a:gd name="connsiteX14" fmla="*/ 103239 w 1103671"/>
                                                        <a:gd name="connsiteY14" fmla="*/ 557980 h 1059426"/>
                                                        <a:gd name="connsiteX15" fmla="*/ 186813 w 1103671"/>
                                                        <a:gd name="connsiteY15" fmla="*/ 548148 h 1059426"/>
                                                        <a:gd name="connsiteX16" fmla="*/ 211394 w 1103671"/>
                                                        <a:gd name="connsiteY16" fmla="*/ 474406 h 1059426"/>
                                                        <a:gd name="connsiteX17" fmla="*/ 260555 w 1103671"/>
                                                        <a:gd name="connsiteY17" fmla="*/ 425245 h 1059426"/>
                                                        <a:gd name="connsiteX18" fmla="*/ 186813 w 1103671"/>
                                                        <a:gd name="connsiteY18" fmla="*/ 346587 h 1059426"/>
                                                        <a:gd name="connsiteX19" fmla="*/ 184355 w 1103671"/>
                                                        <a:gd name="connsiteY19" fmla="*/ 282677 h 1059426"/>
                                                        <a:gd name="connsiteX20" fmla="*/ 189271 w 1103671"/>
                                                        <a:gd name="connsiteY20" fmla="*/ 221226 h 1059426"/>
                                                        <a:gd name="connsiteX21" fmla="*/ 199103 w 1103671"/>
                                                        <a:gd name="connsiteY21" fmla="*/ 152400 h 1059426"/>
                                                        <a:gd name="connsiteX22" fmla="*/ 206477 w 1103671"/>
                                                        <a:gd name="connsiteY22" fmla="*/ 66368 h 1059426"/>
                                                        <a:gd name="connsiteX23" fmla="*/ 238432 w 1103671"/>
                                                        <a:gd name="connsiteY23" fmla="*/ 22122 h 1059426"/>
                                                        <a:gd name="connsiteX24" fmla="*/ 403123 w 1103671"/>
                                                        <a:gd name="connsiteY24" fmla="*/ 88490 h 1059426"/>
                                                        <a:gd name="connsiteX25" fmla="*/ 420329 w 1103671"/>
                                                        <a:gd name="connsiteY25" fmla="*/ 140109 h 1059426"/>
                                                        <a:gd name="connsiteX26" fmla="*/ 494071 w 1103671"/>
                                                        <a:gd name="connsiteY26" fmla="*/ 174522 h 1059426"/>
                                                        <a:gd name="connsiteX27" fmla="*/ 535858 w 1103671"/>
                                                        <a:gd name="connsiteY27" fmla="*/ 122903 h 1059426"/>
                                                        <a:gd name="connsiteX28" fmla="*/ 538316 w 1103671"/>
                                                        <a:gd name="connsiteY28" fmla="*/ 81116 h 1059426"/>
                                                        <a:gd name="connsiteX29" fmla="*/ 607142 w 1103671"/>
                                                        <a:gd name="connsiteY29" fmla="*/ 0 h 1059426"/>
                                                        <a:gd name="connsiteX30" fmla="*/ 634181 w 1103671"/>
                                                        <a:gd name="connsiteY30" fmla="*/ 73742 h 1059426"/>
                                                        <a:gd name="connsiteX31" fmla="*/ 698090 w 1103671"/>
                                                        <a:gd name="connsiteY31" fmla="*/ 76200 h 1059426"/>
                                                        <a:gd name="connsiteX32" fmla="*/ 732503 w 1103671"/>
                                                        <a:gd name="connsiteY32" fmla="*/ 100780 h 1059426"/>
                                                        <a:gd name="connsiteX33" fmla="*/ 791497 w 1103671"/>
                                                        <a:gd name="connsiteY33" fmla="*/ 41787 h 1059426"/>
                                                        <a:gd name="connsiteX34" fmla="*/ 820994 w 1103671"/>
                                                        <a:gd name="connsiteY34" fmla="*/ 29497 h 1059426"/>
                                                        <a:gd name="connsiteX35" fmla="*/ 843116 w 1103671"/>
                                                        <a:gd name="connsiteY35" fmla="*/ 73742 h 1059426"/>
                                                        <a:gd name="connsiteX36" fmla="*/ 877529 w 1103671"/>
                                                        <a:gd name="connsiteY36" fmla="*/ 120445 h 1059426"/>
                                                        <a:gd name="connsiteX37" fmla="*/ 860323 w 1103671"/>
                                                        <a:gd name="connsiteY37" fmla="*/ 137651 h 1059426"/>
                                                        <a:gd name="connsiteX38" fmla="*/ 902110 w 1103671"/>
                                                        <a:gd name="connsiteY38" fmla="*/ 176980 h 1059426"/>
                                                        <a:gd name="connsiteX39" fmla="*/ 892277 w 1103671"/>
                                                        <a:gd name="connsiteY39" fmla="*/ 216309 h 1059426"/>
                                                        <a:gd name="connsiteX40" fmla="*/ 916858 w 1103671"/>
                                                        <a:gd name="connsiteY40" fmla="*/ 299884 h 1059426"/>
                                                        <a:gd name="connsiteX41" fmla="*/ 926690 w 1103671"/>
                                                        <a:gd name="connsiteY41" fmla="*/ 336755 h 1059426"/>
                                                        <a:gd name="connsiteX42" fmla="*/ 1059426 w 1103671"/>
                                                        <a:gd name="connsiteY42" fmla="*/ 400664 h 1059426"/>
                                                        <a:gd name="connsiteX43" fmla="*/ 1086464 w 1103671"/>
                                                        <a:gd name="connsiteY43" fmla="*/ 639097 h 1059426"/>
                                                        <a:gd name="connsiteX44" fmla="*/ 1059426 w 1103671"/>
                                                        <a:gd name="connsiteY44" fmla="*/ 675968 h 1059426"/>
                                                        <a:gd name="connsiteX45" fmla="*/ 1103671 w 1103671"/>
                                                        <a:gd name="connsiteY45" fmla="*/ 771832 h 1059426"/>
                                                        <a:gd name="connsiteX46" fmla="*/ 924232 w 1103671"/>
                                                        <a:gd name="connsiteY46" fmla="*/ 988142 h 1059426"/>
                                                        <a:gd name="connsiteX47" fmla="*/ 909484 w 1103671"/>
                                                        <a:gd name="connsiteY47" fmla="*/ 1056968 h 1059426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  <a:cxn ang="0">
                                                          <a:pos x="connsiteX41" y="connsiteY41"/>
                                                        </a:cxn>
                                                        <a:cxn ang="0">
                                                          <a:pos x="connsiteX42" y="connsiteY42"/>
                                                        </a:cxn>
                                                        <a:cxn ang="0">
                                                          <a:pos x="connsiteX43" y="connsiteY43"/>
                                                        </a:cxn>
                                                        <a:cxn ang="0">
                                                          <a:pos x="connsiteX44" y="connsiteY44"/>
                                                        </a:cxn>
                                                        <a:cxn ang="0">
                                                          <a:pos x="connsiteX45" y="connsiteY45"/>
                                                        </a:cxn>
                                                        <a:cxn ang="0">
                                                          <a:pos x="connsiteX46" y="connsiteY46"/>
                                                        </a:cxn>
                                                        <a:cxn ang="0">
                                                          <a:pos x="connsiteX47" y="connsiteY47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1103671" h="1059426">
                                                          <a:moveTo>
                                                            <a:pt x="909484" y="1056968"/>
                                                          </a:moveTo>
                                                          <a:lnTo>
                                                            <a:pt x="820994" y="1059426"/>
                                                          </a:lnTo>
                                                          <a:lnTo>
                                                            <a:pt x="830826" y="1027471"/>
                                                          </a:lnTo>
                                                          <a:lnTo>
                                                            <a:pt x="825910" y="985684"/>
                                                          </a:lnTo>
                                                          <a:lnTo>
                                                            <a:pt x="698090" y="958645"/>
                                                          </a:lnTo>
                                                          <a:lnTo>
                                                            <a:pt x="580103" y="818535"/>
                                                          </a:lnTo>
                                                          <a:lnTo>
                                                            <a:pt x="417871" y="892277"/>
                                                          </a:lnTo>
                                                          <a:lnTo>
                                                            <a:pt x="326923" y="825909"/>
                                                          </a:lnTo>
                                                          <a:lnTo>
                                                            <a:pt x="309716" y="786580"/>
                                                          </a:lnTo>
                                                          <a:lnTo>
                                                            <a:pt x="280219" y="816077"/>
                                                          </a:lnTo>
                                                          <a:lnTo>
                                                            <a:pt x="233516" y="742335"/>
                                                          </a:lnTo>
                                                          <a:lnTo>
                                                            <a:pt x="174523" y="774290"/>
                                                          </a:lnTo>
                                                          <a:lnTo>
                                                            <a:pt x="0" y="648929"/>
                                                          </a:lnTo>
                                                          <a:lnTo>
                                                            <a:pt x="49161" y="636638"/>
                                                          </a:lnTo>
                                                          <a:lnTo>
                                                            <a:pt x="103239" y="557980"/>
                                                          </a:lnTo>
                                                          <a:lnTo>
                                                            <a:pt x="186813" y="548148"/>
                                                          </a:lnTo>
                                                          <a:lnTo>
                                                            <a:pt x="211394" y="474406"/>
                                                          </a:lnTo>
                                                          <a:lnTo>
                                                            <a:pt x="260555" y="425245"/>
                                                          </a:lnTo>
                                                          <a:lnTo>
                                                            <a:pt x="186813" y="346587"/>
                                                          </a:lnTo>
                                                          <a:cubicBezTo>
                                                            <a:pt x="185994" y="325284"/>
                                                            <a:pt x="185174" y="303980"/>
                                                            <a:pt x="184355" y="282677"/>
                                                          </a:cubicBezTo>
                                                          <a:lnTo>
                                                            <a:pt x="189271" y="221226"/>
                                                          </a:lnTo>
                                                          <a:lnTo>
                                                            <a:pt x="199103" y="152400"/>
                                                          </a:lnTo>
                                                          <a:lnTo>
                                                            <a:pt x="206477" y="66368"/>
                                                          </a:lnTo>
                                                          <a:lnTo>
                                                            <a:pt x="238432" y="22122"/>
                                                          </a:lnTo>
                                                          <a:lnTo>
                                                            <a:pt x="403123" y="88490"/>
                                                          </a:lnTo>
                                                          <a:lnTo>
                                                            <a:pt x="420329" y="140109"/>
                                                          </a:lnTo>
                                                          <a:lnTo>
                                                            <a:pt x="494071" y="174522"/>
                                                          </a:lnTo>
                                                          <a:lnTo>
                                                            <a:pt x="535858" y="122903"/>
                                                          </a:lnTo>
                                                          <a:lnTo>
                                                            <a:pt x="538316" y="81116"/>
                                                          </a:lnTo>
                                                          <a:lnTo>
                                                            <a:pt x="607142" y="0"/>
                                                          </a:lnTo>
                                                          <a:lnTo>
                                                            <a:pt x="634181" y="73742"/>
                                                          </a:lnTo>
                                                          <a:lnTo>
                                                            <a:pt x="698090" y="76200"/>
                                                          </a:lnTo>
                                                          <a:lnTo>
                                                            <a:pt x="732503" y="100780"/>
                                                          </a:lnTo>
                                                          <a:lnTo>
                                                            <a:pt x="791497" y="41787"/>
                                                          </a:lnTo>
                                                          <a:lnTo>
                                                            <a:pt x="820994" y="29497"/>
                                                          </a:lnTo>
                                                          <a:lnTo>
                                                            <a:pt x="843116" y="73742"/>
                                                          </a:lnTo>
                                                          <a:lnTo>
                                                            <a:pt x="877529" y="120445"/>
                                                          </a:lnTo>
                                                          <a:lnTo>
                                                            <a:pt x="860323" y="137651"/>
                                                          </a:lnTo>
                                                          <a:lnTo>
                                                            <a:pt x="902110" y="176980"/>
                                                          </a:lnTo>
                                                          <a:lnTo>
                                                            <a:pt x="892277" y="216309"/>
                                                          </a:lnTo>
                                                          <a:lnTo>
                                                            <a:pt x="916858" y="299884"/>
                                                          </a:lnTo>
                                                          <a:lnTo>
                                                            <a:pt x="926690" y="336755"/>
                                                          </a:lnTo>
                                                          <a:lnTo>
                                                            <a:pt x="1059426" y="400664"/>
                                                          </a:lnTo>
                                                          <a:lnTo>
                                                            <a:pt x="1086464" y="639097"/>
                                                          </a:lnTo>
                                                          <a:lnTo>
                                                            <a:pt x="1059426" y="675968"/>
                                                          </a:lnTo>
                                                          <a:lnTo>
                                                            <a:pt x="1103671" y="771832"/>
                                                          </a:lnTo>
                                                          <a:lnTo>
                                                            <a:pt x="924232" y="988142"/>
                                                          </a:lnTo>
                                                          <a:lnTo>
                                                            <a:pt x="909484" y="1056968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accent2">
                                                        <a:lumMod val="75000"/>
                                                      </a:schemeClr>
                                                    </a:solidFill>
                                                    <a:ln/>
                                                  </p:spPr>
                                                  <p:style>
                                                    <a:lnRef idx="2">
                                                      <a:schemeClr val="accent1"/>
                                                    </a:lnRef>
                                                    <a:fillRef idx="1">
                                                      <a:schemeClr val="l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dk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4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А</a:t>
                                                      </a:r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ркадак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  <p:sp>
                                                <p:nvSpPr>
                                                  <p:cNvPr id="46" name="Полилиния 38"/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577645" y="1064343"/>
                                                    <a:ext cx="769374" cy="887361"/>
                                                  </a:xfrm>
                                                  <a:custGeom>
                                                    <a:avLst/>
                                                    <a:gdLst>
                                                      <a:gd name="connsiteX0" fmla="*/ 184355 w 769374"/>
                                                      <a:gd name="connsiteY0" fmla="*/ 110613 h 887361"/>
                                                      <a:gd name="connsiteX1" fmla="*/ 137652 w 769374"/>
                                                      <a:gd name="connsiteY1" fmla="*/ 216310 h 887361"/>
                                                      <a:gd name="connsiteX2" fmla="*/ 29497 w 769374"/>
                                                      <a:gd name="connsiteY2" fmla="*/ 280219 h 887361"/>
                                                      <a:gd name="connsiteX3" fmla="*/ 14749 w 769374"/>
                                                      <a:gd name="connsiteY3" fmla="*/ 346587 h 887361"/>
                                                      <a:gd name="connsiteX4" fmla="*/ 2458 w 769374"/>
                                                      <a:gd name="connsiteY4" fmla="*/ 417871 h 887361"/>
                                                      <a:gd name="connsiteX5" fmla="*/ 0 w 769374"/>
                                                      <a:gd name="connsiteY5" fmla="*/ 452284 h 887361"/>
                                                      <a:gd name="connsiteX6" fmla="*/ 22123 w 769374"/>
                                                      <a:gd name="connsiteY6" fmla="*/ 516193 h 887361"/>
                                                      <a:gd name="connsiteX7" fmla="*/ 29497 w 769374"/>
                                                      <a:gd name="connsiteY7" fmla="*/ 575187 h 887361"/>
                                                      <a:gd name="connsiteX8" fmla="*/ 39329 w 769374"/>
                                                      <a:gd name="connsiteY8" fmla="*/ 594852 h 887361"/>
                                                      <a:gd name="connsiteX9" fmla="*/ 46703 w 769374"/>
                                                      <a:gd name="connsiteY9" fmla="*/ 585019 h 887361"/>
                                                      <a:gd name="connsiteX10" fmla="*/ 113071 w 769374"/>
                                                      <a:gd name="connsiteY10" fmla="*/ 607142 h 887361"/>
                                                      <a:gd name="connsiteX11" fmla="*/ 174523 w 769374"/>
                                                      <a:gd name="connsiteY11" fmla="*/ 675968 h 887361"/>
                                                      <a:gd name="connsiteX12" fmla="*/ 189271 w 769374"/>
                                                      <a:gd name="connsiteY12" fmla="*/ 710381 h 887361"/>
                                                      <a:gd name="connsiteX13" fmla="*/ 272845 w 769374"/>
                                                      <a:gd name="connsiteY13" fmla="*/ 781664 h 887361"/>
                                                      <a:gd name="connsiteX14" fmla="*/ 334297 w 769374"/>
                                                      <a:gd name="connsiteY14" fmla="*/ 774290 h 887361"/>
                                                      <a:gd name="connsiteX15" fmla="*/ 403123 w 769374"/>
                                                      <a:gd name="connsiteY15" fmla="*/ 870155 h 887361"/>
                                                      <a:gd name="connsiteX16" fmla="*/ 459658 w 769374"/>
                                                      <a:gd name="connsiteY16" fmla="*/ 843116 h 887361"/>
                                                      <a:gd name="connsiteX17" fmla="*/ 501445 w 769374"/>
                                                      <a:gd name="connsiteY17" fmla="*/ 887361 h 887361"/>
                                                      <a:gd name="connsiteX18" fmla="*/ 545690 w 769374"/>
                                                      <a:gd name="connsiteY18" fmla="*/ 884903 h 887361"/>
                                                      <a:gd name="connsiteX19" fmla="*/ 612058 w 769374"/>
                                                      <a:gd name="connsiteY19" fmla="*/ 879987 h 887361"/>
                                                      <a:gd name="connsiteX20" fmla="*/ 639097 w 769374"/>
                                                      <a:gd name="connsiteY20" fmla="*/ 835742 h 887361"/>
                                                      <a:gd name="connsiteX21" fmla="*/ 661220 w 769374"/>
                                                      <a:gd name="connsiteY21" fmla="*/ 801329 h 887361"/>
                                                      <a:gd name="connsiteX22" fmla="*/ 703007 w 769374"/>
                                                      <a:gd name="connsiteY22" fmla="*/ 762000 h 887361"/>
                                                      <a:gd name="connsiteX23" fmla="*/ 624349 w 769374"/>
                                                      <a:gd name="connsiteY23" fmla="*/ 685800 h 887361"/>
                                                      <a:gd name="connsiteX24" fmla="*/ 644013 w 769374"/>
                                                      <a:gd name="connsiteY24" fmla="*/ 403123 h 887361"/>
                                                      <a:gd name="connsiteX25" fmla="*/ 663678 w 769374"/>
                                                      <a:gd name="connsiteY25" fmla="*/ 368710 h 887361"/>
                                                      <a:gd name="connsiteX26" fmla="*/ 651387 w 769374"/>
                                                      <a:gd name="connsiteY26" fmla="*/ 346587 h 887361"/>
                                                      <a:gd name="connsiteX27" fmla="*/ 602226 w 769374"/>
                                                      <a:gd name="connsiteY27" fmla="*/ 272845 h 887361"/>
                                                      <a:gd name="connsiteX28" fmla="*/ 607142 w 769374"/>
                                                      <a:gd name="connsiteY28" fmla="*/ 238432 h 887361"/>
                                                      <a:gd name="connsiteX29" fmla="*/ 658761 w 769374"/>
                                                      <a:gd name="connsiteY29" fmla="*/ 245806 h 887361"/>
                                                      <a:gd name="connsiteX30" fmla="*/ 732503 w 769374"/>
                                                      <a:gd name="connsiteY30" fmla="*/ 260555 h 887361"/>
                                                      <a:gd name="connsiteX31" fmla="*/ 769374 w 769374"/>
                                                      <a:gd name="connsiteY31" fmla="*/ 250723 h 887361"/>
                                                      <a:gd name="connsiteX32" fmla="*/ 693174 w 769374"/>
                                                      <a:gd name="connsiteY32" fmla="*/ 206477 h 887361"/>
                                                      <a:gd name="connsiteX33" fmla="*/ 621890 w 769374"/>
                                                      <a:gd name="connsiteY33" fmla="*/ 152400 h 887361"/>
                                                      <a:gd name="connsiteX34" fmla="*/ 538316 w 769374"/>
                                                      <a:gd name="connsiteY34" fmla="*/ 76200 h 887361"/>
                                                      <a:gd name="connsiteX35" fmla="*/ 467032 w 769374"/>
                                                      <a:gd name="connsiteY35" fmla="*/ 0 h 887361"/>
                                                      <a:gd name="connsiteX36" fmla="*/ 400665 w 769374"/>
                                                      <a:gd name="connsiteY36" fmla="*/ 24581 h 887361"/>
                                                      <a:gd name="connsiteX37" fmla="*/ 361336 w 769374"/>
                                                      <a:gd name="connsiteY37" fmla="*/ 66368 h 887361"/>
                                                      <a:gd name="connsiteX38" fmla="*/ 341671 w 769374"/>
                                                      <a:gd name="connsiteY38" fmla="*/ 100781 h 887361"/>
                                                      <a:gd name="connsiteX39" fmla="*/ 285136 w 769374"/>
                                                      <a:gd name="connsiteY39" fmla="*/ 110613 h 887361"/>
                                                      <a:gd name="connsiteX40" fmla="*/ 184355 w 769374"/>
                                                      <a:gd name="connsiteY40" fmla="*/ 110613 h 887361"/>
                                                    </a:gdLst>
                                                    <a:ahLst/>
                                                    <a:cxnLst>
                                                      <a:cxn ang="0">
                                                        <a:pos x="connsiteX0" y="connsiteY0"/>
                                                      </a:cxn>
                                                      <a:cxn ang="0">
                                                        <a:pos x="connsiteX1" y="connsiteY1"/>
                                                      </a:cxn>
                                                      <a:cxn ang="0">
                                                        <a:pos x="connsiteX2" y="connsiteY2"/>
                                                      </a:cxn>
                                                      <a:cxn ang="0">
                                                        <a:pos x="connsiteX3" y="connsiteY3"/>
                                                      </a:cxn>
                                                      <a:cxn ang="0">
                                                        <a:pos x="connsiteX4" y="connsiteY4"/>
                                                      </a:cxn>
                                                      <a:cxn ang="0">
                                                        <a:pos x="connsiteX5" y="connsiteY5"/>
                                                      </a:cxn>
                                                      <a:cxn ang="0">
                                                        <a:pos x="connsiteX6" y="connsiteY6"/>
                                                      </a:cxn>
                                                      <a:cxn ang="0">
                                                        <a:pos x="connsiteX7" y="connsiteY7"/>
                                                      </a:cxn>
                                                      <a:cxn ang="0">
                                                        <a:pos x="connsiteX8" y="connsiteY8"/>
                                                      </a:cxn>
                                                      <a:cxn ang="0">
                                                        <a:pos x="connsiteX9" y="connsiteY9"/>
                                                      </a:cxn>
                                                      <a:cxn ang="0">
                                                        <a:pos x="connsiteX10" y="connsiteY10"/>
                                                      </a:cxn>
                                                      <a:cxn ang="0">
                                                        <a:pos x="connsiteX11" y="connsiteY11"/>
                                                      </a:cxn>
                                                      <a:cxn ang="0">
                                                        <a:pos x="connsiteX12" y="connsiteY12"/>
                                                      </a:cxn>
                                                      <a:cxn ang="0">
                                                        <a:pos x="connsiteX13" y="connsiteY13"/>
                                                      </a:cxn>
                                                      <a:cxn ang="0">
                                                        <a:pos x="connsiteX14" y="connsiteY14"/>
                                                      </a:cxn>
                                                      <a:cxn ang="0">
                                                        <a:pos x="connsiteX15" y="connsiteY15"/>
                                                      </a:cxn>
                                                      <a:cxn ang="0">
                                                        <a:pos x="connsiteX16" y="connsiteY16"/>
                                                      </a:cxn>
                                                      <a:cxn ang="0">
                                                        <a:pos x="connsiteX17" y="connsiteY17"/>
                                                      </a:cxn>
                                                      <a:cxn ang="0">
                                                        <a:pos x="connsiteX18" y="connsiteY18"/>
                                                      </a:cxn>
                                                      <a:cxn ang="0">
                                                        <a:pos x="connsiteX19" y="connsiteY19"/>
                                                      </a:cxn>
                                                      <a:cxn ang="0">
                                                        <a:pos x="connsiteX20" y="connsiteY20"/>
                                                      </a:cxn>
                                                      <a:cxn ang="0">
                                                        <a:pos x="connsiteX21" y="connsiteY21"/>
                                                      </a:cxn>
                                                      <a:cxn ang="0">
                                                        <a:pos x="connsiteX22" y="connsiteY22"/>
                                                      </a:cxn>
                                                      <a:cxn ang="0">
                                                        <a:pos x="connsiteX23" y="connsiteY23"/>
                                                      </a:cxn>
                                                      <a:cxn ang="0">
                                                        <a:pos x="connsiteX24" y="connsiteY24"/>
                                                      </a:cxn>
                                                      <a:cxn ang="0">
                                                        <a:pos x="connsiteX25" y="connsiteY25"/>
                                                      </a:cxn>
                                                      <a:cxn ang="0">
                                                        <a:pos x="connsiteX26" y="connsiteY26"/>
                                                      </a:cxn>
                                                      <a:cxn ang="0">
                                                        <a:pos x="connsiteX27" y="connsiteY27"/>
                                                      </a:cxn>
                                                      <a:cxn ang="0">
                                                        <a:pos x="connsiteX28" y="connsiteY28"/>
                                                      </a:cxn>
                                                      <a:cxn ang="0">
                                                        <a:pos x="connsiteX29" y="connsiteY29"/>
                                                      </a:cxn>
                                                      <a:cxn ang="0">
                                                        <a:pos x="connsiteX30" y="connsiteY30"/>
                                                      </a:cxn>
                                                      <a:cxn ang="0">
                                                        <a:pos x="connsiteX31" y="connsiteY31"/>
                                                      </a:cxn>
                                                      <a:cxn ang="0">
                                                        <a:pos x="connsiteX32" y="connsiteY32"/>
                                                      </a:cxn>
                                                      <a:cxn ang="0">
                                                        <a:pos x="connsiteX33" y="connsiteY33"/>
                                                      </a:cxn>
                                                      <a:cxn ang="0">
                                                        <a:pos x="connsiteX34" y="connsiteY34"/>
                                                      </a:cxn>
                                                      <a:cxn ang="0">
                                                        <a:pos x="connsiteX35" y="connsiteY35"/>
                                                      </a:cxn>
                                                      <a:cxn ang="0">
                                                        <a:pos x="connsiteX36" y="connsiteY36"/>
                                                      </a:cxn>
                                                      <a:cxn ang="0">
                                                        <a:pos x="connsiteX37" y="connsiteY37"/>
                                                      </a:cxn>
                                                      <a:cxn ang="0">
                                                        <a:pos x="connsiteX38" y="connsiteY38"/>
                                                      </a:cxn>
                                                      <a:cxn ang="0">
                                                        <a:pos x="connsiteX39" y="connsiteY39"/>
                                                      </a:cxn>
                                                      <a:cxn ang="0">
                                                        <a:pos x="connsiteX40" y="connsiteY40"/>
                                                      </a:cxn>
                                                    </a:cxnLst>
                                                    <a:rect l="l" t="t" r="r" b="b"/>
                                                    <a:pathLst>
                                                      <a:path w="769374" h="887361">
                                                        <a:moveTo>
                                                          <a:pt x="184355" y="110613"/>
                                                        </a:moveTo>
                                                        <a:lnTo>
                                                          <a:pt x="137652" y="216310"/>
                                                        </a:lnTo>
                                                        <a:lnTo>
                                                          <a:pt x="29497" y="280219"/>
                                                        </a:lnTo>
                                                        <a:lnTo>
                                                          <a:pt x="14749" y="346587"/>
                                                        </a:lnTo>
                                                        <a:lnTo>
                                                          <a:pt x="2458" y="417871"/>
                                                        </a:lnTo>
                                                        <a:lnTo>
                                                          <a:pt x="0" y="452284"/>
                                                        </a:lnTo>
                                                        <a:lnTo>
                                                          <a:pt x="22123" y="516193"/>
                                                        </a:lnTo>
                                                        <a:lnTo>
                                                          <a:pt x="29497" y="575187"/>
                                                        </a:lnTo>
                                                        <a:lnTo>
                                                          <a:pt x="39329" y="594852"/>
                                                        </a:lnTo>
                                                        <a:lnTo>
                                                          <a:pt x="46703" y="585019"/>
                                                        </a:lnTo>
                                                        <a:lnTo>
                                                          <a:pt x="113071" y="607142"/>
                                                        </a:lnTo>
                                                        <a:lnTo>
                                                          <a:pt x="174523" y="675968"/>
                                                        </a:lnTo>
                                                        <a:lnTo>
                                                          <a:pt x="189271" y="710381"/>
                                                        </a:lnTo>
                                                        <a:lnTo>
                                                          <a:pt x="272845" y="781664"/>
                                                        </a:lnTo>
                                                        <a:lnTo>
                                                          <a:pt x="334297" y="774290"/>
                                                        </a:lnTo>
                                                        <a:lnTo>
                                                          <a:pt x="403123" y="870155"/>
                                                        </a:lnTo>
                                                        <a:lnTo>
                                                          <a:pt x="459658" y="843116"/>
                                                        </a:lnTo>
                                                        <a:lnTo>
                                                          <a:pt x="501445" y="887361"/>
                                                        </a:lnTo>
                                                        <a:lnTo>
                                                          <a:pt x="545690" y="884903"/>
                                                        </a:lnTo>
                                                        <a:lnTo>
                                                          <a:pt x="612058" y="879987"/>
                                                        </a:lnTo>
                                                        <a:lnTo>
                                                          <a:pt x="639097" y="835742"/>
                                                        </a:lnTo>
                                                        <a:lnTo>
                                                          <a:pt x="661220" y="801329"/>
                                                        </a:lnTo>
                                                        <a:lnTo>
                                                          <a:pt x="703007" y="762000"/>
                                                        </a:lnTo>
                                                        <a:lnTo>
                                                          <a:pt x="624349" y="685800"/>
                                                        </a:lnTo>
                                                        <a:lnTo>
                                                          <a:pt x="644013" y="403123"/>
                                                        </a:lnTo>
                                                        <a:lnTo>
                                                          <a:pt x="663678" y="368710"/>
                                                        </a:lnTo>
                                                        <a:lnTo>
                                                          <a:pt x="651387" y="346587"/>
                                                        </a:lnTo>
                                                        <a:lnTo>
                                                          <a:pt x="602226" y="272845"/>
                                                        </a:lnTo>
                                                        <a:lnTo>
                                                          <a:pt x="607142" y="238432"/>
                                                        </a:lnTo>
                                                        <a:lnTo>
                                                          <a:pt x="658761" y="245806"/>
                                                        </a:lnTo>
                                                        <a:lnTo>
                                                          <a:pt x="732503" y="260555"/>
                                                        </a:lnTo>
                                                        <a:lnTo>
                                                          <a:pt x="769374" y="250723"/>
                                                        </a:lnTo>
                                                        <a:lnTo>
                                                          <a:pt x="693174" y="206477"/>
                                                        </a:lnTo>
                                                        <a:lnTo>
                                                          <a:pt x="621890" y="152400"/>
                                                        </a:lnTo>
                                                        <a:lnTo>
                                                          <a:pt x="538316" y="76200"/>
                                                        </a:lnTo>
                                                        <a:lnTo>
                                                          <a:pt x="467032" y="0"/>
                                                        </a:lnTo>
                                                        <a:lnTo>
                                                          <a:pt x="400665" y="24581"/>
                                                        </a:lnTo>
                                                        <a:lnTo>
                                                          <a:pt x="361336" y="66368"/>
                                                        </a:lnTo>
                                                        <a:lnTo>
                                                          <a:pt x="341671" y="100781"/>
                                                        </a:lnTo>
                                                        <a:lnTo>
                                                          <a:pt x="285136" y="110613"/>
                                                        </a:lnTo>
                                                        <a:lnTo>
                                                          <a:pt x="184355" y="110613"/>
                                                        </a:lnTo>
                                                        <a:close/>
                                                      </a:path>
                                                    </a:pathLst>
                                                  </a:custGeom>
                                                  <a:solidFill>
                                                    <a:srgbClr val="FBFE94"/>
                                                  </a:solidFill>
                                                </p:spPr>
                                                <p:style>
                                                  <a:lnRef idx="2">
                                                    <a:schemeClr val="accent1">
                                                      <a:shade val="50000"/>
                                                    </a:schemeClr>
                                                  </a:lnRef>
                                                  <a:fillRef idx="1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lt1"/>
                                                  </a:fontRef>
                                                </p:style>
                                                <p:txBody>
                                                  <a:bodyPr rtlCol="0" anchor="ctr"/>
                                                  <a:lstStyle/>
                                                  <a:p>
                                                    <a:pPr algn="ctr"/>
                                                    <a:r>
                                                      <a:rPr lang="ru-RU" sz="1400" b="1" dirty="0" smtClean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rPr>
                                                      <a:t>Турки</a:t>
                                                    </a:r>
                                                    <a:endParaRPr lang="ru-RU" sz="1400" b="1" dirty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sp>
                                              <p:nvSpPr>
                                                <p:cNvPr id="44" name="Полилиния 40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754626" y="840658"/>
                                                  <a:ext cx="1669026" cy="948813"/>
                                                </a:xfrm>
                                                <a:custGeom>
                                                  <a:avLst/>
                                                  <a:gdLst>
                                                    <a:gd name="connsiteX0" fmla="*/ 0 w 1669026"/>
                                                    <a:gd name="connsiteY0" fmla="*/ 326923 h 948813"/>
                                                    <a:gd name="connsiteX1" fmla="*/ 157316 w 1669026"/>
                                                    <a:gd name="connsiteY1" fmla="*/ 326923 h 948813"/>
                                                    <a:gd name="connsiteX2" fmla="*/ 226142 w 1669026"/>
                                                    <a:gd name="connsiteY2" fmla="*/ 243348 h 948813"/>
                                                    <a:gd name="connsiteX3" fmla="*/ 285135 w 1669026"/>
                                                    <a:gd name="connsiteY3" fmla="*/ 221226 h 948813"/>
                                                    <a:gd name="connsiteX4" fmla="*/ 381000 w 1669026"/>
                                                    <a:gd name="connsiteY4" fmla="*/ 314632 h 948813"/>
                                                    <a:gd name="connsiteX5" fmla="*/ 548148 w 1669026"/>
                                                    <a:gd name="connsiteY5" fmla="*/ 449826 h 948813"/>
                                                    <a:gd name="connsiteX6" fmla="*/ 594851 w 1669026"/>
                                                    <a:gd name="connsiteY6" fmla="*/ 479323 h 948813"/>
                                                    <a:gd name="connsiteX7" fmla="*/ 567813 w 1669026"/>
                                                    <a:gd name="connsiteY7" fmla="*/ 503903 h 948813"/>
                                                    <a:gd name="connsiteX8" fmla="*/ 437535 w 1669026"/>
                                                    <a:gd name="connsiteY8" fmla="*/ 471948 h 948813"/>
                                                    <a:gd name="connsiteX9" fmla="*/ 420329 w 1669026"/>
                                                    <a:gd name="connsiteY9" fmla="*/ 506361 h 948813"/>
                                                    <a:gd name="connsiteX10" fmla="*/ 491613 w 1669026"/>
                                                    <a:gd name="connsiteY10" fmla="*/ 575187 h 948813"/>
                                                    <a:gd name="connsiteX11" fmla="*/ 673509 w 1669026"/>
                                                    <a:gd name="connsiteY11" fmla="*/ 644013 h 948813"/>
                                                    <a:gd name="connsiteX12" fmla="*/ 680884 w 1669026"/>
                                                    <a:gd name="connsiteY12" fmla="*/ 700548 h 948813"/>
                                                    <a:gd name="connsiteX13" fmla="*/ 747251 w 1669026"/>
                                                    <a:gd name="connsiteY13" fmla="*/ 725129 h 948813"/>
                                                    <a:gd name="connsiteX14" fmla="*/ 789039 w 1669026"/>
                                                    <a:gd name="connsiteY14" fmla="*/ 688258 h 948813"/>
                                                    <a:gd name="connsiteX15" fmla="*/ 803787 w 1669026"/>
                                                    <a:gd name="connsiteY15" fmla="*/ 636639 h 948813"/>
                                                    <a:gd name="connsiteX16" fmla="*/ 857864 w 1669026"/>
                                                    <a:gd name="connsiteY16" fmla="*/ 560439 h 948813"/>
                                                    <a:gd name="connsiteX17" fmla="*/ 894735 w 1669026"/>
                                                    <a:gd name="connsiteY17" fmla="*/ 629265 h 948813"/>
                                                    <a:gd name="connsiteX18" fmla="*/ 934064 w 1669026"/>
                                                    <a:gd name="connsiteY18" fmla="*/ 634181 h 948813"/>
                                                    <a:gd name="connsiteX19" fmla="*/ 993058 w 1669026"/>
                                                    <a:gd name="connsiteY19" fmla="*/ 656303 h 948813"/>
                                                    <a:gd name="connsiteX20" fmla="*/ 1076632 w 1669026"/>
                                                    <a:gd name="connsiteY20" fmla="*/ 589936 h 948813"/>
                                                    <a:gd name="connsiteX21" fmla="*/ 1138084 w 1669026"/>
                                                    <a:gd name="connsiteY21" fmla="*/ 671052 h 948813"/>
                                                    <a:gd name="connsiteX22" fmla="*/ 1120877 w 1669026"/>
                                                    <a:gd name="connsiteY22" fmla="*/ 695632 h 948813"/>
                                                    <a:gd name="connsiteX23" fmla="*/ 1157748 w 1669026"/>
                                                    <a:gd name="connsiteY23" fmla="*/ 722671 h 948813"/>
                                                    <a:gd name="connsiteX24" fmla="*/ 1160206 w 1669026"/>
                                                    <a:gd name="connsiteY24" fmla="*/ 722671 h 948813"/>
                                                    <a:gd name="connsiteX25" fmla="*/ 1145458 w 1669026"/>
                                                    <a:gd name="connsiteY25" fmla="*/ 766916 h 948813"/>
                                                    <a:gd name="connsiteX26" fmla="*/ 1179871 w 1669026"/>
                                                    <a:gd name="connsiteY26" fmla="*/ 887361 h 948813"/>
                                                    <a:gd name="connsiteX27" fmla="*/ 1315064 w 1669026"/>
                                                    <a:gd name="connsiteY27" fmla="*/ 948813 h 948813"/>
                                                    <a:gd name="connsiteX28" fmla="*/ 1371600 w 1669026"/>
                                                    <a:gd name="connsiteY28" fmla="*/ 919316 h 948813"/>
                                                    <a:gd name="connsiteX29" fmla="*/ 1455174 w 1669026"/>
                                                    <a:gd name="connsiteY29" fmla="*/ 904568 h 948813"/>
                                                    <a:gd name="connsiteX30" fmla="*/ 1452716 w 1669026"/>
                                                    <a:gd name="connsiteY30" fmla="*/ 882445 h 948813"/>
                                                    <a:gd name="connsiteX31" fmla="*/ 1496961 w 1669026"/>
                                                    <a:gd name="connsiteY31" fmla="*/ 857865 h 948813"/>
                                                    <a:gd name="connsiteX32" fmla="*/ 1516626 w 1669026"/>
                                                    <a:gd name="connsiteY32" fmla="*/ 830826 h 948813"/>
                                                    <a:gd name="connsiteX33" fmla="*/ 1484671 w 1669026"/>
                                                    <a:gd name="connsiteY33" fmla="*/ 789039 h 948813"/>
                                                    <a:gd name="connsiteX34" fmla="*/ 1479755 w 1669026"/>
                                                    <a:gd name="connsiteY34" fmla="*/ 734961 h 948813"/>
                                                    <a:gd name="connsiteX35" fmla="*/ 1465006 w 1669026"/>
                                                    <a:gd name="connsiteY35" fmla="*/ 693174 h 948813"/>
                                                    <a:gd name="connsiteX36" fmla="*/ 1430593 w 1669026"/>
                                                    <a:gd name="connsiteY36" fmla="*/ 666136 h 948813"/>
                                                    <a:gd name="connsiteX37" fmla="*/ 1467464 w 1669026"/>
                                                    <a:gd name="connsiteY37" fmla="*/ 602226 h 948813"/>
                                                    <a:gd name="connsiteX38" fmla="*/ 1541206 w 1669026"/>
                                                    <a:gd name="connsiteY38" fmla="*/ 530942 h 948813"/>
                                                    <a:gd name="connsiteX39" fmla="*/ 1619864 w 1669026"/>
                                                    <a:gd name="connsiteY39" fmla="*/ 454742 h 948813"/>
                                                    <a:gd name="connsiteX40" fmla="*/ 1669026 w 1669026"/>
                                                    <a:gd name="connsiteY40" fmla="*/ 371168 h 948813"/>
                                                    <a:gd name="connsiteX41" fmla="*/ 1669026 w 1669026"/>
                                                    <a:gd name="connsiteY41" fmla="*/ 322007 h 948813"/>
                                                    <a:gd name="connsiteX42" fmla="*/ 1619864 w 1669026"/>
                                                    <a:gd name="connsiteY42" fmla="*/ 280219 h 948813"/>
                                                    <a:gd name="connsiteX43" fmla="*/ 1546122 w 1669026"/>
                                                    <a:gd name="connsiteY43" fmla="*/ 235974 h 948813"/>
                                                    <a:gd name="connsiteX44" fmla="*/ 1479755 w 1669026"/>
                                                    <a:gd name="connsiteY44" fmla="*/ 275303 h 948813"/>
                                                    <a:gd name="connsiteX45" fmla="*/ 1423219 w 1669026"/>
                                                    <a:gd name="connsiteY45" fmla="*/ 240890 h 948813"/>
                                                    <a:gd name="connsiteX46" fmla="*/ 1398639 w 1669026"/>
                                                    <a:gd name="connsiteY46" fmla="*/ 250723 h 948813"/>
                                                    <a:gd name="connsiteX47" fmla="*/ 1383890 w 1669026"/>
                                                    <a:gd name="connsiteY47" fmla="*/ 211394 h 948813"/>
                                                    <a:gd name="connsiteX48" fmla="*/ 1349477 w 1669026"/>
                                                    <a:gd name="connsiteY48" fmla="*/ 238432 h 948813"/>
                                                    <a:gd name="connsiteX49" fmla="*/ 1312606 w 1669026"/>
                                                    <a:gd name="connsiteY49" fmla="*/ 208936 h 948813"/>
                                                    <a:gd name="connsiteX50" fmla="*/ 1258529 w 1669026"/>
                                                    <a:gd name="connsiteY50" fmla="*/ 174523 h 948813"/>
                                                    <a:gd name="connsiteX51" fmla="*/ 1226574 w 1669026"/>
                                                    <a:gd name="connsiteY51" fmla="*/ 135194 h 948813"/>
                                                    <a:gd name="connsiteX52" fmla="*/ 1184787 w 1669026"/>
                                                    <a:gd name="connsiteY52" fmla="*/ 110613 h 948813"/>
                                                    <a:gd name="connsiteX53" fmla="*/ 1162664 w 1669026"/>
                                                    <a:gd name="connsiteY53" fmla="*/ 115529 h 948813"/>
                                                    <a:gd name="connsiteX54" fmla="*/ 1138084 w 1669026"/>
                                                    <a:gd name="connsiteY54" fmla="*/ 145026 h 948813"/>
                                                    <a:gd name="connsiteX55" fmla="*/ 997974 w 1669026"/>
                                                    <a:gd name="connsiteY55" fmla="*/ 41787 h 948813"/>
                                                    <a:gd name="connsiteX56" fmla="*/ 907026 w 1669026"/>
                                                    <a:gd name="connsiteY56" fmla="*/ 117987 h 948813"/>
                                                    <a:gd name="connsiteX57" fmla="*/ 747251 w 1669026"/>
                                                    <a:gd name="connsiteY57" fmla="*/ 98323 h 948813"/>
                                                    <a:gd name="connsiteX58" fmla="*/ 705464 w 1669026"/>
                                                    <a:gd name="connsiteY58" fmla="*/ 132736 h 948813"/>
                                                    <a:gd name="connsiteX59" fmla="*/ 636639 w 1669026"/>
                                                    <a:gd name="connsiteY59" fmla="*/ 152400 h 948813"/>
                                                    <a:gd name="connsiteX60" fmla="*/ 577645 w 1669026"/>
                                                    <a:gd name="connsiteY60" fmla="*/ 137652 h 948813"/>
                                                    <a:gd name="connsiteX61" fmla="*/ 548148 w 1669026"/>
                                                    <a:gd name="connsiteY61" fmla="*/ 162232 h 948813"/>
                                                    <a:gd name="connsiteX62" fmla="*/ 548148 w 1669026"/>
                                                    <a:gd name="connsiteY62" fmla="*/ 162232 h 948813"/>
                                                    <a:gd name="connsiteX63" fmla="*/ 508819 w 1669026"/>
                                                    <a:gd name="connsiteY63" fmla="*/ 125361 h 948813"/>
                                                    <a:gd name="connsiteX64" fmla="*/ 501445 w 1669026"/>
                                                    <a:gd name="connsiteY64" fmla="*/ 100781 h 948813"/>
                                                    <a:gd name="connsiteX65" fmla="*/ 494071 w 1669026"/>
                                                    <a:gd name="connsiteY65" fmla="*/ 54077 h 948813"/>
                                                    <a:gd name="connsiteX66" fmla="*/ 469490 w 1669026"/>
                                                    <a:gd name="connsiteY66" fmla="*/ 24581 h 948813"/>
                                                    <a:gd name="connsiteX67" fmla="*/ 442451 w 1669026"/>
                                                    <a:gd name="connsiteY67" fmla="*/ 19665 h 948813"/>
                                                    <a:gd name="connsiteX68" fmla="*/ 422787 w 1669026"/>
                                                    <a:gd name="connsiteY68" fmla="*/ 49161 h 948813"/>
                                                    <a:gd name="connsiteX69" fmla="*/ 398206 w 1669026"/>
                                                    <a:gd name="connsiteY69" fmla="*/ 27039 h 948813"/>
                                                    <a:gd name="connsiteX70" fmla="*/ 341671 w 1669026"/>
                                                    <a:gd name="connsiteY70" fmla="*/ 0 h 948813"/>
                                                    <a:gd name="connsiteX71" fmla="*/ 292509 w 1669026"/>
                                                    <a:gd name="connsiteY71" fmla="*/ 7374 h 948813"/>
                                                    <a:gd name="connsiteX72" fmla="*/ 280219 w 1669026"/>
                                                    <a:gd name="connsiteY72" fmla="*/ 31955 h 948813"/>
                                                    <a:gd name="connsiteX73" fmla="*/ 277761 w 1669026"/>
                                                    <a:gd name="connsiteY73" fmla="*/ 56536 h 948813"/>
                                                    <a:gd name="connsiteX74" fmla="*/ 240890 w 1669026"/>
                                                    <a:gd name="connsiteY74" fmla="*/ 100781 h 948813"/>
                                                    <a:gd name="connsiteX75" fmla="*/ 199103 w 1669026"/>
                                                    <a:gd name="connsiteY75" fmla="*/ 149942 h 948813"/>
                                                    <a:gd name="connsiteX76" fmla="*/ 145026 w 1669026"/>
                                                    <a:gd name="connsiteY76" fmla="*/ 179439 h 948813"/>
                                                    <a:gd name="connsiteX77" fmla="*/ 113071 w 1669026"/>
                                                    <a:gd name="connsiteY77" fmla="*/ 199103 h 948813"/>
                                                    <a:gd name="connsiteX78" fmla="*/ 58993 w 1669026"/>
                                                    <a:gd name="connsiteY78" fmla="*/ 191729 h 948813"/>
                                                    <a:gd name="connsiteX79" fmla="*/ 29497 w 1669026"/>
                                                    <a:gd name="connsiteY79" fmla="*/ 167148 h 948813"/>
                                                    <a:gd name="connsiteX80" fmla="*/ 58993 w 1669026"/>
                                                    <a:gd name="connsiteY80" fmla="*/ 216310 h 948813"/>
                                                    <a:gd name="connsiteX81" fmla="*/ 24580 w 1669026"/>
                                                    <a:gd name="connsiteY81" fmla="*/ 250723 h 948813"/>
                                                    <a:gd name="connsiteX82" fmla="*/ 0 w 1669026"/>
                                                    <a:gd name="connsiteY82" fmla="*/ 326923 h 948813"/>
                                                  </a:gdLst>
                                                  <a:ahLst/>
                                                  <a:cxnLst>
                                                    <a:cxn ang="0">
                                                      <a:pos x="connsiteX0" y="connsiteY0"/>
                                                    </a:cxn>
                                                    <a:cxn ang="0">
                                                      <a:pos x="connsiteX1" y="connsiteY1"/>
                                                    </a:cxn>
                                                    <a:cxn ang="0">
                                                      <a:pos x="connsiteX2" y="connsiteY2"/>
                                                    </a:cxn>
                                                    <a:cxn ang="0">
                                                      <a:pos x="connsiteX3" y="connsiteY3"/>
                                                    </a:cxn>
                                                    <a:cxn ang="0">
                                                      <a:pos x="connsiteX4" y="connsiteY4"/>
                                                    </a:cxn>
                                                    <a:cxn ang="0">
                                                      <a:pos x="connsiteX5" y="connsiteY5"/>
                                                    </a:cxn>
                                                    <a:cxn ang="0">
                                                      <a:pos x="connsiteX6" y="connsiteY6"/>
                                                    </a:cxn>
                                                    <a:cxn ang="0">
                                                      <a:pos x="connsiteX7" y="connsiteY7"/>
                                                    </a:cxn>
                                                    <a:cxn ang="0">
                                                      <a:pos x="connsiteX8" y="connsiteY8"/>
                                                    </a:cxn>
                                                    <a:cxn ang="0">
                                                      <a:pos x="connsiteX9" y="connsiteY9"/>
                                                    </a:cxn>
                                                    <a:cxn ang="0">
                                                      <a:pos x="connsiteX10" y="connsiteY10"/>
                                                    </a:cxn>
                                                    <a:cxn ang="0">
                                                      <a:pos x="connsiteX11" y="connsiteY11"/>
                                                    </a:cxn>
                                                    <a:cxn ang="0">
                                                      <a:pos x="connsiteX12" y="connsiteY12"/>
                                                    </a:cxn>
                                                    <a:cxn ang="0">
                                                      <a:pos x="connsiteX13" y="connsiteY13"/>
                                                    </a:cxn>
                                                    <a:cxn ang="0">
                                                      <a:pos x="connsiteX14" y="connsiteY14"/>
                                                    </a:cxn>
                                                    <a:cxn ang="0">
                                                      <a:pos x="connsiteX15" y="connsiteY15"/>
                                                    </a:cxn>
                                                    <a:cxn ang="0">
                                                      <a:pos x="connsiteX16" y="connsiteY16"/>
                                                    </a:cxn>
                                                    <a:cxn ang="0">
                                                      <a:pos x="connsiteX17" y="connsiteY17"/>
                                                    </a:cxn>
                                                    <a:cxn ang="0">
                                                      <a:pos x="connsiteX18" y="connsiteY18"/>
                                                    </a:cxn>
                                                    <a:cxn ang="0">
                                                      <a:pos x="connsiteX19" y="connsiteY19"/>
                                                    </a:cxn>
                                                    <a:cxn ang="0">
                                                      <a:pos x="connsiteX20" y="connsiteY20"/>
                                                    </a:cxn>
                                                    <a:cxn ang="0">
                                                      <a:pos x="connsiteX21" y="connsiteY21"/>
                                                    </a:cxn>
                                                    <a:cxn ang="0">
                                                      <a:pos x="connsiteX22" y="connsiteY22"/>
                                                    </a:cxn>
                                                    <a:cxn ang="0">
                                                      <a:pos x="connsiteX23" y="connsiteY23"/>
                                                    </a:cxn>
                                                    <a:cxn ang="0">
                                                      <a:pos x="connsiteX24" y="connsiteY24"/>
                                                    </a:cxn>
                                                    <a:cxn ang="0">
                                                      <a:pos x="connsiteX25" y="connsiteY25"/>
                                                    </a:cxn>
                                                    <a:cxn ang="0">
                                                      <a:pos x="connsiteX26" y="connsiteY26"/>
                                                    </a:cxn>
                                                    <a:cxn ang="0">
                                                      <a:pos x="connsiteX27" y="connsiteY27"/>
                                                    </a:cxn>
                                                    <a:cxn ang="0">
                                                      <a:pos x="connsiteX28" y="connsiteY28"/>
                                                    </a:cxn>
                                                    <a:cxn ang="0">
                                                      <a:pos x="connsiteX29" y="connsiteY29"/>
                                                    </a:cxn>
                                                    <a:cxn ang="0">
                                                      <a:pos x="connsiteX30" y="connsiteY30"/>
                                                    </a:cxn>
                                                    <a:cxn ang="0">
                                                      <a:pos x="connsiteX31" y="connsiteY31"/>
                                                    </a:cxn>
                                                    <a:cxn ang="0">
                                                      <a:pos x="connsiteX32" y="connsiteY32"/>
                                                    </a:cxn>
                                                    <a:cxn ang="0">
                                                      <a:pos x="connsiteX33" y="connsiteY33"/>
                                                    </a:cxn>
                                                    <a:cxn ang="0">
                                                      <a:pos x="connsiteX34" y="connsiteY34"/>
                                                    </a:cxn>
                                                    <a:cxn ang="0">
                                                      <a:pos x="connsiteX35" y="connsiteY35"/>
                                                    </a:cxn>
                                                    <a:cxn ang="0">
                                                      <a:pos x="connsiteX36" y="connsiteY36"/>
                                                    </a:cxn>
                                                    <a:cxn ang="0">
                                                      <a:pos x="connsiteX37" y="connsiteY37"/>
                                                    </a:cxn>
                                                    <a:cxn ang="0">
                                                      <a:pos x="connsiteX38" y="connsiteY38"/>
                                                    </a:cxn>
                                                    <a:cxn ang="0">
                                                      <a:pos x="connsiteX39" y="connsiteY39"/>
                                                    </a:cxn>
                                                    <a:cxn ang="0">
                                                      <a:pos x="connsiteX40" y="connsiteY40"/>
                                                    </a:cxn>
                                                    <a:cxn ang="0">
                                                      <a:pos x="connsiteX41" y="connsiteY41"/>
                                                    </a:cxn>
                                                    <a:cxn ang="0">
                                                      <a:pos x="connsiteX42" y="connsiteY42"/>
                                                    </a:cxn>
                                                    <a:cxn ang="0">
                                                      <a:pos x="connsiteX43" y="connsiteY43"/>
                                                    </a:cxn>
                                                    <a:cxn ang="0">
                                                      <a:pos x="connsiteX44" y="connsiteY44"/>
                                                    </a:cxn>
                                                    <a:cxn ang="0">
                                                      <a:pos x="connsiteX45" y="connsiteY45"/>
                                                    </a:cxn>
                                                    <a:cxn ang="0">
                                                      <a:pos x="connsiteX46" y="connsiteY46"/>
                                                    </a:cxn>
                                                    <a:cxn ang="0">
                                                      <a:pos x="connsiteX47" y="connsiteY47"/>
                                                    </a:cxn>
                                                    <a:cxn ang="0">
                                                      <a:pos x="connsiteX48" y="connsiteY48"/>
                                                    </a:cxn>
                                                    <a:cxn ang="0">
                                                      <a:pos x="connsiteX49" y="connsiteY49"/>
                                                    </a:cxn>
                                                    <a:cxn ang="0">
                                                      <a:pos x="connsiteX50" y="connsiteY50"/>
                                                    </a:cxn>
                                                    <a:cxn ang="0">
                                                      <a:pos x="connsiteX51" y="connsiteY51"/>
                                                    </a:cxn>
                                                    <a:cxn ang="0">
                                                      <a:pos x="connsiteX52" y="connsiteY52"/>
                                                    </a:cxn>
                                                    <a:cxn ang="0">
                                                      <a:pos x="connsiteX53" y="connsiteY53"/>
                                                    </a:cxn>
                                                    <a:cxn ang="0">
                                                      <a:pos x="connsiteX54" y="connsiteY54"/>
                                                    </a:cxn>
                                                    <a:cxn ang="0">
                                                      <a:pos x="connsiteX55" y="connsiteY55"/>
                                                    </a:cxn>
                                                    <a:cxn ang="0">
                                                      <a:pos x="connsiteX56" y="connsiteY56"/>
                                                    </a:cxn>
                                                    <a:cxn ang="0">
                                                      <a:pos x="connsiteX57" y="connsiteY57"/>
                                                    </a:cxn>
                                                    <a:cxn ang="0">
                                                      <a:pos x="connsiteX58" y="connsiteY58"/>
                                                    </a:cxn>
                                                    <a:cxn ang="0">
                                                      <a:pos x="connsiteX59" y="connsiteY59"/>
                                                    </a:cxn>
                                                    <a:cxn ang="0">
                                                      <a:pos x="connsiteX60" y="connsiteY60"/>
                                                    </a:cxn>
                                                    <a:cxn ang="0">
                                                      <a:pos x="connsiteX61" y="connsiteY61"/>
                                                    </a:cxn>
                                                    <a:cxn ang="0">
                                                      <a:pos x="connsiteX62" y="connsiteY62"/>
                                                    </a:cxn>
                                                    <a:cxn ang="0">
                                                      <a:pos x="connsiteX63" y="connsiteY63"/>
                                                    </a:cxn>
                                                    <a:cxn ang="0">
                                                      <a:pos x="connsiteX64" y="connsiteY64"/>
                                                    </a:cxn>
                                                    <a:cxn ang="0">
                                                      <a:pos x="connsiteX65" y="connsiteY65"/>
                                                    </a:cxn>
                                                    <a:cxn ang="0">
                                                      <a:pos x="connsiteX66" y="connsiteY66"/>
                                                    </a:cxn>
                                                    <a:cxn ang="0">
                                                      <a:pos x="connsiteX67" y="connsiteY67"/>
                                                    </a:cxn>
                                                    <a:cxn ang="0">
                                                      <a:pos x="connsiteX68" y="connsiteY68"/>
                                                    </a:cxn>
                                                    <a:cxn ang="0">
                                                      <a:pos x="connsiteX69" y="connsiteY69"/>
                                                    </a:cxn>
                                                    <a:cxn ang="0">
                                                      <a:pos x="connsiteX70" y="connsiteY70"/>
                                                    </a:cxn>
                                                    <a:cxn ang="0">
                                                      <a:pos x="connsiteX71" y="connsiteY71"/>
                                                    </a:cxn>
                                                    <a:cxn ang="0">
                                                      <a:pos x="connsiteX72" y="connsiteY72"/>
                                                    </a:cxn>
                                                    <a:cxn ang="0">
                                                      <a:pos x="connsiteX73" y="connsiteY73"/>
                                                    </a:cxn>
                                                    <a:cxn ang="0">
                                                      <a:pos x="connsiteX74" y="connsiteY74"/>
                                                    </a:cxn>
                                                    <a:cxn ang="0">
                                                      <a:pos x="connsiteX75" y="connsiteY75"/>
                                                    </a:cxn>
                                                    <a:cxn ang="0">
                                                      <a:pos x="connsiteX76" y="connsiteY76"/>
                                                    </a:cxn>
                                                    <a:cxn ang="0">
                                                      <a:pos x="connsiteX77" y="connsiteY77"/>
                                                    </a:cxn>
                                                    <a:cxn ang="0">
                                                      <a:pos x="connsiteX78" y="connsiteY78"/>
                                                    </a:cxn>
                                                    <a:cxn ang="0">
                                                      <a:pos x="connsiteX79" y="connsiteY79"/>
                                                    </a:cxn>
                                                    <a:cxn ang="0">
                                                      <a:pos x="connsiteX80" y="connsiteY80"/>
                                                    </a:cxn>
                                                    <a:cxn ang="0">
                                                      <a:pos x="connsiteX81" y="connsiteY81"/>
                                                    </a:cxn>
                                                    <a:cxn ang="0">
                                                      <a:pos x="connsiteX82" y="connsiteY82"/>
                                                    </a:cxn>
                                                  </a:cxnLst>
                                                  <a:rect l="l" t="t" r="r" b="b"/>
                                                  <a:pathLst>
                                                    <a:path w="1669026" h="948813">
                                                      <a:moveTo>
                                                        <a:pt x="0" y="326923"/>
                                                      </a:moveTo>
                                                      <a:lnTo>
                                                        <a:pt x="157316" y="326923"/>
                                                      </a:lnTo>
                                                      <a:lnTo>
                                                        <a:pt x="226142" y="243348"/>
                                                      </a:lnTo>
                                                      <a:lnTo>
                                                        <a:pt x="285135" y="221226"/>
                                                      </a:lnTo>
                                                      <a:lnTo>
                                                        <a:pt x="381000" y="314632"/>
                                                      </a:lnTo>
                                                      <a:lnTo>
                                                        <a:pt x="548148" y="449826"/>
                                                      </a:lnTo>
                                                      <a:lnTo>
                                                        <a:pt x="594851" y="479323"/>
                                                      </a:lnTo>
                                                      <a:lnTo>
                                                        <a:pt x="567813" y="503903"/>
                                                      </a:lnTo>
                                                      <a:lnTo>
                                                        <a:pt x="437535" y="471948"/>
                                                      </a:lnTo>
                                                      <a:lnTo>
                                                        <a:pt x="420329" y="506361"/>
                                                      </a:lnTo>
                                                      <a:lnTo>
                                                        <a:pt x="491613" y="575187"/>
                                                      </a:lnTo>
                                                      <a:lnTo>
                                                        <a:pt x="673509" y="644013"/>
                                                      </a:lnTo>
                                                      <a:lnTo>
                                                        <a:pt x="680884" y="700548"/>
                                                      </a:lnTo>
                                                      <a:lnTo>
                                                        <a:pt x="747251" y="725129"/>
                                                      </a:lnTo>
                                                      <a:lnTo>
                                                        <a:pt x="789039" y="688258"/>
                                                      </a:lnTo>
                                                      <a:lnTo>
                                                        <a:pt x="803787" y="636639"/>
                                                      </a:lnTo>
                                                      <a:lnTo>
                                                        <a:pt x="857864" y="560439"/>
                                                      </a:lnTo>
                                                      <a:lnTo>
                                                        <a:pt x="894735" y="629265"/>
                                                      </a:lnTo>
                                                      <a:lnTo>
                                                        <a:pt x="934064" y="634181"/>
                                                      </a:lnTo>
                                                      <a:lnTo>
                                                        <a:pt x="993058" y="656303"/>
                                                      </a:lnTo>
                                                      <a:lnTo>
                                                        <a:pt x="1076632" y="589936"/>
                                                      </a:lnTo>
                                                      <a:lnTo>
                                                        <a:pt x="1138084" y="671052"/>
                                                      </a:lnTo>
                                                      <a:lnTo>
                                                        <a:pt x="1120877" y="695632"/>
                                                      </a:lnTo>
                                                      <a:lnTo>
                                                        <a:pt x="1157748" y="722671"/>
                                                      </a:lnTo>
                                                      <a:lnTo>
                                                        <a:pt x="1160206" y="722671"/>
                                                      </a:lnTo>
                                                      <a:lnTo>
                                                        <a:pt x="1145458" y="766916"/>
                                                      </a:lnTo>
                                                      <a:lnTo>
                                                        <a:pt x="1179871" y="887361"/>
                                                      </a:lnTo>
                                                      <a:lnTo>
                                                        <a:pt x="1315064" y="948813"/>
                                                      </a:lnTo>
                                                      <a:lnTo>
                                                        <a:pt x="1371600" y="919316"/>
                                                      </a:lnTo>
                                                      <a:lnTo>
                                                        <a:pt x="1455174" y="904568"/>
                                                      </a:lnTo>
                                                      <a:lnTo>
                                                        <a:pt x="1452716" y="882445"/>
                                                      </a:lnTo>
                                                      <a:lnTo>
                                                        <a:pt x="1496961" y="857865"/>
                                                      </a:lnTo>
                                                      <a:lnTo>
                                                        <a:pt x="1516626" y="830826"/>
                                                      </a:lnTo>
                                                      <a:lnTo>
                                                        <a:pt x="1484671" y="789039"/>
                                                      </a:lnTo>
                                                      <a:lnTo>
                                                        <a:pt x="1479755" y="734961"/>
                                                      </a:lnTo>
                                                      <a:lnTo>
                                                        <a:pt x="1465006" y="693174"/>
                                                      </a:lnTo>
                                                      <a:lnTo>
                                                        <a:pt x="1430593" y="666136"/>
                                                      </a:lnTo>
                                                      <a:lnTo>
                                                        <a:pt x="1467464" y="602226"/>
                                                      </a:lnTo>
                                                      <a:lnTo>
                                                        <a:pt x="1541206" y="530942"/>
                                                      </a:lnTo>
                                                      <a:lnTo>
                                                        <a:pt x="1619864" y="454742"/>
                                                      </a:lnTo>
                                                      <a:lnTo>
                                                        <a:pt x="1669026" y="371168"/>
                                                      </a:lnTo>
                                                      <a:lnTo>
                                                        <a:pt x="1669026" y="322007"/>
                                                      </a:lnTo>
                                                      <a:lnTo>
                                                        <a:pt x="1619864" y="280219"/>
                                                      </a:lnTo>
                                                      <a:lnTo>
                                                        <a:pt x="1546122" y="235974"/>
                                                      </a:lnTo>
                                                      <a:lnTo>
                                                        <a:pt x="1479755" y="275303"/>
                                                      </a:lnTo>
                                                      <a:lnTo>
                                                        <a:pt x="1423219" y="240890"/>
                                                      </a:lnTo>
                                                      <a:lnTo>
                                                        <a:pt x="1398639" y="250723"/>
                                                      </a:lnTo>
                                                      <a:lnTo>
                                                        <a:pt x="1383890" y="211394"/>
                                                      </a:lnTo>
                                                      <a:lnTo>
                                                        <a:pt x="1349477" y="238432"/>
                                                      </a:lnTo>
                                                      <a:lnTo>
                                                        <a:pt x="1312606" y="208936"/>
                                                      </a:lnTo>
                                                      <a:lnTo>
                                                        <a:pt x="1258529" y="174523"/>
                                                      </a:lnTo>
                                                      <a:lnTo>
                                                        <a:pt x="1226574" y="135194"/>
                                                      </a:lnTo>
                                                      <a:lnTo>
                                                        <a:pt x="1184787" y="110613"/>
                                                      </a:lnTo>
                                                      <a:lnTo>
                                                        <a:pt x="1162664" y="115529"/>
                                                      </a:lnTo>
                                                      <a:lnTo>
                                                        <a:pt x="1138084" y="145026"/>
                                                      </a:lnTo>
                                                      <a:lnTo>
                                                        <a:pt x="997974" y="41787"/>
                                                      </a:lnTo>
                                                      <a:lnTo>
                                                        <a:pt x="907026" y="117987"/>
                                                      </a:lnTo>
                                                      <a:lnTo>
                                                        <a:pt x="747251" y="98323"/>
                                                      </a:lnTo>
                                                      <a:lnTo>
                                                        <a:pt x="705464" y="132736"/>
                                                      </a:lnTo>
                                                      <a:lnTo>
                                                        <a:pt x="636639" y="152400"/>
                                                      </a:lnTo>
                                                      <a:lnTo>
                                                        <a:pt x="577645" y="13765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08819" y="125361"/>
                                                      </a:lnTo>
                                                      <a:lnTo>
                                                        <a:pt x="501445" y="100781"/>
                                                      </a:lnTo>
                                                      <a:lnTo>
                                                        <a:pt x="494071" y="54077"/>
                                                      </a:lnTo>
                                                      <a:lnTo>
                                                        <a:pt x="469490" y="24581"/>
                                                      </a:lnTo>
                                                      <a:lnTo>
                                                        <a:pt x="442451" y="19665"/>
                                                      </a:lnTo>
                                                      <a:lnTo>
                                                        <a:pt x="422787" y="49161"/>
                                                      </a:lnTo>
                                                      <a:lnTo>
                                                        <a:pt x="398206" y="27039"/>
                                                      </a:lnTo>
                                                      <a:lnTo>
                                                        <a:pt x="341671" y="0"/>
                                                      </a:lnTo>
                                                      <a:lnTo>
                                                        <a:pt x="292509" y="7374"/>
                                                      </a:lnTo>
                                                      <a:lnTo>
                                                        <a:pt x="280219" y="31955"/>
                                                      </a:lnTo>
                                                      <a:lnTo>
                                                        <a:pt x="277761" y="56536"/>
                                                      </a:lnTo>
                                                      <a:lnTo>
                                                        <a:pt x="240890" y="100781"/>
                                                      </a:lnTo>
                                                      <a:lnTo>
                                                        <a:pt x="199103" y="149942"/>
                                                      </a:lnTo>
                                                      <a:lnTo>
                                                        <a:pt x="145026" y="179439"/>
                                                      </a:lnTo>
                                                      <a:lnTo>
                                                        <a:pt x="113071" y="199103"/>
                                                      </a:lnTo>
                                                      <a:lnTo>
                                                        <a:pt x="58993" y="191729"/>
                                                      </a:lnTo>
                                                      <a:lnTo>
                                                        <a:pt x="29497" y="167148"/>
                                                      </a:lnTo>
                                                      <a:lnTo>
                                                        <a:pt x="58993" y="216310"/>
                                                      </a:lnTo>
                                                      <a:lnTo>
                                                        <a:pt x="24580" y="250723"/>
                                                      </a:lnTo>
                                                      <a:lnTo>
                                                        <a:pt x="0" y="326923"/>
                                                      </a:lnTo>
                                                      <a:close/>
                                                    </a:path>
                                                  </a:pathLst>
                                                </a:custGeom>
                                                <a:solidFill>
                                                  <a:schemeClr val="bg1">
                                                    <a:lumMod val="75000"/>
                                                  </a:schemeClr>
                                                </a:solidFill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tlCol="0" anchor="ctr"/>
                                                <a:lstStyle/>
                                                <a:p>
                                                  <a:pPr algn="ctr"/>
                                                  <a:r>
                                                    <a:rPr lang="ru-RU" sz="1200" b="1" dirty="0" smtClean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rPr>
                                                    <a:t>Ртищево</a:t>
                                                  </a:r>
                                                  <a:endParaRPr lang="ru-RU" sz="1200" b="1" dirty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  <p:sp>
                                            <p:nvSpPr>
                                              <p:cNvPr id="42" name="Полилиния 41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061837" y="711609"/>
                                                <a:ext cx="1086465" cy="1592826"/>
                                              </a:xfrm>
                                              <a:custGeom>
                                                <a:avLst/>
                                                <a:gdLst>
                                                  <a:gd name="connsiteX0" fmla="*/ 349045 w 1086465"/>
                                                  <a:gd name="connsiteY0" fmla="*/ 459658 h 1592826"/>
                                                  <a:gd name="connsiteX1" fmla="*/ 353961 w 1086465"/>
                                                  <a:gd name="connsiteY1" fmla="*/ 516194 h 1592826"/>
                                                  <a:gd name="connsiteX2" fmla="*/ 267929 w 1086465"/>
                                                  <a:gd name="connsiteY2" fmla="*/ 634181 h 1592826"/>
                                                  <a:gd name="connsiteX3" fmla="*/ 167149 w 1086465"/>
                                                  <a:gd name="connsiteY3" fmla="*/ 727587 h 1592826"/>
                                                  <a:gd name="connsiteX4" fmla="*/ 113071 w 1086465"/>
                                                  <a:gd name="connsiteY4" fmla="*/ 798871 h 1592826"/>
                                                  <a:gd name="connsiteX5" fmla="*/ 157316 w 1086465"/>
                                                  <a:gd name="connsiteY5" fmla="*/ 833284 h 1592826"/>
                                                  <a:gd name="connsiteX6" fmla="*/ 164691 w 1086465"/>
                                                  <a:gd name="connsiteY6" fmla="*/ 904568 h 1592826"/>
                                                  <a:gd name="connsiteX7" fmla="*/ 176981 w 1086465"/>
                                                  <a:gd name="connsiteY7" fmla="*/ 926691 h 1592826"/>
                                                  <a:gd name="connsiteX8" fmla="*/ 204020 w 1086465"/>
                                                  <a:gd name="connsiteY8" fmla="*/ 975852 h 1592826"/>
                                                  <a:gd name="connsiteX9" fmla="*/ 145026 w 1086465"/>
                                                  <a:gd name="connsiteY9" fmla="*/ 1017639 h 1592826"/>
                                                  <a:gd name="connsiteX10" fmla="*/ 149942 w 1086465"/>
                                                  <a:gd name="connsiteY10" fmla="*/ 1059426 h 1592826"/>
                                                  <a:gd name="connsiteX11" fmla="*/ 58994 w 1086465"/>
                                                  <a:gd name="connsiteY11" fmla="*/ 1059426 h 1592826"/>
                                                  <a:gd name="connsiteX12" fmla="*/ 9832 w 1086465"/>
                                                  <a:gd name="connsiteY12" fmla="*/ 1096297 h 1592826"/>
                                                  <a:gd name="connsiteX13" fmla="*/ 39329 w 1086465"/>
                                                  <a:gd name="connsiteY13" fmla="*/ 1329813 h 1592826"/>
                                                  <a:gd name="connsiteX14" fmla="*/ 0 w 1086465"/>
                                                  <a:gd name="connsiteY14" fmla="*/ 1371600 h 1592826"/>
                                                  <a:gd name="connsiteX15" fmla="*/ 49161 w 1086465"/>
                                                  <a:gd name="connsiteY15" fmla="*/ 1472381 h 1592826"/>
                                                  <a:gd name="connsiteX16" fmla="*/ 184355 w 1086465"/>
                                                  <a:gd name="connsiteY16" fmla="*/ 1521542 h 1592826"/>
                                                  <a:gd name="connsiteX17" fmla="*/ 179439 w 1086465"/>
                                                  <a:gd name="connsiteY17" fmla="*/ 1575620 h 1592826"/>
                                                  <a:gd name="connsiteX18" fmla="*/ 245807 w 1086465"/>
                                                  <a:gd name="connsiteY18" fmla="*/ 1592826 h 1592826"/>
                                                  <a:gd name="connsiteX19" fmla="*/ 312174 w 1086465"/>
                                                  <a:gd name="connsiteY19" fmla="*/ 1570704 h 1592826"/>
                                                  <a:gd name="connsiteX20" fmla="*/ 324465 w 1086465"/>
                                                  <a:gd name="connsiteY20" fmla="*/ 1516626 h 1592826"/>
                                                  <a:gd name="connsiteX21" fmla="*/ 395749 w 1086465"/>
                                                  <a:gd name="connsiteY21" fmla="*/ 1555955 h 1592826"/>
                                                  <a:gd name="connsiteX22" fmla="*/ 467032 w 1086465"/>
                                                  <a:gd name="connsiteY22" fmla="*/ 1496962 h 1592826"/>
                                                  <a:gd name="connsiteX23" fmla="*/ 518652 w 1086465"/>
                                                  <a:gd name="connsiteY23" fmla="*/ 1474839 h 1592826"/>
                                                  <a:gd name="connsiteX24" fmla="*/ 602226 w 1086465"/>
                                                  <a:gd name="connsiteY24" fmla="*/ 1499420 h 1592826"/>
                                                  <a:gd name="connsiteX25" fmla="*/ 599768 w 1086465"/>
                                                  <a:gd name="connsiteY25" fmla="*/ 1381433 h 1592826"/>
                                                  <a:gd name="connsiteX26" fmla="*/ 619432 w 1086465"/>
                                                  <a:gd name="connsiteY26" fmla="*/ 1376517 h 1592826"/>
                                                  <a:gd name="connsiteX27" fmla="*/ 688258 w 1086465"/>
                                                  <a:gd name="connsiteY27" fmla="*/ 1378975 h 1592826"/>
                                                  <a:gd name="connsiteX28" fmla="*/ 727587 w 1086465"/>
                                                  <a:gd name="connsiteY28" fmla="*/ 1349478 h 1592826"/>
                                                  <a:gd name="connsiteX29" fmla="*/ 712839 w 1086465"/>
                                                  <a:gd name="connsiteY29" fmla="*/ 1270820 h 1592826"/>
                                                  <a:gd name="connsiteX30" fmla="*/ 749710 w 1086465"/>
                                                  <a:gd name="connsiteY30" fmla="*/ 1231491 h 1592826"/>
                                                  <a:gd name="connsiteX31" fmla="*/ 803787 w 1086465"/>
                                                  <a:gd name="connsiteY31" fmla="*/ 1189704 h 1592826"/>
                                                  <a:gd name="connsiteX32" fmla="*/ 816078 w 1086465"/>
                                                  <a:gd name="connsiteY32" fmla="*/ 1143000 h 1592826"/>
                                                  <a:gd name="connsiteX33" fmla="*/ 781665 w 1086465"/>
                                                  <a:gd name="connsiteY33" fmla="*/ 1088923 h 1592826"/>
                                                  <a:gd name="connsiteX34" fmla="*/ 776749 w 1086465"/>
                                                  <a:gd name="connsiteY34" fmla="*/ 1022555 h 1592826"/>
                                                  <a:gd name="connsiteX35" fmla="*/ 717755 w 1086465"/>
                                                  <a:gd name="connsiteY35" fmla="*/ 980768 h 1592826"/>
                                                  <a:gd name="connsiteX36" fmla="*/ 759542 w 1086465"/>
                                                  <a:gd name="connsiteY36" fmla="*/ 951271 h 1592826"/>
                                                  <a:gd name="connsiteX37" fmla="*/ 820994 w 1086465"/>
                                                  <a:gd name="connsiteY37" fmla="*/ 875071 h 1592826"/>
                                                  <a:gd name="connsiteX38" fmla="*/ 887361 w 1086465"/>
                                                  <a:gd name="connsiteY38" fmla="*/ 818536 h 1592826"/>
                                                  <a:gd name="connsiteX39" fmla="*/ 966020 w 1086465"/>
                                                  <a:gd name="connsiteY39" fmla="*/ 752168 h 1592826"/>
                                                  <a:gd name="connsiteX40" fmla="*/ 983226 w 1086465"/>
                                                  <a:gd name="connsiteY40" fmla="*/ 722671 h 1592826"/>
                                                  <a:gd name="connsiteX41" fmla="*/ 995516 w 1086465"/>
                                                  <a:gd name="connsiteY41" fmla="*/ 680884 h 1592826"/>
                                                  <a:gd name="connsiteX42" fmla="*/ 1042220 w 1086465"/>
                                                  <a:gd name="connsiteY42" fmla="*/ 636639 h 1592826"/>
                                                  <a:gd name="connsiteX43" fmla="*/ 1032387 w 1086465"/>
                                                  <a:gd name="connsiteY43" fmla="*/ 602226 h 1592826"/>
                                                  <a:gd name="connsiteX44" fmla="*/ 1086465 w 1086465"/>
                                                  <a:gd name="connsiteY44" fmla="*/ 570271 h 1592826"/>
                                                  <a:gd name="connsiteX45" fmla="*/ 1081549 w 1086465"/>
                                                  <a:gd name="connsiteY45" fmla="*/ 555523 h 1592826"/>
                                                  <a:gd name="connsiteX46" fmla="*/ 1081549 w 1086465"/>
                                                  <a:gd name="connsiteY46" fmla="*/ 540775 h 1592826"/>
                                                  <a:gd name="connsiteX47" fmla="*/ 1032387 w 1086465"/>
                                                  <a:gd name="connsiteY47" fmla="*/ 543233 h 1592826"/>
                                                  <a:gd name="connsiteX48" fmla="*/ 1022555 w 1086465"/>
                                                  <a:gd name="connsiteY48" fmla="*/ 501446 h 1592826"/>
                                                  <a:gd name="connsiteX49" fmla="*/ 1039761 w 1086465"/>
                                                  <a:gd name="connsiteY49" fmla="*/ 415413 h 1592826"/>
                                                  <a:gd name="connsiteX50" fmla="*/ 1071716 w 1086465"/>
                                                  <a:gd name="connsiteY50" fmla="*/ 339213 h 1592826"/>
                                                  <a:gd name="connsiteX51" fmla="*/ 1052052 w 1086465"/>
                                                  <a:gd name="connsiteY51" fmla="*/ 258097 h 1592826"/>
                                                  <a:gd name="connsiteX52" fmla="*/ 1022555 w 1086465"/>
                                                  <a:gd name="connsiteY52" fmla="*/ 179439 h 1592826"/>
                                                  <a:gd name="connsiteX53" fmla="*/ 963561 w 1086465"/>
                                                  <a:gd name="connsiteY53" fmla="*/ 179439 h 1592826"/>
                                                  <a:gd name="connsiteX54" fmla="*/ 862781 w 1086465"/>
                                                  <a:gd name="connsiteY54" fmla="*/ 154858 h 1592826"/>
                                                  <a:gd name="connsiteX55" fmla="*/ 752168 w 1086465"/>
                                                  <a:gd name="connsiteY55" fmla="*/ 103239 h 1592826"/>
                                                  <a:gd name="connsiteX56" fmla="*/ 700549 w 1086465"/>
                                                  <a:gd name="connsiteY56" fmla="*/ 41787 h 1592826"/>
                                                  <a:gd name="connsiteX57" fmla="*/ 678426 w 1086465"/>
                                                  <a:gd name="connsiteY57" fmla="*/ 46704 h 1592826"/>
                                                  <a:gd name="connsiteX58" fmla="*/ 626807 w 1086465"/>
                                                  <a:gd name="connsiteY58" fmla="*/ 0 h 1592826"/>
                                                  <a:gd name="connsiteX59" fmla="*/ 575187 w 1086465"/>
                                                  <a:gd name="connsiteY59" fmla="*/ 29497 h 1592826"/>
                                                  <a:gd name="connsiteX60" fmla="*/ 597310 w 1086465"/>
                                                  <a:gd name="connsiteY60" fmla="*/ 100781 h 1592826"/>
                                                  <a:gd name="connsiteX61" fmla="*/ 575187 w 1086465"/>
                                                  <a:gd name="connsiteY61" fmla="*/ 135194 h 1592826"/>
                                                  <a:gd name="connsiteX62" fmla="*/ 609600 w 1086465"/>
                                                  <a:gd name="connsiteY62" fmla="*/ 186813 h 1592826"/>
                                                  <a:gd name="connsiteX63" fmla="*/ 616974 w 1086465"/>
                                                  <a:gd name="connsiteY63" fmla="*/ 221226 h 1592826"/>
                                                  <a:gd name="connsiteX64" fmla="*/ 548149 w 1086465"/>
                                                  <a:gd name="connsiteY64" fmla="*/ 248265 h 1592826"/>
                                                  <a:gd name="connsiteX65" fmla="*/ 494071 w 1086465"/>
                                                  <a:gd name="connsiteY65" fmla="*/ 228600 h 1592826"/>
                                                  <a:gd name="connsiteX66" fmla="*/ 484239 w 1086465"/>
                                                  <a:gd name="connsiteY66" fmla="*/ 250723 h 1592826"/>
                                                  <a:gd name="connsiteX67" fmla="*/ 457200 w 1086465"/>
                                                  <a:gd name="connsiteY67" fmla="*/ 250723 h 1592826"/>
                                                  <a:gd name="connsiteX68" fmla="*/ 442452 w 1086465"/>
                                                  <a:gd name="connsiteY68" fmla="*/ 280220 h 1592826"/>
                                                  <a:gd name="connsiteX69" fmla="*/ 437536 w 1086465"/>
                                                  <a:gd name="connsiteY69" fmla="*/ 324465 h 1592826"/>
                                                  <a:gd name="connsiteX70" fmla="*/ 412955 w 1086465"/>
                                                  <a:gd name="connsiteY70" fmla="*/ 358878 h 1592826"/>
                                                  <a:gd name="connsiteX71" fmla="*/ 383458 w 1086465"/>
                                                  <a:gd name="connsiteY71" fmla="*/ 385917 h 1592826"/>
                                                  <a:gd name="connsiteX72" fmla="*/ 349045 w 1086465"/>
                                                  <a:gd name="connsiteY72" fmla="*/ 459658 h 1592826"/>
                                                </a:gdLst>
                                                <a:ahLst/>
                                                <a:cxnLst>
                                                  <a:cxn ang="0">
                                                    <a:pos x="connsiteX0" y="connsiteY0"/>
                                                  </a:cxn>
                                                  <a:cxn ang="0">
                                                    <a:pos x="connsiteX1" y="connsiteY1"/>
                                                  </a:cxn>
                                                  <a:cxn ang="0">
                                                    <a:pos x="connsiteX2" y="connsiteY2"/>
                                                  </a:cxn>
                                                  <a:cxn ang="0">
                                                    <a:pos x="connsiteX3" y="connsiteY3"/>
                                                  </a:cxn>
                                                  <a:cxn ang="0">
                                                    <a:pos x="connsiteX4" y="connsiteY4"/>
                                                  </a:cxn>
                                                  <a:cxn ang="0">
                                                    <a:pos x="connsiteX5" y="connsiteY5"/>
                                                  </a:cxn>
                                                  <a:cxn ang="0">
                                                    <a:pos x="connsiteX6" y="connsiteY6"/>
                                                  </a:cxn>
                                                  <a:cxn ang="0">
                                                    <a:pos x="connsiteX7" y="connsiteY7"/>
                                                  </a:cxn>
                                                  <a:cxn ang="0">
                                                    <a:pos x="connsiteX8" y="connsiteY8"/>
                                                  </a:cxn>
                                                  <a:cxn ang="0">
                                                    <a:pos x="connsiteX9" y="connsiteY9"/>
                                                  </a:cxn>
                                                  <a:cxn ang="0">
                                                    <a:pos x="connsiteX10" y="connsiteY10"/>
                                                  </a:cxn>
                                                  <a:cxn ang="0">
                                                    <a:pos x="connsiteX11" y="connsiteY11"/>
                                                  </a:cxn>
                                                  <a:cxn ang="0">
                                                    <a:pos x="connsiteX12" y="connsiteY12"/>
                                                  </a:cxn>
                                                  <a:cxn ang="0">
                                                    <a:pos x="connsiteX13" y="connsiteY13"/>
                                                  </a:cxn>
                                                  <a:cxn ang="0">
                                                    <a:pos x="connsiteX14" y="connsiteY14"/>
                                                  </a:cxn>
                                                  <a:cxn ang="0">
                                                    <a:pos x="connsiteX15" y="connsiteY15"/>
                                                  </a:cxn>
                                                  <a:cxn ang="0">
                                                    <a:pos x="connsiteX16" y="connsiteY16"/>
                                                  </a:cxn>
                                                  <a:cxn ang="0">
                                                    <a:pos x="connsiteX17" y="connsiteY17"/>
                                                  </a:cxn>
                                                  <a:cxn ang="0">
                                                    <a:pos x="connsiteX18" y="connsiteY18"/>
                                                  </a:cxn>
                                                  <a:cxn ang="0">
                                                    <a:pos x="connsiteX19" y="connsiteY19"/>
                                                  </a:cxn>
                                                  <a:cxn ang="0">
                                                    <a:pos x="connsiteX20" y="connsiteY20"/>
                                                  </a:cxn>
                                                  <a:cxn ang="0">
                                                    <a:pos x="connsiteX21" y="connsiteY21"/>
                                                  </a:cxn>
                                                  <a:cxn ang="0">
                                                    <a:pos x="connsiteX22" y="connsiteY22"/>
                                                  </a:cxn>
                                                  <a:cxn ang="0">
                                                    <a:pos x="connsiteX23" y="connsiteY23"/>
                                                  </a:cxn>
                                                  <a:cxn ang="0">
                                                    <a:pos x="connsiteX24" y="connsiteY24"/>
                                                  </a:cxn>
                                                  <a:cxn ang="0">
                                                    <a:pos x="connsiteX25" y="connsiteY25"/>
                                                  </a:cxn>
                                                  <a:cxn ang="0">
                                                    <a:pos x="connsiteX26" y="connsiteY26"/>
                                                  </a:cxn>
                                                  <a:cxn ang="0">
                                                    <a:pos x="connsiteX27" y="connsiteY27"/>
                                                  </a:cxn>
                                                  <a:cxn ang="0">
                                                    <a:pos x="connsiteX28" y="connsiteY28"/>
                                                  </a:cxn>
                                                  <a:cxn ang="0">
                                                    <a:pos x="connsiteX29" y="connsiteY29"/>
                                                  </a:cxn>
                                                  <a:cxn ang="0">
                                                    <a:pos x="connsiteX30" y="connsiteY30"/>
                                                  </a:cxn>
                                                  <a:cxn ang="0">
                                                    <a:pos x="connsiteX31" y="connsiteY31"/>
                                                  </a:cxn>
                                                  <a:cxn ang="0">
                                                    <a:pos x="connsiteX32" y="connsiteY32"/>
                                                  </a:cxn>
                                                  <a:cxn ang="0">
                                                    <a:pos x="connsiteX33" y="connsiteY33"/>
                                                  </a:cxn>
                                                  <a:cxn ang="0">
                                                    <a:pos x="connsiteX34" y="connsiteY34"/>
                                                  </a:cxn>
                                                  <a:cxn ang="0">
                                                    <a:pos x="connsiteX35" y="connsiteY35"/>
                                                  </a:cxn>
                                                  <a:cxn ang="0">
                                                    <a:pos x="connsiteX36" y="connsiteY36"/>
                                                  </a:cxn>
                                                  <a:cxn ang="0">
                                                    <a:pos x="connsiteX37" y="connsiteY37"/>
                                                  </a:cxn>
                                                  <a:cxn ang="0">
                                                    <a:pos x="connsiteX38" y="connsiteY38"/>
                                                  </a:cxn>
                                                  <a:cxn ang="0">
                                                    <a:pos x="connsiteX39" y="connsiteY39"/>
                                                  </a:cxn>
                                                  <a:cxn ang="0">
                                                    <a:pos x="connsiteX40" y="connsiteY40"/>
                                                  </a:cxn>
                                                  <a:cxn ang="0">
                                                    <a:pos x="connsiteX41" y="connsiteY41"/>
                                                  </a:cxn>
                                                  <a:cxn ang="0">
                                                    <a:pos x="connsiteX42" y="connsiteY42"/>
                                                  </a:cxn>
                                                  <a:cxn ang="0">
                                                    <a:pos x="connsiteX43" y="connsiteY43"/>
                                                  </a:cxn>
                                                  <a:cxn ang="0">
                                                    <a:pos x="connsiteX44" y="connsiteY44"/>
                                                  </a:cxn>
                                                  <a:cxn ang="0">
                                                    <a:pos x="connsiteX45" y="connsiteY45"/>
                                                  </a:cxn>
                                                  <a:cxn ang="0">
                                                    <a:pos x="connsiteX46" y="connsiteY46"/>
                                                  </a:cxn>
                                                  <a:cxn ang="0">
                                                    <a:pos x="connsiteX47" y="connsiteY47"/>
                                                  </a:cxn>
                                                  <a:cxn ang="0">
                                                    <a:pos x="connsiteX48" y="connsiteY48"/>
                                                  </a:cxn>
                                                  <a:cxn ang="0">
                                                    <a:pos x="connsiteX49" y="connsiteY49"/>
                                                  </a:cxn>
                                                  <a:cxn ang="0">
                                                    <a:pos x="connsiteX50" y="connsiteY50"/>
                                                  </a:cxn>
                                                  <a:cxn ang="0">
                                                    <a:pos x="connsiteX51" y="connsiteY51"/>
                                                  </a:cxn>
                                                  <a:cxn ang="0">
                                                    <a:pos x="connsiteX52" y="connsiteY52"/>
                                                  </a:cxn>
                                                  <a:cxn ang="0">
                                                    <a:pos x="connsiteX53" y="connsiteY53"/>
                                                  </a:cxn>
                                                  <a:cxn ang="0">
                                                    <a:pos x="connsiteX54" y="connsiteY54"/>
                                                  </a:cxn>
                                                  <a:cxn ang="0">
                                                    <a:pos x="connsiteX55" y="connsiteY55"/>
                                                  </a:cxn>
                                                  <a:cxn ang="0">
                                                    <a:pos x="connsiteX56" y="connsiteY56"/>
                                                  </a:cxn>
                                                  <a:cxn ang="0">
                                                    <a:pos x="connsiteX57" y="connsiteY57"/>
                                                  </a:cxn>
                                                  <a:cxn ang="0">
                                                    <a:pos x="connsiteX58" y="connsiteY58"/>
                                                  </a:cxn>
                                                  <a:cxn ang="0">
                                                    <a:pos x="connsiteX59" y="connsiteY59"/>
                                                  </a:cxn>
                                                  <a:cxn ang="0">
                                                    <a:pos x="connsiteX60" y="connsiteY60"/>
                                                  </a:cxn>
                                                  <a:cxn ang="0">
                                                    <a:pos x="connsiteX61" y="connsiteY61"/>
                                                  </a:cxn>
                                                  <a:cxn ang="0">
                                                    <a:pos x="connsiteX62" y="connsiteY62"/>
                                                  </a:cxn>
                                                  <a:cxn ang="0">
                                                    <a:pos x="connsiteX63" y="connsiteY63"/>
                                                  </a:cxn>
                                                  <a:cxn ang="0">
                                                    <a:pos x="connsiteX64" y="connsiteY64"/>
                                                  </a:cxn>
                                                  <a:cxn ang="0">
                                                    <a:pos x="connsiteX65" y="connsiteY65"/>
                                                  </a:cxn>
                                                  <a:cxn ang="0">
                                                    <a:pos x="connsiteX66" y="connsiteY66"/>
                                                  </a:cxn>
                                                  <a:cxn ang="0">
                                                    <a:pos x="connsiteX67" y="connsiteY67"/>
                                                  </a:cxn>
                                                  <a:cxn ang="0">
                                                    <a:pos x="connsiteX68" y="connsiteY68"/>
                                                  </a:cxn>
                                                  <a:cxn ang="0">
                                                    <a:pos x="connsiteX69" y="connsiteY69"/>
                                                  </a:cxn>
                                                  <a:cxn ang="0">
                                                    <a:pos x="connsiteX70" y="connsiteY70"/>
                                                  </a:cxn>
                                                  <a:cxn ang="0">
                                                    <a:pos x="connsiteX71" y="connsiteY71"/>
                                                  </a:cxn>
                                                  <a:cxn ang="0">
                                                    <a:pos x="connsiteX72" y="connsiteY72"/>
                                                  </a:cxn>
                                                </a:cxnLst>
                                                <a:rect l="l" t="t" r="r" b="b"/>
                                                <a:pathLst>
                                                  <a:path w="1086465" h="1592826">
                                                    <a:moveTo>
                                                      <a:pt x="349045" y="459658"/>
                                                    </a:moveTo>
                                                    <a:lnTo>
                                                      <a:pt x="353961" y="516194"/>
                                                    </a:lnTo>
                                                    <a:lnTo>
                                                      <a:pt x="267929" y="634181"/>
                                                    </a:lnTo>
                                                    <a:lnTo>
                                                      <a:pt x="167149" y="727587"/>
                                                    </a:lnTo>
                                                    <a:lnTo>
                                                      <a:pt x="113071" y="798871"/>
                                                    </a:lnTo>
                                                    <a:lnTo>
                                                      <a:pt x="157316" y="833284"/>
                                                    </a:lnTo>
                                                    <a:lnTo>
                                                      <a:pt x="164691" y="904568"/>
                                                    </a:lnTo>
                                                    <a:lnTo>
                                                      <a:pt x="176981" y="926691"/>
                                                    </a:lnTo>
                                                    <a:lnTo>
                                                      <a:pt x="204020" y="975852"/>
                                                    </a:lnTo>
                                                    <a:lnTo>
                                                      <a:pt x="145026" y="1017639"/>
                                                    </a:lnTo>
                                                    <a:lnTo>
                                                      <a:pt x="149942" y="1059426"/>
                                                    </a:lnTo>
                                                    <a:lnTo>
                                                      <a:pt x="58994" y="1059426"/>
                                                    </a:lnTo>
                                                    <a:lnTo>
                                                      <a:pt x="9832" y="1096297"/>
                                                    </a:lnTo>
                                                    <a:lnTo>
                                                      <a:pt x="39329" y="1329813"/>
                                                    </a:lnTo>
                                                    <a:lnTo>
                                                      <a:pt x="0" y="1371600"/>
                                                    </a:lnTo>
                                                    <a:lnTo>
                                                      <a:pt x="49161" y="1472381"/>
                                                    </a:lnTo>
                                                    <a:lnTo>
                                                      <a:pt x="184355" y="1521542"/>
                                                    </a:lnTo>
                                                    <a:lnTo>
                                                      <a:pt x="179439" y="1575620"/>
                                                    </a:lnTo>
                                                    <a:lnTo>
                                                      <a:pt x="245807" y="1592826"/>
                                                    </a:lnTo>
                                                    <a:lnTo>
                                                      <a:pt x="312174" y="1570704"/>
                                                    </a:lnTo>
                                                    <a:lnTo>
                                                      <a:pt x="324465" y="1516626"/>
                                                    </a:lnTo>
                                                    <a:lnTo>
                                                      <a:pt x="395749" y="1555955"/>
                                                    </a:lnTo>
                                                    <a:lnTo>
                                                      <a:pt x="467032" y="1496962"/>
                                                    </a:lnTo>
                                                    <a:lnTo>
                                                      <a:pt x="518652" y="1474839"/>
                                                    </a:lnTo>
                                                    <a:lnTo>
                                                      <a:pt x="602226" y="1499420"/>
                                                    </a:lnTo>
                                                    <a:cubicBezTo>
                                                      <a:pt x="601407" y="1460091"/>
                                                      <a:pt x="600587" y="1420762"/>
                                                      <a:pt x="599768" y="1381433"/>
                                                    </a:cubicBezTo>
                                                    <a:lnTo>
                                                      <a:pt x="619432" y="1376517"/>
                                                    </a:lnTo>
                                                    <a:lnTo>
                                                      <a:pt x="688258" y="1378975"/>
                                                    </a:lnTo>
                                                    <a:lnTo>
                                                      <a:pt x="727587" y="1349478"/>
                                                    </a:lnTo>
                                                    <a:lnTo>
                                                      <a:pt x="712839" y="1270820"/>
                                                    </a:lnTo>
                                                    <a:lnTo>
                                                      <a:pt x="749710" y="1231491"/>
                                                    </a:lnTo>
                                                    <a:lnTo>
                                                      <a:pt x="803787" y="1189704"/>
                                                    </a:lnTo>
                                                    <a:lnTo>
                                                      <a:pt x="816078" y="1143000"/>
                                                    </a:lnTo>
                                                    <a:lnTo>
                                                      <a:pt x="781665" y="1088923"/>
                                                    </a:lnTo>
                                                    <a:lnTo>
                                                      <a:pt x="776749" y="1022555"/>
                                                    </a:lnTo>
                                                    <a:lnTo>
                                                      <a:pt x="717755" y="980768"/>
                                                    </a:lnTo>
                                                    <a:lnTo>
                                                      <a:pt x="759542" y="951271"/>
                                                    </a:lnTo>
                                                    <a:lnTo>
                                                      <a:pt x="820994" y="875071"/>
                                                    </a:lnTo>
                                                    <a:lnTo>
                                                      <a:pt x="887361" y="818536"/>
                                                    </a:lnTo>
                                                    <a:lnTo>
                                                      <a:pt x="966020" y="752168"/>
                                                    </a:lnTo>
                                                    <a:lnTo>
                                                      <a:pt x="983226" y="722671"/>
                                                    </a:lnTo>
                                                    <a:lnTo>
                                                      <a:pt x="995516" y="680884"/>
                                                    </a:lnTo>
                                                    <a:lnTo>
                                                      <a:pt x="1042220" y="636639"/>
                                                    </a:lnTo>
                                                    <a:lnTo>
                                                      <a:pt x="1032387" y="602226"/>
                                                    </a:lnTo>
                                                    <a:lnTo>
                                                      <a:pt x="1086465" y="570271"/>
                                                    </a:lnTo>
                                                    <a:lnTo>
                                                      <a:pt x="1081549" y="555523"/>
                                                    </a:lnTo>
                                                    <a:lnTo>
                                                      <a:pt x="1081549" y="540775"/>
                                                    </a:lnTo>
                                                    <a:lnTo>
                                                      <a:pt x="1032387" y="543233"/>
                                                    </a:lnTo>
                                                    <a:lnTo>
                                                      <a:pt x="1022555" y="501446"/>
                                                    </a:lnTo>
                                                    <a:lnTo>
                                                      <a:pt x="1039761" y="415413"/>
                                                    </a:lnTo>
                                                    <a:lnTo>
                                                      <a:pt x="1071716" y="339213"/>
                                                    </a:lnTo>
                                                    <a:lnTo>
                                                      <a:pt x="1052052" y="258097"/>
                                                    </a:lnTo>
                                                    <a:lnTo>
                                                      <a:pt x="1022555" y="179439"/>
                                                    </a:lnTo>
                                                    <a:lnTo>
                                                      <a:pt x="963561" y="179439"/>
                                                    </a:lnTo>
                                                    <a:lnTo>
                                                      <a:pt x="862781" y="154858"/>
                                                    </a:lnTo>
                                                    <a:lnTo>
                                                      <a:pt x="752168" y="103239"/>
                                                    </a:lnTo>
                                                    <a:lnTo>
                                                      <a:pt x="700549" y="41787"/>
                                                    </a:lnTo>
                                                    <a:lnTo>
                                                      <a:pt x="678426" y="46704"/>
                                                    </a:lnTo>
                                                    <a:lnTo>
                                                      <a:pt x="626807" y="0"/>
                                                    </a:lnTo>
                                                    <a:lnTo>
                                                      <a:pt x="575187" y="29497"/>
                                                    </a:lnTo>
                                                    <a:lnTo>
                                                      <a:pt x="597310" y="100781"/>
                                                    </a:lnTo>
                                                    <a:lnTo>
                                                      <a:pt x="575187" y="135194"/>
                                                    </a:lnTo>
                                                    <a:lnTo>
                                                      <a:pt x="609600" y="186813"/>
                                                    </a:lnTo>
                                                    <a:lnTo>
                                                      <a:pt x="616974" y="221226"/>
                                                    </a:lnTo>
                                                    <a:lnTo>
                                                      <a:pt x="548149" y="248265"/>
                                                    </a:lnTo>
                                                    <a:lnTo>
                                                      <a:pt x="494071" y="228600"/>
                                                    </a:lnTo>
                                                    <a:lnTo>
                                                      <a:pt x="484239" y="250723"/>
                                                    </a:lnTo>
                                                    <a:lnTo>
                                                      <a:pt x="457200" y="250723"/>
                                                    </a:lnTo>
                                                    <a:lnTo>
                                                      <a:pt x="442452" y="280220"/>
                                                    </a:lnTo>
                                                    <a:lnTo>
                                                      <a:pt x="437536" y="324465"/>
                                                    </a:lnTo>
                                                    <a:lnTo>
                                                      <a:pt x="412955" y="358878"/>
                                                    </a:lnTo>
                                                    <a:lnTo>
                                                      <a:pt x="383458" y="385917"/>
                                                    </a:lnTo>
                                                    <a:lnTo>
                                                      <a:pt x="349045" y="459658"/>
                                                    </a:lnTo>
                                                    <a:close/>
                                                  </a:path>
                                                </a:pathLst>
                                              </a:custGeom>
                                              <a:solidFill>
                                                <a:srgbClr val="E7C949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ru-RU" sz="1200" b="1" dirty="0" smtClean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rPr>
                                                  <a:t>Екатериновка</a:t>
                                                </a:r>
                                                <a:endParaRPr lang="ru-RU" sz="1200" b="1" dirty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endParaRPr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40" name="Полилиния 39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2659626" y="1273277"/>
                                              <a:ext cx="1236406" cy="1300317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connsiteX0" fmla="*/ 494071 w 1236406"/>
                                                <a:gd name="connsiteY0" fmla="*/ 0 h 1300317"/>
                                                <a:gd name="connsiteX1" fmla="*/ 437535 w 1236406"/>
                                                <a:gd name="connsiteY1" fmla="*/ 36871 h 1300317"/>
                                                <a:gd name="connsiteX2" fmla="*/ 439993 w 1236406"/>
                                                <a:gd name="connsiteY2" fmla="*/ 68826 h 1300317"/>
                                                <a:gd name="connsiteX3" fmla="*/ 405580 w 1236406"/>
                                                <a:gd name="connsiteY3" fmla="*/ 108155 h 1300317"/>
                                                <a:gd name="connsiteX4" fmla="*/ 373626 w 1236406"/>
                                                <a:gd name="connsiteY4" fmla="*/ 172065 h 1300317"/>
                                                <a:gd name="connsiteX5" fmla="*/ 211393 w 1236406"/>
                                                <a:gd name="connsiteY5" fmla="*/ 319549 h 1300317"/>
                                                <a:gd name="connsiteX6" fmla="*/ 167148 w 1236406"/>
                                                <a:gd name="connsiteY6" fmla="*/ 383458 h 1300317"/>
                                                <a:gd name="connsiteX7" fmla="*/ 122903 w 1236406"/>
                                                <a:gd name="connsiteY7" fmla="*/ 415413 h 1300317"/>
                                                <a:gd name="connsiteX8" fmla="*/ 179439 w 1236406"/>
                                                <a:gd name="connsiteY8" fmla="*/ 464575 h 1300317"/>
                                                <a:gd name="connsiteX9" fmla="*/ 176980 w 1236406"/>
                                                <a:gd name="connsiteY9" fmla="*/ 518652 h 1300317"/>
                                                <a:gd name="connsiteX10" fmla="*/ 211393 w 1236406"/>
                                                <a:gd name="connsiteY10" fmla="*/ 582562 h 1300317"/>
                                                <a:gd name="connsiteX11" fmla="*/ 218768 w 1236406"/>
                                                <a:gd name="connsiteY11" fmla="*/ 616975 h 1300317"/>
                                                <a:gd name="connsiteX12" fmla="*/ 127819 w 1236406"/>
                                                <a:gd name="connsiteY12" fmla="*/ 693175 h 1300317"/>
                                                <a:gd name="connsiteX13" fmla="*/ 135193 w 1236406"/>
                                                <a:gd name="connsiteY13" fmla="*/ 764458 h 1300317"/>
                                                <a:gd name="connsiteX14" fmla="*/ 88490 w 1236406"/>
                                                <a:gd name="connsiteY14" fmla="*/ 816078 h 1300317"/>
                                                <a:gd name="connsiteX15" fmla="*/ 2458 w 1236406"/>
                                                <a:gd name="connsiteY15" fmla="*/ 816078 h 1300317"/>
                                                <a:gd name="connsiteX16" fmla="*/ 0 w 1236406"/>
                                                <a:gd name="connsiteY16" fmla="*/ 990600 h 1300317"/>
                                                <a:gd name="connsiteX17" fmla="*/ 142568 w 1236406"/>
                                                <a:gd name="connsiteY17" fmla="*/ 1015181 h 1300317"/>
                                                <a:gd name="connsiteX18" fmla="*/ 184355 w 1236406"/>
                                                <a:gd name="connsiteY18" fmla="*/ 1049594 h 1300317"/>
                                                <a:gd name="connsiteX19" fmla="*/ 255639 w 1236406"/>
                                                <a:gd name="connsiteY19" fmla="*/ 1101213 h 1300317"/>
                                                <a:gd name="connsiteX20" fmla="*/ 309716 w 1236406"/>
                                                <a:gd name="connsiteY20" fmla="*/ 1177413 h 1300317"/>
                                                <a:gd name="connsiteX21" fmla="*/ 412955 w 1236406"/>
                                                <a:gd name="connsiteY21" fmla="*/ 1130710 h 1300317"/>
                                                <a:gd name="connsiteX22" fmla="*/ 494071 w 1236406"/>
                                                <a:gd name="connsiteY22" fmla="*/ 1147917 h 1300317"/>
                                                <a:gd name="connsiteX23" fmla="*/ 508819 w 1236406"/>
                                                <a:gd name="connsiteY23" fmla="*/ 1221658 h 1300317"/>
                                                <a:gd name="connsiteX24" fmla="*/ 565355 w 1236406"/>
                                                <a:gd name="connsiteY24" fmla="*/ 1258529 h 1300317"/>
                                                <a:gd name="connsiteX25" fmla="*/ 631722 w 1236406"/>
                                                <a:gd name="connsiteY25" fmla="*/ 1238865 h 1300317"/>
                                                <a:gd name="connsiteX26" fmla="*/ 634180 w 1236406"/>
                                                <a:gd name="connsiteY26" fmla="*/ 1221658 h 1300317"/>
                                                <a:gd name="connsiteX27" fmla="*/ 717755 w 1236406"/>
                                                <a:gd name="connsiteY27" fmla="*/ 1278194 h 1300317"/>
                                                <a:gd name="connsiteX28" fmla="*/ 855406 w 1236406"/>
                                                <a:gd name="connsiteY28" fmla="*/ 1300317 h 1300317"/>
                                                <a:gd name="connsiteX29" fmla="*/ 909484 w 1236406"/>
                                                <a:gd name="connsiteY29" fmla="*/ 1246239 h 1300317"/>
                                                <a:gd name="connsiteX30" fmla="*/ 919316 w 1236406"/>
                                                <a:gd name="connsiteY30" fmla="*/ 1177413 h 1300317"/>
                                                <a:gd name="connsiteX31" fmla="*/ 855406 w 1236406"/>
                                                <a:gd name="connsiteY31" fmla="*/ 1118420 h 1300317"/>
                                                <a:gd name="connsiteX32" fmla="*/ 889819 w 1236406"/>
                                                <a:gd name="connsiteY32" fmla="*/ 1081549 h 1300317"/>
                                                <a:gd name="connsiteX33" fmla="*/ 882445 w 1236406"/>
                                                <a:gd name="connsiteY33" fmla="*/ 1007807 h 1300317"/>
                                                <a:gd name="connsiteX34" fmla="*/ 951271 w 1236406"/>
                                                <a:gd name="connsiteY34" fmla="*/ 929149 h 1300317"/>
                                                <a:gd name="connsiteX35" fmla="*/ 990600 w 1236406"/>
                                                <a:gd name="connsiteY35" fmla="*/ 914400 h 1300317"/>
                                                <a:gd name="connsiteX36" fmla="*/ 973393 w 1236406"/>
                                                <a:gd name="connsiteY36" fmla="*/ 862781 h 1300317"/>
                                                <a:gd name="connsiteX37" fmla="*/ 1091380 w 1236406"/>
                                                <a:gd name="connsiteY37" fmla="*/ 813620 h 1300317"/>
                                                <a:gd name="connsiteX38" fmla="*/ 1130709 w 1236406"/>
                                                <a:gd name="connsiteY38" fmla="*/ 757084 h 1300317"/>
                                                <a:gd name="connsiteX39" fmla="*/ 1204451 w 1236406"/>
                                                <a:gd name="connsiteY39" fmla="*/ 592394 h 1300317"/>
                                                <a:gd name="connsiteX40" fmla="*/ 1236406 w 1236406"/>
                                                <a:gd name="connsiteY40" fmla="*/ 565355 h 1300317"/>
                                                <a:gd name="connsiteX41" fmla="*/ 1204451 w 1236406"/>
                                                <a:gd name="connsiteY41" fmla="*/ 516194 h 1300317"/>
                                                <a:gd name="connsiteX42" fmla="*/ 1120877 w 1236406"/>
                                                <a:gd name="connsiteY42" fmla="*/ 523568 h 1300317"/>
                                                <a:gd name="connsiteX43" fmla="*/ 1071716 w 1236406"/>
                                                <a:gd name="connsiteY43" fmla="*/ 575188 h 1300317"/>
                                                <a:gd name="connsiteX44" fmla="*/ 1017639 w 1236406"/>
                                                <a:gd name="connsiteY44" fmla="*/ 587478 h 1300317"/>
                                                <a:gd name="connsiteX45" fmla="*/ 1010264 w 1236406"/>
                                                <a:gd name="connsiteY45" fmla="*/ 553065 h 1300317"/>
                                                <a:gd name="connsiteX46" fmla="*/ 1039761 w 1236406"/>
                                                <a:gd name="connsiteY46" fmla="*/ 498988 h 1300317"/>
                                                <a:gd name="connsiteX47" fmla="*/ 1034845 w 1236406"/>
                                                <a:gd name="connsiteY47" fmla="*/ 464575 h 1300317"/>
                                                <a:gd name="connsiteX48" fmla="*/ 993058 w 1236406"/>
                                                <a:gd name="connsiteY48" fmla="*/ 452284 h 1300317"/>
                                                <a:gd name="connsiteX49" fmla="*/ 958645 w 1236406"/>
                                                <a:gd name="connsiteY49" fmla="*/ 464575 h 1300317"/>
                                                <a:gd name="connsiteX50" fmla="*/ 884903 w 1236406"/>
                                                <a:gd name="connsiteY50" fmla="*/ 447368 h 1300317"/>
                                                <a:gd name="connsiteX51" fmla="*/ 734961 w 1236406"/>
                                                <a:gd name="connsiteY51" fmla="*/ 408039 h 1300317"/>
                                                <a:gd name="connsiteX52" fmla="*/ 712839 w 1236406"/>
                                                <a:gd name="connsiteY52" fmla="*/ 403123 h 1300317"/>
                                                <a:gd name="connsiteX53" fmla="*/ 698090 w 1236406"/>
                                                <a:gd name="connsiteY53" fmla="*/ 351504 h 1300317"/>
                                                <a:gd name="connsiteX54" fmla="*/ 690716 w 1236406"/>
                                                <a:gd name="connsiteY54" fmla="*/ 290052 h 1300317"/>
                                                <a:gd name="connsiteX55" fmla="*/ 634180 w 1236406"/>
                                                <a:gd name="connsiteY55" fmla="*/ 270388 h 1300317"/>
                                                <a:gd name="connsiteX56" fmla="*/ 594851 w 1236406"/>
                                                <a:gd name="connsiteY56" fmla="*/ 255639 h 1300317"/>
                                                <a:gd name="connsiteX57" fmla="*/ 553064 w 1236406"/>
                                                <a:gd name="connsiteY57" fmla="*/ 282678 h 1300317"/>
                                                <a:gd name="connsiteX58" fmla="*/ 513735 w 1236406"/>
                                                <a:gd name="connsiteY58" fmla="*/ 287594 h 1300317"/>
                                                <a:gd name="connsiteX59" fmla="*/ 511277 w 1236406"/>
                                                <a:gd name="connsiteY59" fmla="*/ 255639 h 1300317"/>
                                                <a:gd name="connsiteX60" fmla="*/ 508819 w 1236406"/>
                                                <a:gd name="connsiteY60" fmla="*/ 228600 h 1300317"/>
                                                <a:gd name="connsiteX61" fmla="*/ 535858 w 1236406"/>
                                                <a:gd name="connsiteY61" fmla="*/ 191729 h 1300317"/>
                                                <a:gd name="connsiteX62" fmla="*/ 621890 w 1236406"/>
                                                <a:gd name="connsiteY62" fmla="*/ 184355 h 1300317"/>
                                                <a:gd name="connsiteX63" fmla="*/ 678426 w 1236406"/>
                                                <a:gd name="connsiteY63" fmla="*/ 167149 h 1300317"/>
                                                <a:gd name="connsiteX64" fmla="*/ 661219 w 1236406"/>
                                                <a:gd name="connsiteY64" fmla="*/ 125362 h 1300317"/>
                                                <a:gd name="connsiteX65" fmla="*/ 661219 w 1236406"/>
                                                <a:gd name="connsiteY65" fmla="*/ 125362 h 1300317"/>
                                                <a:gd name="connsiteX66" fmla="*/ 577645 w 1236406"/>
                                                <a:gd name="connsiteY66" fmla="*/ 115529 h 1300317"/>
                                                <a:gd name="connsiteX67" fmla="*/ 557980 w 1236406"/>
                                                <a:gd name="connsiteY67" fmla="*/ 98323 h 1300317"/>
                                                <a:gd name="connsiteX68" fmla="*/ 557980 w 1236406"/>
                                                <a:gd name="connsiteY68" fmla="*/ 54078 h 1300317"/>
                                                <a:gd name="connsiteX69" fmla="*/ 494071 w 1236406"/>
                                                <a:gd name="connsiteY69" fmla="*/ 0 h 1300317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connsiteX0" y="connsiteY0"/>
                                                </a:cxn>
                                                <a:cxn ang="0">
                                                  <a:pos x="connsiteX1" y="connsiteY1"/>
                                                </a:cxn>
                                                <a:cxn ang="0">
                                                  <a:pos x="connsiteX2" y="connsiteY2"/>
                                                </a:cxn>
                                                <a:cxn ang="0">
                                                  <a:pos x="connsiteX3" y="connsiteY3"/>
                                                </a:cxn>
                                                <a:cxn ang="0">
                                                  <a:pos x="connsiteX4" y="connsiteY4"/>
                                                </a:cxn>
                                                <a:cxn ang="0">
                                                  <a:pos x="connsiteX5" y="connsiteY5"/>
                                                </a:cxn>
                                                <a:cxn ang="0">
                                                  <a:pos x="connsiteX6" y="connsiteY6"/>
                                                </a:cxn>
                                                <a:cxn ang="0">
                                                  <a:pos x="connsiteX7" y="connsiteY7"/>
                                                </a:cxn>
                                                <a:cxn ang="0">
                                                  <a:pos x="connsiteX8" y="connsiteY8"/>
                                                </a:cxn>
                                                <a:cxn ang="0">
                                                  <a:pos x="connsiteX9" y="connsiteY9"/>
                                                </a:cxn>
                                                <a:cxn ang="0">
                                                  <a:pos x="connsiteX10" y="connsiteY10"/>
                                                </a:cxn>
                                                <a:cxn ang="0">
                                                  <a:pos x="connsiteX11" y="connsiteY11"/>
                                                </a:cxn>
                                                <a:cxn ang="0">
                                                  <a:pos x="connsiteX12" y="connsiteY12"/>
                                                </a:cxn>
                                                <a:cxn ang="0">
                                                  <a:pos x="connsiteX13" y="connsiteY13"/>
                                                </a:cxn>
                                                <a:cxn ang="0">
                                                  <a:pos x="connsiteX14" y="connsiteY14"/>
                                                </a:cxn>
                                                <a:cxn ang="0">
                                                  <a:pos x="connsiteX15" y="connsiteY15"/>
                                                </a:cxn>
                                                <a:cxn ang="0">
                                                  <a:pos x="connsiteX16" y="connsiteY16"/>
                                                </a:cxn>
                                                <a:cxn ang="0">
                                                  <a:pos x="connsiteX17" y="connsiteY17"/>
                                                </a:cxn>
                                                <a:cxn ang="0">
                                                  <a:pos x="connsiteX18" y="connsiteY18"/>
                                                </a:cxn>
                                                <a:cxn ang="0">
                                                  <a:pos x="connsiteX19" y="connsiteY19"/>
                                                </a:cxn>
                                                <a:cxn ang="0">
                                                  <a:pos x="connsiteX20" y="connsiteY20"/>
                                                </a:cxn>
                                                <a:cxn ang="0">
                                                  <a:pos x="connsiteX21" y="connsiteY21"/>
                                                </a:cxn>
                                                <a:cxn ang="0">
                                                  <a:pos x="connsiteX22" y="connsiteY22"/>
                                                </a:cxn>
                                                <a:cxn ang="0">
                                                  <a:pos x="connsiteX23" y="connsiteY23"/>
                                                </a:cxn>
                                                <a:cxn ang="0">
                                                  <a:pos x="connsiteX24" y="connsiteY24"/>
                                                </a:cxn>
                                                <a:cxn ang="0">
                                                  <a:pos x="connsiteX25" y="connsiteY25"/>
                                                </a:cxn>
                                                <a:cxn ang="0">
                                                  <a:pos x="connsiteX26" y="connsiteY26"/>
                                                </a:cxn>
                                                <a:cxn ang="0">
                                                  <a:pos x="connsiteX27" y="connsiteY27"/>
                                                </a:cxn>
                                                <a:cxn ang="0">
                                                  <a:pos x="connsiteX28" y="connsiteY28"/>
                                                </a:cxn>
                                                <a:cxn ang="0">
                                                  <a:pos x="connsiteX29" y="connsiteY29"/>
                                                </a:cxn>
                                                <a:cxn ang="0">
                                                  <a:pos x="connsiteX30" y="connsiteY30"/>
                                                </a:cxn>
                                                <a:cxn ang="0">
                                                  <a:pos x="connsiteX31" y="connsiteY31"/>
                                                </a:cxn>
                                                <a:cxn ang="0">
                                                  <a:pos x="connsiteX32" y="connsiteY32"/>
                                                </a:cxn>
                                                <a:cxn ang="0">
                                                  <a:pos x="connsiteX33" y="connsiteY33"/>
                                                </a:cxn>
                                                <a:cxn ang="0">
                                                  <a:pos x="connsiteX34" y="connsiteY34"/>
                                                </a:cxn>
                                                <a:cxn ang="0">
                                                  <a:pos x="connsiteX35" y="connsiteY35"/>
                                                </a:cxn>
                                                <a:cxn ang="0">
                                                  <a:pos x="connsiteX36" y="connsiteY36"/>
                                                </a:cxn>
                                                <a:cxn ang="0">
                                                  <a:pos x="connsiteX37" y="connsiteY37"/>
                                                </a:cxn>
                                                <a:cxn ang="0">
                                                  <a:pos x="connsiteX38" y="connsiteY38"/>
                                                </a:cxn>
                                                <a:cxn ang="0">
                                                  <a:pos x="connsiteX39" y="connsiteY39"/>
                                                </a:cxn>
                                                <a:cxn ang="0">
                                                  <a:pos x="connsiteX40" y="connsiteY40"/>
                                                </a:cxn>
                                                <a:cxn ang="0">
                                                  <a:pos x="connsiteX41" y="connsiteY41"/>
                                                </a:cxn>
                                                <a:cxn ang="0">
                                                  <a:pos x="connsiteX42" y="connsiteY42"/>
                                                </a:cxn>
                                                <a:cxn ang="0">
                                                  <a:pos x="connsiteX43" y="connsiteY43"/>
                                                </a:cxn>
                                                <a:cxn ang="0">
                                                  <a:pos x="connsiteX44" y="connsiteY44"/>
                                                </a:cxn>
                                                <a:cxn ang="0">
                                                  <a:pos x="connsiteX45" y="connsiteY45"/>
                                                </a:cxn>
                                                <a:cxn ang="0">
                                                  <a:pos x="connsiteX46" y="connsiteY46"/>
                                                </a:cxn>
                                                <a:cxn ang="0">
                                                  <a:pos x="connsiteX47" y="connsiteY47"/>
                                                </a:cxn>
                                                <a:cxn ang="0">
                                                  <a:pos x="connsiteX48" y="connsiteY48"/>
                                                </a:cxn>
                                                <a:cxn ang="0">
                                                  <a:pos x="connsiteX49" y="connsiteY49"/>
                                                </a:cxn>
                                                <a:cxn ang="0">
                                                  <a:pos x="connsiteX50" y="connsiteY50"/>
                                                </a:cxn>
                                                <a:cxn ang="0">
                                                  <a:pos x="connsiteX51" y="connsiteY51"/>
                                                </a:cxn>
                                                <a:cxn ang="0">
                                                  <a:pos x="connsiteX52" y="connsiteY52"/>
                                                </a:cxn>
                                                <a:cxn ang="0">
                                                  <a:pos x="connsiteX53" y="connsiteY53"/>
                                                </a:cxn>
                                                <a:cxn ang="0">
                                                  <a:pos x="connsiteX54" y="connsiteY54"/>
                                                </a:cxn>
                                                <a:cxn ang="0">
                                                  <a:pos x="connsiteX55" y="connsiteY55"/>
                                                </a:cxn>
                                                <a:cxn ang="0">
                                                  <a:pos x="connsiteX56" y="connsiteY56"/>
                                                </a:cxn>
                                                <a:cxn ang="0">
                                                  <a:pos x="connsiteX57" y="connsiteY57"/>
                                                </a:cxn>
                                                <a:cxn ang="0">
                                                  <a:pos x="connsiteX58" y="connsiteY58"/>
                                                </a:cxn>
                                                <a:cxn ang="0">
                                                  <a:pos x="connsiteX59" y="connsiteY59"/>
                                                </a:cxn>
                                                <a:cxn ang="0">
                                                  <a:pos x="connsiteX60" y="connsiteY60"/>
                                                </a:cxn>
                                                <a:cxn ang="0">
                                                  <a:pos x="connsiteX61" y="connsiteY61"/>
                                                </a:cxn>
                                                <a:cxn ang="0">
                                                  <a:pos x="connsiteX62" y="connsiteY62"/>
                                                </a:cxn>
                                                <a:cxn ang="0">
                                                  <a:pos x="connsiteX63" y="connsiteY63"/>
                                                </a:cxn>
                                                <a:cxn ang="0">
                                                  <a:pos x="connsiteX64" y="connsiteY64"/>
                                                </a:cxn>
                                                <a:cxn ang="0">
                                                  <a:pos x="connsiteX65" y="connsiteY65"/>
                                                </a:cxn>
                                                <a:cxn ang="0">
                                                  <a:pos x="connsiteX66" y="connsiteY66"/>
                                                </a:cxn>
                                                <a:cxn ang="0">
                                                  <a:pos x="connsiteX67" y="connsiteY67"/>
                                                </a:cxn>
                                                <a:cxn ang="0">
                                                  <a:pos x="connsiteX68" y="connsiteY68"/>
                                                </a:cxn>
                                                <a:cxn ang="0">
                                                  <a:pos x="connsiteX69" y="connsiteY69"/>
                                                </a:cxn>
                                              </a:cxnLst>
                                              <a:rect l="l" t="t" r="r" b="b"/>
                                              <a:pathLst>
                                                <a:path w="1236406" h="1300317">
                                                  <a:moveTo>
                                                    <a:pt x="494071" y="0"/>
                                                  </a:moveTo>
                                                  <a:lnTo>
                                                    <a:pt x="437535" y="36871"/>
                                                  </a:lnTo>
                                                  <a:lnTo>
                                                    <a:pt x="439993" y="68826"/>
                                                  </a:lnTo>
                                                  <a:lnTo>
                                                    <a:pt x="405580" y="108155"/>
                                                  </a:lnTo>
                                                  <a:lnTo>
                                                    <a:pt x="373626" y="172065"/>
                                                  </a:lnTo>
                                                  <a:lnTo>
                                                    <a:pt x="211393" y="319549"/>
                                                  </a:lnTo>
                                                  <a:lnTo>
                                                    <a:pt x="167148" y="383458"/>
                                                  </a:lnTo>
                                                  <a:lnTo>
                                                    <a:pt x="122903" y="415413"/>
                                                  </a:lnTo>
                                                  <a:lnTo>
                                                    <a:pt x="179439" y="464575"/>
                                                  </a:lnTo>
                                                  <a:lnTo>
                                                    <a:pt x="176980" y="518652"/>
                                                  </a:lnTo>
                                                  <a:lnTo>
                                                    <a:pt x="211393" y="582562"/>
                                                  </a:lnTo>
                                                  <a:lnTo>
                                                    <a:pt x="218768" y="616975"/>
                                                  </a:lnTo>
                                                  <a:lnTo>
                                                    <a:pt x="127819" y="693175"/>
                                                  </a:lnTo>
                                                  <a:lnTo>
                                                    <a:pt x="135193" y="764458"/>
                                                  </a:lnTo>
                                                  <a:lnTo>
                                                    <a:pt x="88490" y="816078"/>
                                                  </a:lnTo>
                                                  <a:lnTo>
                                                    <a:pt x="2458" y="816078"/>
                                                  </a:lnTo>
                                                  <a:cubicBezTo>
                                                    <a:pt x="1639" y="874252"/>
                                                    <a:pt x="819" y="932426"/>
                                                    <a:pt x="0" y="990600"/>
                                                  </a:cubicBezTo>
                                                  <a:lnTo>
                                                    <a:pt x="142568" y="1015181"/>
                                                  </a:lnTo>
                                                  <a:lnTo>
                                                    <a:pt x="184355" y="1049594"/>
                                                  </a:lnTo>
                                                  <a:lnTo>
                                                    <a:pt x="255639" y="1101213"/>
                                                  </a:lnTo>
                                                  <a:lnTo>
                                                    <a:pt x="309716" y="1177413"/>
                                                  </a:lnTo>
                                                  <a:lnTo>
                                                    <a:pt x="412955" y="1130710"/>
                                                  </a:lnTo>
                                                  <a:lnTo>
                                                    <a:pt x="494071" y="1147917"/>
                                                  </a:lnTo>
                                                  <a:lnTo>
                                                    <a:pt x="508819" y="1221658"/>
                                                  </a:lnTo>
                                                  <a:lnTo>
                                                    <a:pt x="565355" y="1258529"/>
                                                  </a:lnTo>
                                                  <a:lnTo>
                                                    <a:pt x="631722" y="1238865"/>
                                                  </a:lnTo>
                                                  <a:lnTo>
                                                    <a:pt x="634180" y="1221658"/>
                                                  </a:lnTo>
                                                  <a:lnTo>
                                                    <a:pt x="717755" y="1278194"/>
                                                  </a:lnTo>
                                                  <a:lnTo>
                                                    <a:pt x="855406" y="1300317"/>
                                                  </a:lnTo>
                                                  <a:lnTo>
                                                    <a:pt x="909484" y="1246239"/>
                                                  </a:lnTo>
                                                  <a:lnTo>
                                                    <a:pt x="919316" y="1177413"/>
                                                  </a:lnTo>
                                                  <a:lnTo>
                                                    <a:pt x="855406" y="1118420"/>
                                                  </a:lnTo>
                                                  <a:lnTo>
                                                    <a:pt x="889819" y="1081549"/>
                                                  </a:lnTo>
                                                  <a:lnTo>
                                                    <a:pt x="882445" y="1007807"/>
                                                  </a:lnTo>
                                                  <a:lnTo>
                                                    <a:pt x="951271" y="929149"/>
                                                  </a:lnTo>
                                                  <a:lnTo>
                                                    <a:pt x="990600" y="914400"/>
                                                  </a:lnTo>
                                                  <a:lnTo>
                                                    <a:pt x="973393" y="862781"/>
                                                  </a:lnTo>
                                                  <a:lnTo>
                                                    <a:pt x="1091380" y="813620"/>
                                                  </a:lnTo>
                                                  <a:lnTo>
                                                    <a:pt x="1130709" y="757084"/>
                                                  </a:lnTo>
                                                  <a:lnTo>
                                                    <a:pt x="1204451" y="592394"/>
                                                  </a:lnTo>
                                                  <a:lnTo>
                                                    <a:pt x="1236406" y="565355"/>
                                                  </a:lnTo>
                                                  <a:lnTo>
                                                    <a:pt x="1204451" y="516194"/>
                                                  </a:lnTo>
                                                  <a:lnTo>
                                                    <a:pt x="1120877" y="523568"/>
                                                  </a:lnTo>
                                                  <a:lnTo>
                                                    <a:pt x="1071716" y="575188"/>
                                                  </a:lnTo>
                                                  <a:lnTo>
                                                    <a:pt x="1017639" y="587478"/>
                                                  </a:lnTo>
                                                  <a:lnTo>
                                                    <a:pt x="1010264" y="553065"/>
                                                  </a:lnTo>
                                                  <a:lnTo>
                                                    <a:pt x="1039761" y="498988"/>
                                                  </a:lnTo>
                                                  <a:lnTo>
                                                    <a:pt x="1034845" y="464575"/>
                                                  </a:lnTo>
                                                  <a:lnTo>
                                                    <a:pt x="993058" y="452284"/>
                                                  </a:lnTo>
                                                  <a:lnTo>
                                                    <a:pt x="958645" y="464575"/>
                                                  </a:lnTo>
                                                  <a:lnTo>
                                                    <a:pt x="884903" y="447368"/>
                                                  </a:lnTo>
                                                  <a:lnTo>
                                                    <a:pt x="734961" y="408039"/>
                                                  </a:lnTo>
                                                  <a:lnTo>
                                                    <a:pt x="712839" y="403123"/>
                                                  </a:lnTo>
                                                  <a:lnTo>
                                                    <a:pt x="698090" y="351504"/>
                                                  </a:lnTo>
                                                  <a:lnTo>
                                                    <a:pt x="690716" y="290052"/>
                                                  </a:lnTo>
                                                  <a:lnTo>
                                                    <a:pt x="634180" y="270388"/>
                                                  </a:lnTo>
                                                  <a:lnTo>
                                                    <a:pt x="594851" y="255639"/>
                                                  </a:lnTo>
                                                  <a:lnTo>
                                                    <a:pt x="553064" y="282678"/>
                                                  </a:lnTo>
                                                  <a:lnTo>
                                                    <a:pt x="513735" y="287594"/>
                                                  </a:lnTo>
                                                  <a:lnTo>
                                                    <a:pt x="511277" y="255639"/>
                                                  </a:lnTo>
                                                  <a:lnTo>
                                                    <a:pt x="508819" y="228600"/>
                                                  </a:lnTo>
                                                  <a:lnTo>
                                                    <a:pt x="535858" y="191729"/>
                                                  </a:lnTo>
                                                  <a:lnTo>
                                                    <a:pt x="621890" y="184355"/>
                                                  </a:lnTo>
                                                  <a:lnTo>
                                                    <a:pt x="678426" y="167149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577645" y="115529"/>
                                                  </a:lnTo>
                                                  <a:lnTo>
                                                    <a:pt x="557980" y="98323"/>
                                                  </a:lnTo>
                                                  <a:lnTo>
                                                    <a:pt x="557980" y="54078"/>
                                                  </a:lnTo>
                                                  <a:lnTo>
                                                    <a:pt x="494071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rgbClr val="E7C949"/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tlCol="0" anchor="ctr"/>
                                            <a:lstStyle/>
                                            <a:p>
                                              <a:pPr algn="ctr"/>
                                              <a:r>
                                                <a:rPr lang="ru-RU" sz="1200" b="1" dirty="0" smtClean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rPr>
                                                <a:t>Аткарск</a:t>
                                              </a:r>
                                              <a:endParaRPr lang="ru-RU" sz="1200" b="1" dirty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38" name="Полилиния 37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3084871" y="752168"/>
                                            <a:ext cx="1189703" cy="1111045"/>
                                          </a:xfrm>
                                          <a:custGeom>
                                            <a:avLst/>
                                            <a:gdLst>
                                              <a:gd name="connsiteX0" fmla="*/ 54077 w 1189703"/>
                                              <a:gd name="connsiteY0" fmla="*/ 290051 h 1111045"/>
                                              <a:gd name="connsiteX1" fmla="*/ 12290 w 1189703"/>
                                              <a:gd name="connsiteY1" fmla="*/ 393290 h 1111045"/>
                                              <a:gd name="connsiteX2" fmla="*/ 0 w 1189703"/>
                                              <a:gd name="connsiteY2" fmla="*/ 454742 h 1111045"/>
                                              <a:gd name="connsiteX3" fmla="*/ 0 w 1189703"/>
                                              <a:gd name="connsiteY3" fmla="*/ 494071 h 1111045"/>
                                              <a:gd name="connsiteX4" fmla="*/ 54077 w 1189703"/>
                                              <a:gd name="connsiteY4" fmla="*/ 501445 h 1111045"/>
                                              <a:gd name="connsiteX5" fmla="*/ 63910 w 1189703"/>
                                              <a:gd name="connsiteY5" fmla="*/ 526026 h 1111045"/>
                                              <a:gd name="connsiteX6" fmla="*/ 127819 w 1189703"/>
                                              <a:gd name="connsiteY6" fmla="*/ 572729 h 1111045"/>
                                              <a:gd name="connsiteX7" fmla="*/ 132735 w 1189703"/>
                                              <a:gd name="connsiteY7" fmla="*/ 621890 h 1111045"/>
                                              <a:gd name="connsiteX8" fmla="*/ 157316 w 1189703"/>
                                              <a:gd name="connsiteY8" fmla="*/ 641555 h 1111045"/>
                                              <a:gd name="connsiteX9" fmla="*/ 235974 w 1189703"/>
                                              <a:gd name="connsiteY9" fmla="*/ 644013 h 1111045"/>
                                              <a:gd name="connsiteX10" fmla="*/ 245806 w 1189703"/>
                                              <a:gd name="connsiteY10" fmla="*/ 685800 h 1111045"/>
                                              <a:gd name="connsiteX11" fmla="*/ 108155 w 1189703"/>
                                              <a:gd name="connsiteY11" fmla="*/ 712838 h 1111045"/>
                                              <a:gd name="connsiteX12" fmla="*/ 78658 w 1189703"/>
                                              <a:gd name="connsiteY12" fmla="*/ 757084 h 1111045"/>
                                              <a:gd name="connsiteX13" fmla="*/ 83574 w 1189703"/>
                                              <a:gd name="connsiteY13" fmla="*/ 798871 h 1111045"/>
                                              <a:gd name="connsiteX14" fmla="*/ 162232 w 1189703"/>
                                              <a:gd name="connsiteY14" fmla="*/ 779206 h 1111045"/>
                                              <a:gd name="connsiteX15" fmla="*/ 263013 w 1189703"/>
                                              <a:gd name="connsiteY15" fmla="*/ 808703 h 1111045"/>
                                              <a:gd name="connsiteX16" fmla="*/ 282677 w 1189703"/>
                                              <a:gd name="connsiteY16" fmla="*/ 914400 h 1111045"/>
                                              <a:gd name="connsiteX17" fmla="*/ 530942 w 1189703"/>
                                              <a:gd name="connsiteY17" fmla="*/ 978309 h 1111045"/>
                                              <a:gd name="connsiteX18" fmla="*/ 575187 w 1189703"/>
                                              <a:gd name="connsiteY18" fmla="*/ 968477 h 1111045"/>
                                              <a:gd name="connsiteX19" fmla="*/ 619432 w 1189703"/>
                                              <a:gd name="connsiteY19" fmla="*/ 980767 h 1111045"/>
                                              <a:gd name="connsiteX20" fmla="*/ 604684 w 1189703"/>
                                              <a:gd name="connsiteY20" fmla="*/ 1015180 h 1111045"/>
                                              <a:gd name="connsiteX21" fmla="*/ 592394 w 1189703"/>
                                              <a:gd name="connsiteY21" fmla="*/ 1059426 h 1111045"/>
                                              <a:gd name="connsiteX22" fmla="*/ 587477 w 1189703"/>
                                              <a:gd name="connsiteY22" fmla="*/ 1111045 h 1111045"/>
                                              <a:gd name="connsiteX23" fmla="*/ 641555 w 1189703"/>
                                              <a:gd name="connsiteY23" fmla="*/ 1098755 h 1111045"/>
                                              <a:gd name="connsiteX24" fmla="*/ 690716 w 1189703"/>
                                              <a:gd name="connsiteY24" fmla="*/ 1049593 h 1111045"/>
                                              <a:gd name="connsiteX25" fmla="*/ 789039 w 1189703"/>
                                              <a:gd name="connsiteY25" fmla="*/ 1034845 h 1111045"/>
                                              <a:gd name="connsiteX26" fmla="*/ 825910 w 1189703"/>
                                              <a:gd name="connsiteY26" fmla="*/ 943897 h 1111045"/>
                                              <a:gd name="connsiteX27" fmla="*/ 897194 w 1189703"/>
                                              <a:gd name="connsiteY27" fmla="*/ 919316 h 1111045"/>
                                              <a:gd name="connsiteX28" fmla="*/ 1002890 w 1189703"/>
                                              <a:gd name="connsiteY28" fmla="*/ 916858 h 1111045"/>
                                              <a:gd name="connsiteX29" fmla="*/ 1064342 w 1189703"/>
                                              <a:gd name="connsiteY29" fmla="*/ 879987 h 1111045"/>
                                              <a:gd name="connsiteX30" fmla="*/ 953729 w 1189703"/>
                                              <a:gd name="connsiteY30" fmla="*/ 828367 h 1111045"/>
                                              <a:gd name="connsiteX31" fmla="*/ 872613 w 1189703"/>
                                              <a:gd name="connsiteY31" fmla="*/ 712838 h 1111045"/>
                                              <a:gd name="connsiteX32" fmla="*/ 882445 w 1189703"/>
                                              <a:gd name="connsiteY32" fmla="*/ 688258 h 1111045"/>
                                              <a:gd name="connsiteX33" fmla="*/ 926690 w 1189703"/>
                                              <a:gd name="connsiteY33" fmla="*/ 680884 h 1111045"/>
                                              <a:gd name="connsiteX34" fmla="*/ 1015181 w 1189703"/>
                                              <a:gd name="connsiteY34" fmla="*/ 698090 h 1111045"/>
                                              <a:gd name="connsiteX35" fmla="*/ 1074174 w 1189703"/>
                                              <a:gd name="connsiteY35" fmla="*/ 663677 h 1111045"/>
                                              <a:gd name="connsiteX36" fmla="*/ 1034845 w 1189703"/>
                                              <a:gd name="connsiteY36" fmla="*/ 612058 h 1111045"/>
                                              <a:gd name="connsiteX37" fmla="*/ 1037303 w 1189703"/>
                                              <a:gd name="connsiteY37" fmla="*/ 553064 h 1111045"/>
                                              <a:gd name="connsiteX38" fmla="*/ 1025013 w 1189703"/>
                                              <a:gd name="connsiteY38" fmla="*/ 528484 h 1111045"/>
                                              <a:gd name="connsiteX39" fmla="*/ 1007806 w 1189703"/>
                                              <a:gd name="connsiteY39" fmla="*/ 420329 h 1111045"/>
                                              <a:gd name="connsiteX40" fmla="*/ 975852 w 1189703"/>
                                              <a:gd name="connsiteY40" fmla="*/ 395748 h 1111045"/>
                                              <a:gd name="connsiteX41" fmla="*/ 985684 w 1189703"/>
                                              <a:gd name="connsiteY41" fmla="*/ 344129 h 1111045"/>
                                              <a:gd name="connsiteX42" fmla="*/ 1039761 w 1189703"/>
                                              <a:gd name="connsiteY42" fmla="*/ 326922 h 1111045"/>
                                              <a:gd name="connsiteX43" fmla="*/ 1125794 w 1189703"/>
                                              <a:gd name="connsiteY43" fmla="*/ 319548 h 1111045"/>
                                              <a:gd name="connsiteX44" fmla="*/ 1182329 w 1189703"/>
                                              <a:gd name="connsiteY44" fmla="*/ 204019 h 1111045"/>
                                              <a:gd name="connsiteX45" fmla="*/ 1189703 w 1189703"/>
                                              <a:gd name="connsiteY45" fmla="*/ 154858 h 1111045"/>
                                              <a:gd name="connsiteX46" fmla="*/ 1155290 w 1189703"/>
                                              <a:gd name="connsiteY46" fmla="*/ 122903 h 1111045"/>
                                              <a:gd name="connsiteX47" fmla="*/ 1128252 w 1189703"/>
                                              <a:gd name="connsiteY47" fmla="*/ 159774 h 1111045"/>
                                              <a:gd name="connsiteX48" fmla="*/ 1076632 w 1189703"/>
                                              <a:gd name="connsiteY48" fmla="*/ 149942 h 1111045"/>
                                              <a:gd name="connsiteX49" fmla="*/ 1074174 w 1189703"/>
                                              <a:gd name="connsiteY49" fmla="*/ 98322 h 1111045"/>
                                              <a:gd name="connsiteX50" fmla="*/ 1042219 w 1189703"/>
                                              <a:gd name="connsiteY50" fmla="*/ 78658 h 1111045"/>
                                              <a:gd name="connsiteX51" fmla="*/ 1007806 w 1189703"/>
                                              <a:gd name="connsiteY51" fmla="*/ 100780 h 1111045"/>
                                              <a:gd name="connsiteX52" fmla="*/ 988142 w 1189703"/>
                                              <a:gd name="connsiteY52" fmla="*/ 127819 h 1111045"/>
                                              <a:gd name="connsiteX53" fmla="*/ 966019 w 1189703"/>
                                              <a:gd name="connsiteY53" fmla="*/ 88490 h 1111045"/>
                                              <a:gd name="connsiteX54" fmla="*/ 985684 w 1189703"/>
                                              <a:gd name="connsiteY54" fmla="*/ 44245 h 1111045"/>
                                              <a:gd name="connsiteX55" fmla="*/ 970935 w 1189703"/>
                                              <a:gd name="connsiteY55" fmla="*/ 0 h 1111045"/>
                                              <a:gd name="connsiteX56" fmla="*/ 951271 w 1189703"/>
                                              <a:gd name="connsiteY56" fmla="*/ 24580 h 1111045"/>
                                              <a:gd name="connsiteX57" fmla="*/ 914400 w 1189703"/>
                                              <a:gd name="connsiteY57" fmla="*/ 0 h 1111045"/>
                                              <a:gd name="connsiteX58" fmla="*/ 887361 w 1189703"/>
                                              <a:gd name="connsiteY58" fmla="*/ 44245 h 1111045"/>
                                              <a:gd name="connsiteX59" fmla="*/ 865239 w 1189703"/>
                                              <a:gd name="connsiteY59" fmla="*/ 105697 h 1111045"/>
                                              <a:gd name="connsiteX60" fmla="*/ 779206 w 1189703"/>
                                              <a:gd name="connsiteY60" fmla="*/ 56535 h 1111045"/>
                                              <a:gd name="connsiteX61" fmla="*/ 786581 w 1189703"/>
                                              <a:gd name="connsiteY61" fmla="*/ 127819 h 1111045"/>
                                              <a:gd name="connsiteX62" fmla="*/ 752168 w 1189703"/>
                                              <a:gd name="connsiteY62" fmla="*/ 164690 h 1111045"/>
                                              <a:gd name="connsiteX63" fmla="*/ 707923 w 1189703"/>
                                              <a:gd name="connsiteY63" fmla="*/ 164690 h 1111045"/>
                                              <a:gd name="connsiteX64" fmla="*/ 666135 w 1189703"/>
                                              <a:gd name="connsiteY64" fmla="*/ 199103 h 1111045"/>
                                              <a:gd name="connsiteX65" fmla="*/ 626806 w 1189703"/>
                                              <a:gd name="connsiteY65" fmla="*/ 201561 h 1111045"/>
                                              <a:gd name="connsiteX66" fmla="*/ 585019 w 1189703"/>
                                              <a:gd name="connsiteY66" fmla="*/ 213851 h 1111045"/>
                                              <a:gd name="connsiteX67" fmla="*/ 538316 w 1189703"/>
                                              <a:gd name="connsiteY67" fmla="*/ 213851 h 1111045"/>
                                              <a:gd name="connsiteX68" fmla="*/ 516194 w 1189703"/>
                                              <a:gd name="connsiteY68" fmla="*/ 245806 h 1111045"/>
                                              <a:gd name="connsiteX69" fmla="*/ 474406 w 1189703"/>
                                              <a:gd name="connsiteY69" fmla="*/ 233516 h 1111045"/>
                                              <a:gd name="connsiteX70" fmla="*/ 425245 w 1189703"/>
                                              <a:gd name="connsiteY70" fmla="*/ 245806 h 1111045"/>
                                              <a:gd name="connsiteX71" fmla="*/ 405581 w 1189703"/>
                                              <a:gd name="connsiteY71" fmla="*/ 208935 h 1111045"/>
                                              <a:gd name="connsiteX72" fmla="*/ 371168 w 1189703"/>
                                              <a:gd name="connsiteY72" fmla="*/ 191729 h 1111045"/>
                                              <a:gd name="connsiteX73" fmla="*/ 356419 w 1189703"/>
                                              <a:gd name="connsiteY73" fmla="*/ 184355 h 1111045"/>
                                              <a:gd name="connsiteX74" fmla="*/ 324464 w 1189703"/>
                                              <a:gd name="connsiteY74" fmla="*/ 162232 h 1111045"/>
                                              <a:gd name="connsiteX75" fmla="*/ 235974 w 1189703"/>
                                              <a:gd name="connsiteY75" fmla="*/ 272845 h 1111045"/>
                                              <a:gd name="connsiteX76" fmla="*/ 265471 w 1189703"/>
                                              <a:gd name="connsiteY76" fmla="*/ 329380 h 1111045"/>
                                              <a:gd name="connsiteX77" fmla="*/ 282677 w 1189703"/>
                                              <a:gd name="connsiteY77" fmla="*/ 368709 h 1111045"/>
                                              <a:gd name="connsiteX78" fmla="*/ 265471 w 1189703"/>
                                              <a:gd name="connsiteY78" fmla="*/ 398206 h 1111045"/>
                                              <a:gd name="connsiteX79" fmla="*/ 206477 w 1189703"/>
                                              <a:gd name="connsiteY79" fmla="*/ 388374 h 1111045"/>
                                              <a:gd name="connsiteX80" fmla="*/ 176981 w 1189703"/>
                                              <a:gd name="connsiteY80" fmla="*/ 371167 h 1111045"/>
                                              <a:gd name="connsiteX81" fmla="*/ 154858 w 1189703"/>
                                              <a:gd name="connsiteY81" fmla="*/ 336755 h 1111045"/>
                                              <a:gd name="connsiteX82" fmla="*/ 145026 w 1189703"/>
                                              <a:gd name="connsiteY82" fmla="*/ 314632 h 1111045"/>
                                              <a:gd name="connsiteX83" fmla="*/ 122903 w 1189703"/>
                                              <a:gd name="connsiteY83" fmla="*/ 270387 h 1111045"/>
                                              <a:gd name="connsiteX84" fmla="*/ 54077 w 1189703"/>
                                              <a:gd name="connsiteY84" fmla="*/ 290051 h 1111045"/>
                                            </a:gdLst>
                                            <a:ahLst/>
                                            <a:cxnLst>
                                              <a:cxn ang="0">
                                                <a:pos x="connsiteX0" y="connsiteY0"/>
                                              </a:cxn>
                                              <a:cxn ang="0">
                                                <a:pos x="connsiteX1" y="connsiteY1"/>
                                              </a:cxn>
                                              <a:cxn ang="0">
                                                <a:pos x="connsiteX2" y="connsiteY2"/>
                                              </a:cxn>
                                              <a:cxn ang="0">
                                                <a:pos x="connsiteX3" y="connsiteY3"/>
                                              </a:cxn>
                                              <a:cxn ang="0">
                                                <a:pos x="connsiteX4" y="connsiteY4"/>
                                              </a:cxn>
                                              <a:cxn ang="0">
                                                <a:pos x="connsiteX5" y="connsiteY5"/>
                                              </a:cxn>
                                              <a:cxn ang="0">
                                                <a:pos x="connsiteX6" y="connsiteY6"/>
                                              </a:cxn>
                                              <a:cxn ang="0">
                                                <a:pos x="connsiteX7" y="connsiteY7"/>
                                              </a:cxn>
                                              <a:cxn ang="0">
                                                <a:pos x="connsiteX8" y="connsiteY8"/>
                                              </a:cxn>
                                              <a:cxn ang="0">
                                                <a:pos x="connsiteX9" y="connsiteY9"/>
                                              </a:cxn>
                                              <a:cxn ang="0">
                                                <a:pos x="connsiteX10" y="connsiteY10"/>
                                              </a:cxn>
                                              <a:cxn ang="0">
                                                <a:pos x="connsiteX11" y="connsiteY11"/>
                                              </a:cxn>
                                              <a:cxn ang="0">
                                                <a:pos x="connsiteX12" y="connsiteY12"/>
                                              </a:cxn>
                                              <a:cxn ang="0">
                                                <a:pos x="connsiteX13" y="connsiteY13"/>
                                              </a:cxn>
                                              <a:cxn ang="0">
                                                <a:pos x="connsiteX14" y="connsiteY14"/>
                                              </a:cxn>
                                              <a:cxn ang="0">
                                                <a:pos x="connsiteX15" y="connsiteY15"/>
                                              </a:cxn>
                                              <a:cxn ang="0">
                                                <a:pos x="connsiteX16" y="connsiteY16"/>
                                              </a:cxn>
                                              <a:cxn ang="0">
                                                <a:pos x="connsiteX17" y="connsiteY17"/>
                                              </a:cxn>
                                              <a:cxn ang="0">
                                                <a:pos x="connsiteX18" y="connsiteY18"/>
                                              </a:cxn>
                                              <a:cxn ang="0">
                                                <a:pos x="connsiteX19" y="connsiteY19"/>
                                              </a:cxn>
                                              <a:cxn ang="0">
                                                <a:pos x="connsiteX20" y="connsiteY20"/>
                                              </a:cxn>
                                              <a:cxn ang="0">
                                                <a:pos x="connsiteX21" y="connsiteY21"/>
                                              </a:cxn>
                                              <a:cxn ang="0">
                                                <a:pos x="connsiteX22" y="connsiteY22"/>
                                              </a:cxn>
                                              <a:cxn ang="0">
                                                <a:pos x="connsiteX23" y="connsiteY23"/>
                                              </a:cxn>
                                              <a:cxn ang="0">
                                                <a:pos x="connsiteX24" y="connsiteY24"/>
                                              </a:cxn>
                                              <a:cxn ang="0">
                                                <a:pos x="connsiteX25" y="connsiteY25"/>
                                              </a:cxn>
                                              <a:cxn ang="0">
                                                <a:pos x="connsiteX26" y="connsiteY26"/>
                                              </a:cxn>
                                              <a:cxn ang="0">
                                                <a:pos x="connsiteX27" y="connsiteY27"/>
                                              </a:cxn>
                                              <a:cxn ang="0">
                                                <a:pos x="connsiteX28" y="connsiteY28"/>
                                              </a:cxn>
                                              <a:cxn ang="0">
                                                <a:pos x="connsiteX29" y="connsiteY29"/>
                                              </a:cxn>
                                              <a:cxn ang="0">
                                                <a:pos x="connsiteX30" y="connsiteY30"/>
                                              </a:cxn>
                                              <a:cxn ang="0">
                                                <a:pos x="connsiteX31" y="connsiteY31"/>
                                              </a:cxn>
                                              <a:cxn ang="0">
                                                <a:pos x="connsiteX32" y="connsiteY32"/>
                                              </a:cxn>
                                              <a:cxn ang="0">
                                                <a:pos x="connsiteX33" y="connsiteY33"/>
                                              </a:cxn>
                                              <a:cxn ang="0">
                                                <a:pos x="connsiteX34" y="connsiteY34"/>
                                              </a:cxn>
                                              <a:cxn ang="0">
                                                <a:pos x="connsiteX35" y="connsiteY35"/>
                                              </a:cxn>
                                              <a:cxn ang="0">
                                                <a:pos x="connsiteX36" y="connsiteY36"/>
                                              </a:cxn>
                                              <a:cxn ang="0">
                                                <a:pos x="connsiteX37" y="connsiteY37"/>
                                              </a:cxn>
                                              <a:cxn ang="0">
                                                <a:pos x="connsiteX38" y="connsiteY38"/>
                                              </a:cxn>
                                              <a:cxn ang="0">
                                                <a:pos x="connsiteX39" y="connsiteY39"/>
                                              </a:cxn>
                                              <a:cxn ang="0">
                                                <a:pos x="connsiteX40" y="connsiteY40"/>
                                              </a:cxn>
                                              <a:cxn ang="0">
                                                <a:pos x="connsiteX41" y="connsiteY41"/>
                                              </a:cxn>
                                              <a:cxn ang="0">
                                                <a:pos x="connsiteX42" y="connsiteY42"/>
                                              </a:cxn>
                                              <a:cxn ang="0">
                                                <a:pos x="connsiteX43" y="connsiteY43"/>
                                              </a:cxn>
                                              <a:cxn ang="0">
                                                <a:pos x="connsiteX44" y="connsiteY44"/>
                                              </a:cxn>
                                              <a:cxn ang="0">
                                                <a:pos x="connsiteX45" y="connsiteY45"/>
                                              </a:cxn>
                                              <a:cxn ang="0">
                                                <a:pos x="connsiteX46" y="connsiteY46"/>
                                              </a:cxn>
                                              <a:cxn ang="0">
                                                <a:pos x="connsiteX47" y="connsiteY47"/>
                                              </a:cxn>
                                              <a:cxn ang="0">
                                                <a:pos x="connsiteX48" y="connsiteY48"/>
                                              </a:cxn>
                                              <a:cxn ang="0">
                                                <a:pos x="connsiteX49" y="connsiteY49"/>
                                              </a:cxn>
                                              <a:cxn ang="0">
                                                <a:pos x="connsiteX50" y="connsiteY50"/>
                                              </a:cxn>
                                              <a:cxn ang="0">
                                                <a:pos x="connsiteX51" y="connsiteY51"/>
                                              </a:cxn>
                                              <a:cxn ang="0">
                                                <a:pos x="connsiteX52" y="connsiteY52"/>
                                              </a:cxn>
                                              <a:cxn ang="0">
                                                <a:pos x="connsiteX53" y="connsiteY53"/>
                                              </a:cxn>
                                              <a:cxn ang="0">
                                                <a:pos x="connsiteX54" y="connsiteY54"/>
                                              </a:cxn>
                                              <a:cxn ang="0">
                                                <a:pos x="connsiteX55" y="connsiteY55"/>
                                              </a:cxn>
                                              <a:cxn ang="0">
                                                <a:pos x="connsiteX56" y="connsiteY56"/>
                                              </a:cxn>
                                              <a:cxn ang="0">
                                                <a:pos x="connsiteX57" y="connsiteY57"/>
                                              </a:cxn>
                                              <a:cxn ang="0">
                                                <a:pos x="connsiteX58" y="connsiteY58"/>
                                              </a:cxn>
                                              <a:cxn ang="0">
                                                <a:pos x="connsiteX59" y="connsiteY59"/>
                                              </a:cxn>
                                              <a:cxn ang="0">
                                                <a:pos x="connsiteX60" y="connsiteY60"/>
                                              </a:cxn>
                                              <a:cxn ang="0">
                                                <a:pos x="connsiteX61" y="connsiteY61"/>
                                              </a:cxn>
                                              <a:cxn ang="0">
                                                <a:pos x="connsiteX62" y="connsiteY62"/>
                                              </a:cxn>
                                              <a:cxn ang="0">
                                                <a:pos x="connsiteX63" y="connsiteY63"/>
                                              </a:cxn>
                                              <a:cxn ang="0">
                                                <a:pos x="connsiteX64" y="connsiteY64"/>
                                              </a:cxn>
                                              <a:cxn ang="0">
                                                <a:pos x="connsiteX65" y="connsiteY65"/>
                                              </a:cxn>
                                              <a:cxn ang="0">
                                                <a:pos x="connsiteX66" y="connsiteY66"/>
                                              </a:cxn>
                                              <a:cxn ang="0">
                                                <a:pos x="connsiteX67" y="connsiteY67"/>
                                              </a:cxn>
                                              <a:cxn ang="0">
                                                <a:pos x="connsiteX68" y="connsiteY68"/>
                                              </a:cxn>
                                              <a:cxn ang="0">
                                                <a:pos x="connsiteX69" y="connsiteY69"/>
                                              </a:cxn>
                                              <a:cxn ang="0">
                                                <a:pos x="connsiteX70" y="connsiteY70"/>
                                              </a:cxn>
                                              <a:cxn ang="0">
                                                <a:pos x="connsiteX71" y="connsiteY71"/>
                                              </a:cxn>
                                              <a:cxn ang="0">
                                                <a:pos x="connsiteX72" y="connsiteY72"/>
                                              </a:cxn>
                                              <a:cxn ang="0">
                                                <a:pos x="connsiteX73" y="connsiteY73"/>
                                              </a:cxn>
                                              <a:cxn ang="0">
                                                <a:pos x="connsiteX74" y="connsiteY74"/>
                                              </a:cxn>
                                              <a:cxn ang="0">
                                                <a:pos x="connsiteX75" y="connsiteY75"/>
                                              </a:cxn>
                                              <a:cxn ang="0">
                                                <a:pos x="connsiteX76" y="connsiteY76"/>
                                              </a:cxn>
                                              <a:cxn ang="0">
                                                <a:pos x="connsiteX77" y="connsiteY77"/>
                                              </a:cxn>
                                              <a:cxn ang="0">
                                                <a:pos x="connsiteX78" y="connsiteY78"/>
                                              </a:cxn>
                                              <a:cxn ang="0">
                                                <a:pos x="connsiteX79" y="connsiteY79"/>
                                              </a:cxn>
                                              <a:cxn ang="0">
                                                <a:pos x="connsiteX80" y="connsiteY80"/>
                                              </a:cxn>
                                              <a:cxn ang="0">
                                                <a:pos x="connsiteX81" y="connsiteY81"/>
                                              </a:cxn>
                                              <a:cxn ang="0">
                                                <a:pos x="connsiteX82" y="connsiteY82"/>
                                              </a:cxn>
                                              <a:cxn ang="0">
                                                <a:pos x="connsiteX83" y="connsiteY83"/>
                                              </a:cxn>
                                              <a:cxn ang="0">
                                                <a:pos x="connsiteX84" y="connsiteY84"/>
                                              </a:cxn>
                                            </a:cxnLst>
                                            <a:rect l="l" t="t" r="r" b="b"/>
                                            <a:pathLst>
                                              <a:path w="1189703" h="1111045">
                                                <a:moveTo>
                                                  <a:pt x="54077" y="290051"/>
                                                </a:moveTo>
                                                <a:lnTo>
                                                  <a:pt x="12290" y="393290"/>
                                                </a:lnTo>
                                                <a:lnTo>
                                                  <a:pt x="0" y="454742"/>
                                                </a:lnTo>
                                                <a:lnTo>
                                                  <a:pt x="0" y="494071"/>
                                                </a:lnTo>
                                                <a:lnTo>
                                                  <a:pt x="54077" y="501445"/>
                                                </a:lnTo>
                                                <a:lnTo>
                                                  <a:pt x="63910" y="526026"/>
                                                </a:lnTo>
                                                <a:lnTo>
                                                  <a:pt x="127819" y="572729"/>
                                                </a:lnTo>
                                                <a:lnTo>
                                                  <a:pt x="132735" y="621890"/>
                                                </a:lnTo>
                                                <a:lnTo>
                                                  <a:pt x="157316" y="641555"/>
                                                </a:lnTo>
                                                <a:lnTo>
                                                  <a:pt x="235974" y="644013"/>
                                                </a:lnTo>
                                                <a:lnTo>
                                                  <a:pt x="245806" y="685800"/>
                                                </a:lnTo>
                                                <a:lnTo>
                                                  <a:pt x="108155" y="712838"/>
                                                </a:lnTo>
                                                <a:lnTo>
                                                  <a:pt x="78658" y="757084"/>
                                                </a:lnTo>
                                                <a:lnTo>
                                                  <a:pt x="83574" y="798871"/>
                                                </a:lnTo>
                                                <a:lnTo>
                                                  <a:pt x="162232" y="779206"/>
                                                </a:lnTo>
                                                <a:lnTo>
                                                  <a:pt x="263013" y="808703"/>
                                                </a:lnTo>
                                                <a:lnTo>
                                                  <a:pt x="282677" y="914400"/>
                                                </a:lnTo>
                                                <a:lnTo>
                                                  <a:pt x="530942" y="978309"/>
                                                </a:lnTo>
                                                <a:lnTo>
                                                  <a:pt x="575187" y="968477"/>
                                                </a:lnTo>
                                                <a:lnTo>
                                                  <a:pt x="619432" y="980767"/>
                                                </a:lnTo>
                                                <a:lnTo>
                                                  <a:pt x="604684" y="1015180"/>
                                                </a:lnTo>
                                                <a:lnTo>
                                                  <a:pt x="592394" y="1059426"/>
                                                </a:lnTo>
                                                <a:lnTo>
                                                  <a:pt x="587477" y="1111045"/>
                                                </a:lnTo>
                                                <a:lnTo>
                                                  <a:pt x="641555" y="1098755"/>
                                                </a:lnTo>
                                                <a:lnTo>
                                                  <a:pt x="690716" y="1049593"/>
                                                </a:lnTo>
                                                <a:lnTo>
                                                  <a:pt x="789039" y="1034845"/>
                                                </a:lnTo>
                                                <a:lnTo>
                                                  <a:pt x="825910" y="943897"/>
                                                </a:lnTo>
                                                <a:lnTo>
                                                  <a:pt x="897194" y="919316"/>
                                                </a:lnTo>
                                                <a:lnTo>
                                                  <a:pt x="1002890" y="916858"/>
                                                </a:lnTo>
                                                <a:lnTo>
                                                  <a:pt x="1064342" y="879987"/>
                                                </a:lnTo>
                                                <a:lnTo>
                                                  <a:pt x="953729" y="828367"/>
                                                </a:lnTo>
                                                <a:lnTo>
                                                  <a:pt x="872613" y="712838"/>
                                                </a:lnTo>
                                                <a:lnTo>
                                                  <a:pt x="882445" y="688258"/>
                                                </a:lnTo>
                                                <a:lnTo>
                                                  <a:pt x="926690" y="680884"/>
                                                </a:lnTo>
                                                <a:lnTo>
                                                  <a:pt x="1015181" y="698090"/>
                                                </a:lnTo>
                                                <a:lnTo>
                                                  <a:pt x="1074174" y="663677"/>
                                                </a:lnTo>
                                                <a:lnTo>
                                                  <a:pt x="1034845" y="612058"/>
                                                </a:lnTo>
                                                <a:cubicBezTo>
                                                  <a:pt x="1035664" y="592393"/>
                                                  <a:pt x="1036484" y="572729"/>
                                                  <a:pt x="1037303" y="553064"/>
                                                </a:cubicBezTo>
                                                <a:lnTo>
                                                  <a:pt x="1025013" y="528484"/>
                                                </a:lnTo>
                                                <a:lnTo>
                                                  <a:pt x="1007806" y="420329"/>
                                                </a:lnTo>
                                                <a:lnTo>
                                                  <a:pt x="975852" y="395748"/>
                                                </a:lnTo>
                                                <a:lnTo>
                                                  <a:pt x="985684" y="344129"/>
                                                </a:lnTo>
                                                <a:lnTo>
                                                  <a:pt x="1039761" y="326922"/>
                                                </a:lnTo>
                                                <a:lnTo>
                                                  <a:pt x="1125794" y="319548"/>
                                                </a:lnTo>
                                                <a:lnTo>
                                                  <a:pt x="1182329" y="204019"/>
                                                </a:lnTo>
                                                <a:lnTo>
                                                  <a:pt x="1189703" y="154858"/>
                                                </a:lnTo>
                                                <a:lnTo>
                                                  <a:pt x="1155290" y="122903"/>
                                                </a:lnTo>
                                                <a:lnTo>
                                                  <a:pt x="1128252" y="159774"/>
                                                </a:lnTo>
                                                <a:lnTo>
                                                  <a:pt x="1076632" y="149942"/>
                                                </a:lnTo>
                                                <a:lnTo>
                                                  <a:pt x="1074174" y="98322"/>
                                                </a:lnTo>
                                                <a:lnTo>
                                                  <a:pt x="1042219" y="78658"/>
                                                </a:lnTo>
                                                <a:lnTo>
                                                  <a:pt x="1007806" y="100780"/>
                                                </a:lnTo>
                                                <a:lnTo>
                                                  <a:pt x="988142" y="127819"/>
                                                </a:lnTo>
                                                <a:lnTo>
                                                  <a:pt x="966019" y="88490"/>
                                                </a:lnTo>
                                                <a:lnTo>
                                                  <a:pt x="985684" y="44245"/>
                                                </a:lnTo>
                                                <a:lnTo>
                                                  <a:pt x="970935" y="0"/>
                                                </a:lnTo>
                                                <a:lnTo>
                                                  <a:pt x="951271" y="24580"/>
                                                </a:lnTo>
                                                <a:lnTo>
                                                  <a:pt x="914400" y="0"/>
                                                </a:lnTo>
                                                <a:lnTo>
                                                  <a:pt x="887361" y="44245"/>
                                                </a:lnTo>
                                                <a:lnTo>
                                                  <a:pt x="865239" y="105697"/>
                                                </a:lnTo>
                                                <a:lnTo>
                                                  <a:pt x="779206" y="56535"/>
                                                </a:lnTo>
                                                <a:lnTo>
                                                  <a:pt x="786581" y="127819"/>
                                                </a:lnTo>
                                                <a:lnTo>
                                                  <a:pt x="752168" y="164690"/>
                                                </a:lnTo>
                                                <a:lnTo>
                                                  <a:pt x="707923" y="164690"/>
                                                </a:lnTo>
                                                <a:lnTo>
                                                  <a:pt x="666135" y="199103"/>
                                                </a:lnTo>
                                                <a:lnTo>
                                                  <a:pt x="626806" y="201561"/>
                                                </a:lnTo>
                                                <a:lnTo>
                                                  <a:pt x="585019" y="213851"/>
                                                </a:lnTo>
                                                <a:lnTo>
                                                  <a:pt x="538316" y="213851"/>
                                                </a:lnTo>
                                                <a:lnTo>
                                                  <a:pt x="516194" y="245806"/>
                                                </a:lnTo>
                                                <a:lnTo>
                                                  <a:pt x="474406" y="233516"/>
                                                </a:lnTo>
                                                <a:lnTo>
                                                  <a:pt x="425245" y="245806"/>
                                                </a:lnTo>
                                                <a:lnTo>
                                                  <a:pt x="405581" y="208935"/>
                                                </a:lnTo>
                                                <a:lnTo>
                                                  <a:pt x="371168" y="191729"/>
                                                </a:lnTo>
                                                <a:lnTo>
                                                  <a:pt x="356419" y="184355"/>
                                                </a:lnTo>
                                                <a:lnTo>
                                                  <a:pt x="324464" y="162232"/>
                                                </a:lnTo>
                                                <a:lnTo>
                                                  <a:pt x="235974" y="272845"/>
                                                </a:lnTo>
                                                <a:lnTo>
                                                  <a:pt x="265471" y="329380"/>
                                                </a:lnTo>
                                                <a:lnTo>
                                                  <a:pt x="282677" y="368709"/>
                                                </a:lnTo>
                                                <a:lnTo>
                                                  <a:pt x="265471" y="398206"/>
                                                </a:lnTo>
                                                <a:lnTo>
                                                  <a:pt x="206477" y="388374"/>
                                                </a:lnTo>
                                                <a:lnTo>
                                                  <a:pt x="176981" y="371167"/>
                                                </a:lnTo>
                                                <a:lnTo>
                                                  <a:pt x="154858" y="336755"/>
                                                </a:lnTo>
                                                <a:lnTo>
                                                  <a:pt x="145026" y="314632"/>
                                                </a:lnTo>
                                                <a:lnTo>
                                                  <a:pt x="122903" y="270387"/>
                                                </a:lnTo>
                                                <a:lnTo>
                                                  <a:pt x="54077" y="290051"/>
                                                </a:lnTo>
                                                <a:close/>
                                              </a:path>
                                            </a:pathLst>
                                          </a:custGeom>
                                          <a:solidFill>
                                            <a:srgbClr val="FBFE94"/>
                                          </a:solidFill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r>
                                              <a:rPr lang="ru-RU" sz="1200" b="1" dirty="0" smtClean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rPr>
                                              <a:t>Петровск</a:t>
                                            </a:r>
                                            <a:endParaRPr lang="ru-RU" sz="1200" b="1" dirty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36" name="Полилиния 3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952568" y="904568"/>
                                          <a:ext cx="958645" cy="1187245"/>
                                        </a:xfrm>
                                        <a:custGeom>
                                          <a:avLst/>
                                          <a:gdLst>
                                            <a:gd name="connsiteX0" fmla="*/ 319548 w 958645"/>
                                            <a:gd name="connsiteY0" fmla="*/ 0 h 1187245"/>
                                            <a:gd name="connsiteX1" fmla="*/ 255638 w 958645"/>
                                            <a:gd name="connsiteY1" fmla="*/ 159774 h 1187245"/>
                                            <a:gd name="connsiteX2" fmla="*/ 115529 w 958645"/>
                                            <a:gd name="connsiteY2" fmla="*/ 189271 h 1187245"/>
                                            <a:gd name="connsiteX3" fmla="*/ 100780 w 958645"/>
                                            <a:gd name="connsiteY3" fmla="*/ 228600 h 1187245"/>
                                            <a:gd name="connsiteX4" fmla="*/ 149942 w 958645"/>
                                            <a:gd name="connsiteY4" fmla="*/ 285135 h 1187245"/>
                                            <a:gd name="connsiteX5" fmla="*/ 142567 w 958645"/>
                                            <a:gd name="connsiteY5" fmla="*/ 349045 h 1187245"/>
                                            <a:gd name="connsiteX6" fmla="*/ 174522 w 958645"/>
                                            <a:gd name="connsiteY6" fmla="*/ 385916 h 1187245"/>
                                            <a:gd name="connsiteX7" fmla="*/ 164690 w 958645"/>
                                            <a:gd name="connsiteY7" fmla="*/ 457200 h 1187245"/>
                                            <a:gd name="connsiteX8" fmla="*/ 206477 w 958645"/>
                                            <a:gd name="connsiteY8" fmla="*/ 506361 h 1187245"/>
                                            <a:gd name="connsiteX9" fmla="*/ 159774 w 958645"/>
                                            <a:gd name="connsiteY9" fmla="*/ 543232 h 1187245"/>
                                            <a:gd name="connsiteX10" fmla="*/ 100780 w 958645"/>
                                            <a:gd name="connsiteY10" fmla="*/ 538316 h 1187245"/>
                                            <a:gd name="connsiteX11" fmla="*/ 51619 w 958645"/>
                                            <a:gd name="connsiteY11" fmla="*/ 530942 h 1187245"/>
                                            <a:gd name="connsiteX12" fmla="*/ 0 w 958645"/>
                                            <a:gd name="connsiteY12" fmla="*/ 548148 h 1187245"/>
                                            <a:gd name="connsiteX13" fmla="*/ 12290 w 958645"/>
                                            <a:gd name="connsiteY13" fmla="*/ 572729 h 1187245"/>
                                            <a:gd name="connsiteX14" fmla="*/ 83574 w 958645"/>
                                            <a:gd name="connsiteY14" fmla="*/ 671051 h 1187245"/>
                                            <a:gd name="connsiteX15" fmla="*/ 194187 w 958645"/>
                                            <a:gd name="connsiteY15" fmla="*/ 737419 h 1187245"/>
                                            <a:gd name="connsiteX16" fmla="*/ 287593 w 958645"/>
                                            <a:gd name="connsiteY16" fmla="*/ 717755 h 1187245"/>
                                            <a:gd name="connsiteX17" fmla="*/ 344129 w 958645"/>
                                            <a:gd name="connsiteY17" fmla="*/ 752167 h 1187245"/>
                                            <a:gd name="connsiteX18" fmla="*/ 376084 w 958645"/>
                                            <a:gd name="connsiteY18" fmla="*/ 801329 h 1187245"/>
                                            <a:gd name="connsiteX19" fmla="*/ 385916 w 958645"/>
                                            <a:gd name="connsiteY19" fmla="*/ 921774 h 1187245"/>
                                            <a:gd name="connsiteX20" fmla="*/ 400664 w 958645"/>
                                            <a:gd name="connsiteY20" fmla="*/ 943897 h 1187245"/>
                                            <a:gd name="connsiteX21" fmla="*/ 540774 w 958645"/>
                                            <a:gd name="connsiteY21" fmla="*/ 995516 h 1187245"/>
                                            <a:gd name="connsiteX22" fmla="*/ 585019 w 958645"/>
                                            <a:gd name="connsiteY22" fmla="*/ 1061884 h 1187245"/>
                                            <a:gd name="connsiteX23" fmla="*/ 634180 w 958645"/>
                                            <a:gd name="connsiteY23" fmla="*/ 1138084 h 1187245"/>
                                            <a:gd name="connsiteX24" fmla="*/ 631722 w 958645"/>
                                            <a:gd name="connsiteY24" fmla="*/ 1187245 h 1187245"/>
                                            <a:gd name="connsiteX25" fmla="*/ 747251 w 958645"/>
                                            <a:gd name="connsiteY25" fmla="*/ 1177413 h 1187245"/>
                                            <a:gd name="connsiteX26" fmla="*/ 744793 w 958645"/>
                                            <a:gd name="connsiteY26" fmla="*/ 1128251 h 1187245"/>
                                            <a:gd name="connsiteX27" fmla="*/ 786580 w 958645"/>
                                            <a:gd name="connsiteY27" fmla="*/ 1118419 h 1187245"/>
                                            <a:gd name="connsiteX28" fmla="*/ 801329 w 958645"/>
                                            <a:gd name="connsiteY28" fmla="*/ 1079090 h 1187245"/>
                                            <a:gd name="connsiteX29" fmla="*/ 806245 w 958645"/>
                                            <a:gd name="connsiteY29" fmla="*/ 1032387 h 1187245"/>
                                            <a:gd name="connsiteX30" fmla="*/ 784122 w 958645"/>
                                            <a:gd name="connsiteY30" fmla="*/ 995516 h 1187245"/>
                                            <a:gd name="connsiteX31" fmla="*/ 830826 w 958645"/>
                                            <a:gd name="connsiteY31" fmla="*/ 907026 h 1187245"/>
                                            <a:gd name="connsiteX32" fmla="*/ 872613 w 958645"/>
                                            <a:gd name="connsiteY32" fmla="*/ 907026 h 1187245"/>
                                            <a:gd name="connsiteX33" fmla="*/ 916858 w 958645"/>
                                            <a:gd name="connsiteY33" fmla="*/ 879987 h 1187245"/>
                                            <a:gd name="connsiteX34" fmla="*/ 938980 w 958645"/>
                                            <a:gd name="connsiteY34" fmla="*/ 838200 h 1187245"/>
                                            <a:gd name="connsiteX35" fmla="*/ 941438 w 958645"/>
                                            <a:gd name="connsiteY35" fmla="*/ 806245 h 1187245"/>
                                            <a:gd name="connsiteX36" fmla="*/ 958645 w 958645"/>
                                            <a:gd name="connsiteY36" fmla="*/ 656303 h 1187245"/>
                                            <a:gd name="connsiteX37" fmla="*/ 867697 w 958645"/>
                                            <a:gd name="connsiteY37" fmla="*/ 631722 h 1187245"/>
                                            <a:gd name="connsiteX38" fmla="*/ 811161 w 958645"/>
                                            <a:gd name="connsiteY38" fmla="*/ 609600 h 1187245"/>
                                            <a:gd name="connsiteX39" fmla="*/ 776748 w 958645"/>
                                            <a:gd name="connsiteY39" fmla="*/ 639097 h 1187245"/>
                                            <a:gd name="connsiteX40" fmla="*/ 744793 w 958645"/>
                                            <a:gd name="connsiteY40" fmla="*/ 609600 h 1187245"/>
                                            <a:gd name="connsiteX41" fmla="*/ 771832 w 958645"/>
                                            <a:gd name="connsiteY41" fmla="*/ 582561 h 1187245"/>
                                            <a:gd name="connsiteX42" fmla="*/ 786580 w 958645"/>
                                            <a:gd name="connsiteY42" fmla="*/ 555522 h 1187245"/>
                                            <a:gd name="connsiteX43" fmla="*/ 725129 w 958645"/>
                                            <a:gd name="connsiteY43" fmla="*/ 469490 h 1187245"/>
                                            <a:gd name="connsiteX44" fmla="*/ 820993 w 958645"/>
                                            <a:gd name="connsiteY44" fmla="*/ 408038 h 1187245"/>
                                            <a:gd name="connsiteX45" fmla="*/ 749709 w 958645"/>
                                            <a:gd name="connsiteY45" fmla="*/ 405580 h 1187245"/>
                                            <a:gd name="connsiteX46" fmla="*/ 653845 w 958645"/>
                                            <a:gd name="connsiteY46" fmla="*/ 385916 h 1187245"/>
                                            <a:gd name="connsiteX47" fmla="*/ 629264 w 958645"/>
                                            <a:gd name="connsiteY47" fmla="*/ 339213 h 1187245"/>
                                            <a:gd name="connsiteX48" fmla="*/ 612058 w 958645"/>
                                            <a:gd name="connsiteY48" fmla="*/ 267929 h 1187245"/>
                                            <a:gd name="connsiteX49" fmla="*/ 621890 w 958645"/>
                                            <a:gd name="connsiteY49" fmla="*/ 208935 h 1187245"/>
                                            <a:gd name="connsiteX50" fmla="*/ 631722 w 958645"/>
                                            <a:gd name="connsiteY50" fmla="*/ 169606 h 1187245"/>
                                            <a:gd name="connsiteX51" fmla="*/ 646471 w 958645"/>
                                            <a:gd name="connsiteY51" fmla="*/ 122903 h 1187245"/>
                                            <a:gd name="connsiteX52" fmla="*/ 634180 w 958645"/>
                                            <a:gd name="connsiteY52" fmla="*/ 93406 h 1187245"/>
                                            <a:gd name="connsiteX53" fmla="*/ 587477 w 958645"/>
                                            <a:gd name="connsiteY53" fmla="*/ 93406 h 1187245"/>
                                            <a:gd name="connsiteX54" fmla="*/ 543232 w 958645"/>
                                            <a:gd name="connsiteY54" fmla="*/ 120445 h 1187245"/>
                                            <a:gd name="connsiteX55" fmla="*/ 513735 w 958645"/>
                                            <a:gd name="connsiteY55" fmla="*/ 189271 h 1187245"/>
                                            <a:gd name="connsiteX56" fmla="*/ 481780 w 958645"/>
                                            <a:gd name="connsiteY56" fmla="*/ 255638 h 1187245"/>
                                            <a:gd name="connsiteX57" fmla="*/ 415413 w 958645"/>
                                            <a:gd name="connsiteY57" fmla="*/ 258097 h 1187245"/>
                                            <a:gd name="connsiteX58" fmla="*/ 398206 w 958645"/>
                                            <a:gd name="connsiteY58" fmla="*/ 231058 h 1187245"/>
                                            <a:gd name="connsiteX59" fmla="*/ 417871 w 958645"/>
                                            <a:gd name="connsiteY59" fmla="*/ 137651 h 1187245"/>
                                            <a:gd name="connsiteX60" fmla="*/ 425245 w 958645"/>
                                            <a:gd name="connsiteY60" fmla="*/ 103238 h 1187245"/>
                                            <a:gd name="connsiteX61" fmla="*/ 403122 w 958645"/>
                                            <a:gd name="connsiteY61" fmla="*/ 71284 h 1187245"/>
                                            <a:gd name="connsiteX62" fmla="*/ 319548 w 958645"/>
                                            <a:gd name="connsiteY62" fmla="*/ 0 h 1187245"/>
                                          </a:gdLst>
                                          <a:ahLst/>
                                          <a:cxnLst>
                                            <a:cxn ang="0">
                                              <a:pos x="connsiteX0" y="connsiteY0"/>
                                            </a:cxn>
                                            <a:cxn ang="0">
                                              <a:pos x="connsiteX1" y="connsiteY1"/>
                                            </a:cxn>
                                            <a:cxn ang="0">
                                              <a:pos x="connsiteX2" y="connsiteY2"/>
                                            </a:cxn>
                                            <a:cxn ang="0">
                                              <a:pos x="connsiteX3" y="connsiteY3"/>
                                            </a:cxn>
                                            <a:cxn ang="0">
                                              <a:pos x="connsiteX4" y="connsiteY4"/>
                                            </a:cxn>
                                            <a:cxn ang="0">
                                              <a:pos x="connsiteX5" y="connsiteY5"/>
                                            </a:cxn>
                                            <a:cxn ang="0">
                                              <a:pos x="connsiteX6" y="connsiteY6"/>
                                            </a:cxn>
                                            <a:cxn ang="0">
                                              <a:pos x="connsiteX7" y="connsiteY7"/>
                                            </a:cxn>
                                            <a:cxn ang="0">
                                              <a:pos x="connsiteX8" y="connsiteY8"/>
                                            </a:cxn>
                                            <a:cxn ang="0">
                                              <a:pos x="connsiteX9" y="connsiteY9"/>
                                            </a:cxn>
                                            <a:cxn ang="0">
                                              <a:pos x="connsiteX10" y="connsiteY10"/>
                                            </a:cxn>
                                            <a:cxn ang="0">
                                              <a:pos x="connsiteX11" y="connsiteY11"/>
                                            </a:cxn>
                                            <a:cxn ang="0">
                                              <a:pos x="connsiteX12" y="connsiteY12"/>
                                            </a:cxn>
                                            <a:cxn ang="0">
                                              <a:pos x="connsiteX13" y="connsiteY13"/>
                                            </a:cxn>
                                            <a:cxn ang="0">
                                              <a:pos x="connsiteX14" y="connsiteY14"/>
                                            </a:cxn>
                                            <a:cxn ang="0">
                                              <a:pos x="connsiteX15" y="connsiteY15"/>
                                            </a:cxn>
                                            <a:cxn ang="0">
                                              <a:pos x="connsiteX16" y="connsiteY16"/>
                                            </a:cxn>
                                            <a:cxn ang="0">
                                              <a:pos x="connsiteX17" y="connsiteY17"/>
                                            </a:cxn>
                                            <a:cxn ang="0">
                                              <a:pos x="connsiteX18" y="connsiteY18"/>
                                            </a:cxn>
                                            <a:cxn ang="0">
                                              <a:pos x="connsiteX19" y="connsiteY19"/>
                                            </a:cxn>
                                            <a:cxn ang="0">
                                              <a:pos x="connsiteX20" y="connsiteY20"/>
                                            </a:cxn>
                                            <a:cxn ang="0">
                                              <a:pos x="connsiteX21" y="connsiteY21"/>
                                            </a:cxn>
                                            <a:cxn ang="0">
                                              <a:pos x="connsiteX22" y="connsiteY22"/>
                                            </a:cxn>
                                            <a:cxn ang="0">
                                              <a:pos x="connsiteX23" y="connsiteY23"/>
                                            </a:cxn>
                                            <a:cxn ang="0">
                                              <a:pos x="connsiteX24" y="connsiteY24"/>
                                            </a:cxn>
                                            <a:cxn ang="0">
                                              <a:pos x="connsiteX25" y="connsiteY25"/>
                                            </a:cxn>
                                            <a:cxn ang="0">
                                              <a:pos x="connsiteX26" y="connsiteY26"/>
                                            </a:cxn>
                                            <a:cxn ang="0">
                                              <a:pos x="connsiteX27" y="connsiteY27"/>
                                            </a:cxn>
                                            <a:cxn ang="0">
                                              <a:pos x="connsiteX28" y="connsiteY28"/>
                                            </a:cxn>
                                            <a:cxn ang="0">
                                              <a:pos x="connsiteX29" y="connsiteY29"/>
                                            </a:cxn>
                                            <a:cxn ang="0">
                                              <a:pos x="connsiteX30" y="connsiteY30"/>
                                            </a:cxn>
                                            <a:cxn ang="0">
                                              <a:pos x="connsiteX31" y="connsiteY31"/>
                                            </a:cxn>
                                            <a:cxn ang="0">
                                              <a:pos x="connsiteX32" y="connsiteY32"/>
                                            </a:cxn>
                                            <a:cxn ang="0">
                                              <a:pos x="connsiteX33" y="connsiteY33"/>
                                            </a:cxn>
                                            <a:cxn ang="0">
                                              <a:pos x="connsiteX34" y="connsiteY34"/>
                                            </a:cxn>
                                            <a:cxn ang="0">
                                              <a:pos x="connsiteX35" y="connsiteY35"/>
                                            </a:cxn>
                                            <a:cxn ang="0">
                                              <a:pos x="connsiteX36" y="connsiteY36"/>
                                            </a:cxn>
                                            <a:cxn ang="0">
                                              <a:pos x="connsiteX37" y="connsiteY37"/>
                                            </a:cxn>
                                            <a:cxn ang="0">
                                              <a:pos x="connsiteX38" y="connsiteY38"/>
                                            </a:cxn>
                                            <a:cxn ang="0">
                                              <a:pos x="connsiteX39" y="connsiteY39"/>
                                            </a:cxn>
                                            <a:cxn ang="0">
                                              <a:pos x="connsiteX40" y="connsiteY40"/>
                                            </a:cxn>
                                            <a:cxn ang="0">
                                              <a:pos x="connsiteX41" y="connsiteY41"/>
                                            </a:cxn>
                                            <a:cxn ang="0">
                                              <a:pos x="connsiteX42" y="connsiteY42"/>
                                            </a:cxn>
                                            <a:cxn ang="0">
                                              <a:pos x="connsiteX43" y="connsiteY43"/>
                                            </a:cxn>
                                            <a:cxn ang="0">
                                              <a:pos x="connsiteX44" y="connsiteY44"/>
                                            </a:cxn>
                                            <a:cxn ang="0">
                                              <a:pos x="connsiteX45" y="connsiteY45"/>
                                            </a:cxn>
                                            <a:cxn ang="0">
                                              <a:pos x="connsiteX46" y="connsiteY46"/>
                                            </a:cxn>
                                            <a:cxn ang="0">
                                              <a:pos x="connsiteX47" y="connsiteY47"/>
                                            </a:cxn>
                                            <a:cxn ang="0">
                                              <a:pos x="connsiteX48" y="connsiteY48"/>
                                            </a:cxn>
                                            <a:cxn ang="0">
                                              <a:pos x="connsiteX49" y="connsiteY49"/>
                                            </a:cxn>
                                            <a:cxn ang="0">
                                              <a:pos x="connsiteX50" y="connsiteY50"/>
                                            </a:cxn>
                                            <a:cxn ang="0">
                                              <a:pos x="connsiteX51" y="connsiteY51"/>
                                            </a:cxn>
                                            <a:cxn ang="0">
                                              <a:pos x="connsiteX52" y="connsiteY52"/>
                                            </a:cxn>
                                            <a:cxn ang="0">
                                              <a:pos x="connsiteX53" y="connsiteY53"/>
                                            </a:cxn>
                                            <a:cxn ang="0">
                                              <a:pos x="connsiteX54" y="connsiteY54"/>
                                            </a:cxn>
                                            <a:cxn ang="0">
                                              <a:pos x="connsiteX55" y="connsiteY55"/>
                                            </a:cxn>
                                            <a:cxn ang="0">
                                              <a:pos x="connsiteX56" y="connsiteY56"/>
                                            </a:cxn>
                                            <a:cxn ang="0">
                                              <a:pos x="connsiteX57" y="connsiteY57"/>
                                            </a:cxn>
                                            <a:cxn ang="0">
                                              <a:pos x="connsiteX58" y="connsiteY58"/>
                                            </a:cxn>
                                            <a:cxn ang="0">
                                              <a:pos x="connsiteX59" y="connsiteY59"/>
                                            </a:cxn>
                                            <a:cxn ang="0">
                                              <a:pos x="connsiteX60" y="connsiteY60"/>
                                            </a:cxn>
                                            <a:cxn ang="0">
                                              <a:pos x="connsiteX61" y="connsiteY61"/>
                                            </a:cxn>
                                            <a:cxn ang="0">
                                              <a:pos x="connsiteX62" y="connsiteY62"/>
                                            </a:cxn>
                                          </a:cxnLst>
                                          <a:rect l="l" t="t" r="r" b="b"/>
                                          <a:pathLst>
                                            <a:path w="958645" h="1187245">
                                              <a:moveTo>
                                                <a:pt x="319548" y="0"/>
                                              </a:moveTo>
                                              <a:lnTo>
                                                <a:pt x="255638" y="159774"/>
                                              </a:lnTo>
                                              <a:lnTo>
                                                <a:pt x="115529" y="189271"/>
                                              </a:lnTo>
                                              <a:lnTo>
                                                <a:pt x="100780" y="228600"/>
                                              </a:lnTo>
                                              <a:lnTo>
                                                <a:pt x="149942" y="285135"/>
                                              </a:lnTo>
                                              <a:lnTo>
                                                <a:pt x="142567" y="349045"/>
                                              </a:lnTo>
                                              <a:lnTo>
                                                <a:pt x="174522" y="385916"/>
                                              </a:lnTo>
                                              <a:lnTo>
                                                <a:pt x="164690" y="457200"/>
                                              </a:lnTo>
                                              <a:lnTo>
                                                <a:pt x="206477" y="506361"/>
                                              </a:lnTo>
                                              <a:lnTo>
                                                <a:pt x="159774" y="543232"/>
                                              </a:lnTo>
                                              <a:lnTo>
                                                <a:pt x="100780" y="538316"/>
                                              </a:lnTo>
                                              <a:lnTo>
                                                <a:pt x="51619" y="530942"/>
                                              </a:lnTo>
                                              <a:lnTo>
                                                <a:pt x="0" y="548148"/>
                                              </a:lnTo>
                                              <a:lnTo>
                                                <a:pt x="12290" y="572729"/>
                                              </a:lnTo>
                                              <a:lnTo>
                                                <a:pt x="83574" y="671051"/>
                                              </a:lnTo>
                                              <a:lnTo>
                                                <a:pt x="194187" y="737419"/>
                                              </a:lnTo>
                                              <a:lnTo>
                                                <a:pt x="287593" y="717755"/>
                                              </a:lnTo>
                                              <a:lnTo>
                                                <a:pt x="344129" y="752167"/>
                                              </a:lnTo>
                                              <a:lnTo>
                                                <a:pt x="376084" y="801329"/>
                                              </a:lnTo>
                                              <a:lnTo>
                                                <a:pt x="385916" y="921774"/>
                                              </a:lnTo>
                                              <a:lnTo>
                                                <a:pt x="400664" y="943897"/>
                                              </a:lnTo>
                                              <a:lnTo>
                                                <a:pt x="540774" y="995516"/>
                                              </a:lnTo>
                                              <a:lnTo>
                                                <a:pt x="585019" y="1061884"/>
                                              </a:lnTo>
                                              <a:lnTo>
                                                <a:pt x="634180" y="1138084"/>
                                              </a:lnTo>
                                              <a:lnTo>
                                                <a:pt x="631722" y="1187245"/>
                                              </a:lnTo>
                                              <a:lnTo>
                                                <a:pt x="747251" y="1177413"/>
                                              </a:lnTo>
                                              <a:lnTo>
                                                <a:pt x="744793" y="1128251"/>
                                              </a:lnTo>
                                              <a:lnTo>
                                                <a:pt x="786580" y="1118419"/>
                                              </a:lnTo>
                                              <a:lnTo>
                                                <a:pt x="801329" y="1079090"/>
                                              </a:lnTo>
                                              <a:lnTo>
                                                <a:pt x="806245" y="1032387"/>
                                              </a:lnTo>
                                              <a:lnTo>
                                                <a:pt x="784122" y="995516"/>
                                              </a:lnTo>
                                              <a:lnTo>
                                                <a:pt x="830826" y="907026"/>
                                              </a:lnTo>
                                              <a:lnTo>
                                                <a:pt x="872613" y="907026"/>
                                              </a:lnTo>
                                              <a:lnTo>
                                                <a:pt x="916858" y="879987"/>
                                              </a:lnTo>
                                              <a:lnTo>
                                                <a:pt x="938980" y="838200"/>
                                              </a:lnTo>
                                              <a:lnTo>
                                                <a:pt x="941438" y="806245"/>
                                              </a:lnTo>
                                              <a:lnTo>
                                                <a:pt x="958645" y="656303"/>
                                              </a:lnTo>
                                              <a:lnTo>
                                                <a:pt x="867697" y="631722"/>
                                              </a:lnTo>
                                              <a:lnTo>
                                                <a:pt x="811161" y="609600"/>
                                              </a:lnTo>
                                              <a:lnTo>
                                                <a:pt x="776748" y="639097"/>
                                              </a:lnTo>
                                              <a:lnTo>
                                                <a:pt x="744793" y="609600"/>
                                              </a:lnTo>
                                              <a:lnTo>
                                                <a:pt x="771832" y="582561"/>
                                              </a:lnTo>
                                              <a:lnTo>
                                                <a:pt x="786580" y="555522"/>
                                              </a:lnTo>
                                              <a:lnTo>
                                                <a:pt x="725129" y="469490"/>
                                              </a:lnTo>
                                              <a:lnTo>
                                                <a:pt x="820993" y="408038"/>
                                              </a:lnTo>
                                              <a:lnTo>
                                                <a:pt x="749709" y="405580"/>
                                              </a:lnTo>
                                              <a:lnTo>
                                                <a:pt x="653845" y="385916"/>
                                              </a:lnTo>
                                              <a:lnTo>
                                                <a:pt x="629264" y="339213"/>
                                              </a:lnTo>
                                              <a:lnTo>
                                                <a:pt x="612058" y="267929"/>
                                              </a:lnTo>
                                              <a:lnTo>
                                                <a:pt x="621890" y="208935"/>
                                              </a:lnTo>
                                              <a:lnTo>
                                                <a:pt x="631722" y="169606"/>
                                              </a:lnTo>
                                              <a:lnTo>
                                                <a:pt x="646471" y="122903"/>
                                              </a:lnTo>
                                              <a:lnTo>
                                                <a:pt x="634180" y="93406"/>
                                              </a:lnTo>
                                              <a:lnTo>
                                                <a:pt x="587477" y="93406"/>
                                              </a:lnTo>
                                              <a:lnTo>
                                                <a:pt x="543232" y="120445"/>
                                              </a:lnTo>
                                              <a:lnTo>
                                                <a:pt x="513735" y="189271"/>
                                              </a:lnTo>
                                              <a:lnTo>
                                                <a:pt x="481780" y="255638"/>
                                              </a:lnTo>
                                              <a:lnTo>
                                                <a:pt x="415413" y="258097"/>
                                              </a:lnTo>
                                              <a:lnTo>
                                                <a:pt x="398206" y="231058"/>
                                              </a:lnTo>
                                              <a:lnTo>
                                                <a:pt x="417871" y="137651"/>
                                              </a:lnTo>
                                              <a:lnTo>
                                                <a:pt x="425245" y="103238"/>
                                              </a:lnTo>
                                              <a:lnTo>
                                                <a:pt x="403122" y="71284"/>
                                              </a:lnTo>
                                              <a:lnTo>
                                                <a:pt x="319548" y="0"/>
                                              </a:lnTo>
                                              <a:close/>
                                            </a:path>
                                          </a:pathLst>
                                        </a:custGeom>
                                        <a:solidFill>
                                          <a:srgbClr val="E7C949"/>
                                        </a:solidFill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Нов</a:t>
                                          </a:r>
                                          <a:r>
                                            <a:rPr lang="ru-RU" sz="1200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. </a:t>
                                          </a:r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rPr>
                                            <a:t>Бурасы</a:t>
                                          </a:r>
                                          <a:endParaRPr lang="ru-RU" sz="1200" b="1" dirty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34" name="Полилиния 3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233219" y="2644877"/>
                                        <a:ext cx="722671" cy="879988"/>
                                      </a:xfrm>
                                      <a:custGeom>
                                        <a:avLst/>
                                        <a:gdLst>
                                          <a:gd name="connsiteX0" fmla="*/ 19665 w 722671"/>
                                          <a:gd name="connsiteY0" fmla="*/ 54078 h 879988"/>
                                          <a:gd name="connsiteX1" fmla="*/ 73742 w 722671"/>
                                          <a:gd name="connsiteY1" fmla="*/ 260555 h 879988"/>
                                          <a:gd name="connsiteX2" fmla="*/ 0 w 722671"/>
                                          <a:gd name="connsiteY2" fmla="*/ 294968 h 879988"/>
                                          <a:gd name="connsiteX3" fmla="*/ 7375 w 722671"/>
                                          <a:gd name="connsiteY3" fmla="*/ 322007 h 879988"/>
                                          <a:gd name="connsiteX4" fmla="*/ 22123 w 722671"/>
                                          <a:gd name="connsiteY4" fmla="*/ 373626 h 879988"/>
                                          <a:gd name="connsiteX5" fmla="*/ 51620 w 722671"/>
                                          <a:gd name="connsiteY5" fmla="*/ 393291 h 879988"/>
                                          <a:gd name="connsiteX6" fmla="*/ 66368 w 722671"/>
                                          <a:gd name="connsiteY6" fmla="*/ 417871 h 879988"/>
                                          <a:gd name="connsiteX7" fmla="*/ 36871 w 722671"/>
                                          <a:gd name="connsiteY7" fmla="*/ 464575 h 879988"/>
                                          <a:gd name="connsiteX8" fmla="*/ 49162 w 722671"/>
                                          <a:gd name="connsiteY8" fmla="*/ 486697 h 879988"/>
                                          <a:gd name="connsiteX9" fmla="*/ 41787 w 722671"/>
                                          <a:gd name="connsiteY9" fmla="*/ 580104 h 879988"/>
                                          <a:gd name="connsiteX10" fmla="*/ 83575 w 722671"/>
                                          <a:gd name="connsiteY10" fmla="*/ 572729 h 879988"/>
                                          <a:gd name="connsiteX11" fmla="*/ 152400 w 722671"/>
                                          <a:gd name="connsiteY11" fmla="*/ 565355 h 879988"/>
                                          <a:gd name="connsiteX12" fmla="*/ 189271 w 722671"/>
                                          <a:gd name="connsiteY12" fmla="*/ 715297 h 879988"/>
                                          <a:gd name="connsiteX13" fmla="*/ 221226 w 722671"/>
                                          <a:gd name="connsiteY13" fmla="*/ 818536 h 879988"/>
                                          <a:gd name="connsiteX14" fmla="*/ 233516 w 722671"/>
                                          <a:gd name="connsiteY14" fmla="*/ 879988 h 879988"/>
                                          <a:gd name="connsiteX15" fmla="*/ 309716 w 722671"/>
                                          <a:gd name="connsiteY15" fmla="*/ 825910 h 879988"/>
                                          <a:gd name="connsiteX16" fmla="*/ 358878 w 722671"/>
                                          <a:gd name="connsiteY16" fmla="*/ 820994 h 879988"/>
                                          <a:gd name="connsiteX17" fmla="*/ 427704 w 722671"/>
                                          <a:gd name="connsiteY17" fmla="*/ 872613 h 879988"/>
                                          <a:gd name="connsiteX18" fmla="*/ 501446 w 722671"/>
                                          <a:gd name="connsiteY18" fmla="*/ 813620 h 879988"/>
                                          <a:gd name="connsiteX19" fmla="*/ 469491 w 722671"/>
                                          <a:gd name="connsiteY19" fmla="*/ 727588 h 879988"/>
                                          <a:gd name="connsiteX20" fmla="*/ 722671 w 722671"/>
                                          <a:gd name="connsiteY20" fmla="*/ 589936 h 879988"/>
                                          <a:gd name="connsiteX21" fmla="*/ 607142 w 722671"/>
                                          <a:gd name="connsiteY21" fmla="*/ 322007 h 879988"/>
                                          <a:gd name="connsiteX22" fmla="*/ 612058 w 722671"/>
                                          <a:gd name="connsiteY22" fmla="*/ 290052 h 879988"/>
                                          <a:gd name="connsiteX23" fmla="*/ 703007 w 722671"/>
                                          <a:gd name="connsiteY23" fmla="*/ 233517 h 879988"/>
                                          <a:gd name="connsiteX24" fmla="*/ 698091 w 722671"/>
                                          <a:gd name="connsiteY24" fmla="*/ 199104 h 879988"/>
                                          <a:gd name="connsiteX25" fmla="*/ 671052 w 722671"/>
                                          <a:gd name="connsiteY25" fmla="*/ 147484 h 879988"/>
                                          <a:gd name="connsiteX26" fmla="*/ 715297 w 722671"/>
                                          <a:gd name="connsiteY26" fmla="*/ 113071 h 879988"/>
                                          <a:gd name="connsiteX27" fmla="*/ 690716 w 722671"/>
                                          <a:gd name="connsiteY27" fmla="*/ 56536 h 879988"/>
                                          <a:gd name="connsiteX28" fmla="*/ 658762 w 722671"/>
                                          <a:gd name="connsiteY28" fmla="*/ 27039 h 879988"/>
                                          <a:gd name="connsiteX29" fmla="*/ 614516 w 722671"/>
                                          <a:gd name="connsiteY29" fmla="*/ 17207 h 879988"/>
                                          <a:gd name="connsiteX30" fmla="*/ 572729 w 722671"/>
                                          <a:gd name="connsiteY30" fmla="*/ 41788 h 879988"/>
                                          <a:gd name="connsiteX31" fmla="*/ 557981 w 722671"/>
                                          <a:gd name="connsiteY31" fmla="*/ 66368 h 879988"/>
                                          <a:gd name="connsiteX32" fmla="*/ 425246 w 722671"/>
                                          <a:gd name="connsiteY32" fmla="*/ 46704 h 879988"/>
                                          <a:gd name="connsiteX33" fmla="*/ 390833 w 722671"/>
                                          <a:gd name="connsiteY33" fmla="*/ 61452 h 879988"/>
                                          <a:gd name="connsiteX34" fmla="*/ 282678 w 722671"/>
                                          <a:gd name="connsiteY34" fmla="*/ 0 h 879988"/>
                                          <a:gd name="connsiteX35" fmla="*/ 213852 w 722671"/>
                                          <a:gd name="connsiteY35" fmla="*/ 22123 h 879988"/>
                                          <a:gd name="connsiteX36" fmla="*/ 130278 w 722671"/>
                                          <a:gd name="connsiteY36" fmla="*/ 44246 h 879988"/>
                                          <a:gd name="connsiteX37" fmla="*/ 132736 w 722671"/>
                                          <a:gd name="connsiteY37" fmla="*/ 61452 h 879988"/>
                                          <a:gd name="connsiteX38" fmla="*/ 93407 w 722671"/>
                                          <a:gd name="connsiteY38" fmla="*/ 71284 h 879988"/>
                                          <a:gd name="connsiteX39" fmla="*/ 19665 w 722671"/>
                                          <a:gd name="connsiteY39" fmla="*/ 54078 h 879988"/>
                                        </a:gdLst>
                                        <a:ahLst/>
                                        <a:cxnLst>
                                          <a:cxn ang="0">
                                            <a:pos x="connsiteX0" y="connsiteY0"/>
                                          </a:cxn>
                                          <a:cxn ang="0">
                                            <a:pos x="connsiteX1" y="connsiteY1"/>
                                          </a:cxn>
                                          <a:cxn ang="0">
                                            <a:pos x="connsiteX2" y="connsiteY2"/>
                                          </a:cxn>
                                          <a:cxn ang="0">
                                            <a:pos x="connsiteX3" y="connsiteY3"/>
                                          </a:cxn>
                                          <a:cxn ang="0">
                                            <a:pos x="connsiteX4" y="connsiteY4"/>
                                          </a:cxn>
                                          <a:cxn ang="0">
                                            <a:pos x="connsiteX5" y="connsiteY5"/>
                                          </a:cxn>
                                          <a:cxn ang="0">
                                            <a:pos x="connsiteX6" y="connsiteY6"/>
                                          </a:cxn>
                                          <a:cxn ang="0">
                                            <a:pos x="connsiteX7" y="connsiteY7"/>
                                          </a:cxn>
                                          <a:cxn ang="0">
                                            <a:pos x="connsiteX8" y="connsiteY8"/>
                                          </a:cxn>
                                          <a:cxn ang="0">
                                            <a:pos x="connsiteX9" y="connsiteY9"/>
                                          </a:cxn>
                                          <a:cxn ang="0">
                                            <a:pos x="connsiteX10" y="connsiteY10"/>
                                          </a:cxn>
                                          <a:cxn ang="0">
                                            <a:pos x="connsiteX11" y="connsiteY11"/>
                                          </a:cxn>
                                          <a:cxn ang="0">
                                            <a:pos x="connsiteX12" y="connsiteY12"/>
                                          </a:cxn>
                                          <a:cxn ang="0">
                                            <a:pos x="connsiteX13" y="connsiteY13"/>
                                          </a:cxn>
                                          <a:cxn ang="0">
                                            <a:pos x="connsiteX14" y="connsiteY14"/>
                                          </a:cxn>
                                          <a:cxn ang="0">
                                            <a:pos x="connsiteX15" y="connsiteY15"/>
                                          </a:cxn>
                                          <a:cxn ang="0">
                                            <a:pos x="connsiteX16" y="connsiteY16"/>
                                          </a:cxn>
                                          <a:cxn ang="0">
                                            <a:pos x="connsiteX17" y="connsiteY17"/>
                                          </a:cxn>
                                          <a:cxn ang="0">
                                            <a:pos x="connsiteX18" y="connsiteY18"/>
                                          </a:cxn>
                                          <a:cxn ang="0">
                                            <a:pos x="connsiteX19" y="connsiteY19"/>
                                          </a:cxn>
                                          <a:cxn ang="0">
                                            <a:pos x="connsiteX20" y="connsiteY20"/>
                                          </a:cxn>
                                          <a:cxn ang="0">
                                            <a:pos x="connsiteX21" y="connsiteY21"/>
                                          </a:cxn>
                                          <a:cxn ang="0">
                                            <a:pos x="connsiteX22" y="connsiteY22"/>
                                          </a:cxn>
                                          <a:cxn ang="0">
                                            <a:pos x="connsiteX23" y="connsiteY23"/>
                                          </a:cxn>
                                          <a:cxn ang="0">
                                            <a:pos x="connsiteX24" y="connsiteY24"/>
                                          </a:cxn>
                                          <a:cxn ang="0">
                                            <a:pos x="connsiteX25" y="connsiteY25"/>
                                          </a:cxn>
                                          <a:cxn ang="0">
                                            <a:pos x="connsiteX26" y="connsiteY26"/>
                                          </a:cxn>
                                          <a:cxn ang="0">
                                            <a:pos x="connsiteX27" y="connsiteY27"/>
                                          </a:cxn>
                                          <a:cxn ang="0">
                                            <a:pos x="connsiteX28" y="connsiteY28"/>
                                          </a:cxn>
                                          <a:cxn ang="0">
                                            <a:pos x="connsiteX29" y="connsiteY29"/>
                                          </a:cxn>
                                          <a:cxn ang="0">
                                            <a:pos x="connsiteX30" y="connsiteY30"/>
                                          </a:cxn>
                                          <a:cxn ang="0">
                                            <a:pos x="connsiteX31" y="connsiteY31"/>
                                          </a:cxn>
                                          <a:cxn ang="0">
                                            <a:pos x="connsiteX32" y="connsiteY32"/>
                                          </a:cxn>
                                          <a:cxn ang="0">
                                            <a:pos x="connsiteX33" y="connsiteY33"/>
                                          </a:cxn>
                                          <a:cxn ang="0">
                                            <a:pos x="connsiteX34" y="connsiteY34"/>
                                          </a:cxn>
                                          <a:cxn ang="0">
                                            <a:pos x="connsiteX35" y="connsiteY35"/>
                                          </a:cxn>
                                          <a:cxn ang="0">
                                            <a:pos x="connsiteX36" y="connsiteY36"/>
                                          </a:cxn>
                                          <a:cxn ang="0">
                                            <a:pos x="connsiteX37" y="connsiteY37"/>
                                          </a:cxn>
                                          <a:cxn ang="0">
                                            <a:pos x="connsiteX38" y="connsiteY38"/>
                                          </a:cxn>
                                          <a:cxn ang="0">
                                            <a:pos x="connsiteX39" y="connsiteY39"/>
                                          </a:cxn>
                                        </a:cxnLst>
                                        <a:rect l="l" t="t" r="r" b="b"/>
                                        <a:pathLst>
                                          <a:path w="722671" h="879988">
                                            <a:moveTo>
                                              <a:pt x="19665" y="54078"/>
                                            </a:moveTo>
                                            <a:lnTo>
                                              <a:pt x="73742" y="260555"/>
                                            </a:lnTo>
                                            <a:lnTo>
                                              <a:pt x="0" y="294968"/>
                                            </a:lnTo>
                                            <a:lnTo>
                                              <a:pt x="7375" y="322007"/>
                                            </a:lnTo>
                                            <a:lnTo>
                                              <a:pt x="22123" y="373626"/>
                                            </a:lnTo>
                                            <a:lnTo>
                                              <a:pt x="51620" y="393291"/>
                                            </a:lnTo>
                                            <a:lnTo>
                                              <a:pt x="66368" y="417871"/>
                                            </a:lnTo>
                                            <a:lnTo>
                                              <a:pt x="36871" y="464575"/>
                                            </a:lnTo>
                                            <a:lnTo>
                                              <a:pt x="49162" y="486697"/>
                                            </a:lnTo>
                                            <a:lnTo>
                                              <a:pt x="41787" y="580104"/>
                                            </a:lnTo>
                                            <a:lnTo>
                                              <a:pt x="83575" y="572729"/>
                                            </a:lnTo>
                                            <a:lnTo>
                                              <a:pt x="152400" y="565355"/>
                                            </a:lnTo>
                                            <a:lnTo>
                                              <a:pt x="189271" y="715297"/>
                                            </a:lnTo>
                                            <a:lnTo>
                                              <a:pt x="221226" y="818536"/>
                                            </a:lnTo>
                                            <a:lnTo>
                                              <a:pt x="233516" y="879988"/>
                                            </a:lnTo>
                                            <a:lnTo>
                                              <a:pt x="309716" y="825910"/>
                                            </a:lnTo>
                                            <a:lnTo>
                                              <a:pt x="358878" y="820994"/>
                                            </a:lnTo>
                                            <a:lnTo>
                                              <a:pt x="427704" y="872613"/>
                                            </a:lnTo>
                                            <a:lnTo>
                                              <a:pt x="501446" y="813620"/>
                                            </a:lnTo>
                                            <a:lnTo>
                                              <a:pt x="469491" y="727588"/>
                                            </a:lnTo>
                                            <a:lnTo>
                                              <a:pt x="722671" y="589936"/>
                                            </a:lnTo>
                                            <a:lnTo>
                                              <a:pt x="607142" y="322007"/>
                                            </a:lnTo>
                                            <a:lnTo>
                                              <a:pt x="612058" y="290052"/>
                                            </a:lnTo>
                                            <a:lnTo>
                                              <a:pt x="703007" y="233517"/>
                                            </a:lnTo>
                                            <a:lnTo>
                                              <a:pt x="698091" y="199104"/>
                                            </a:lnTo>
                                            <a:lnTo>
                                              <a:pt x="671052" y="147484"/>
                                            </a:lnTo>
                                            <a:lnTo>
                                              <a:pt x="715297" y="113071"/>
                                            </a:lnTo>
                                            <a:lnTo>
                                              <a:pt x="690716" y="56536"/>
                                            </a:lnTo>
                                            <a:lnTo>
                                              <a:pt x="658762" y="27039"/>
                                            </a:lnTo>
                                            <a:lnTo>
                                              <a:pt x="614516" y="17207"/>
                                            </a:lnTo>
                                            <a:lnTo>
                                              <a:pt x="572729" y="41788"/>
                                            </a:lnTo>
                                            <a:lnTo>
                                              <a:pt x="557981" y="66368"/>
                                            </a:lnTo>
                                            <a:lnTo>
                                              <a:pt x="425246" y="46704"/>
                                            </a:lnTo>
                                            <a:lnTo>
                                              <a:pt x="390833" y="61452"/>
                                            </a:lnTo>
                                            <a:lnTo>
                                              <a:pt x="282678" y="0"/>
                                            </a:lnTo>
                                            <a:lnTo>
                                              <a:pt x="213852" y="22123"/>
                                            </a:lnTo>
                                            <a:lnTo>
                                              <a:pt x="130278" y="44246"/>
                                            </a:lnTo>
                                            <a:lnTo>
                                              <a:pt x="132736" y="61452"/>
                                            </a:lnTo>
                                            <a:lnTo>
                                              <a:pt x="93407" y="71284"/>
                                            </a:lnTo>
                                            <a:lnTo>
                                              <a:pt x="19665" y="54078"/>
                                            </a:ln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Советское</a:t>
                                        </a:r>
                                      </a:p>
                                      <a:p>
                                        <a:pPr algn="ctr"/>
                                        <a:endParaRPr lang="ru-RU" sz="1000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Степное</a:t>
                                        </a:r>
                                        <a:endParaRPr lang="ru-RU" sz="1000" b="1" dirty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2" name="Полилиния 3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5080819" y="1730477"/>
                                      <a:ext cx="1578078" cy="1103671"/>
                                    </a:xfrm>
                                    <a:custGeom>
                                      <a:avLst/>
                                      <a:gdLst>
                                        <a:gd name="connsiteX0" fmla="*/ 117987 w 1578078"/>
                                        <a:gd name="connsiteY0" fmla="*/ 553065 h 1103671"/>
                                        <a:gd name="connsiteX1" fmla="*/ 90949 w 1578078"/>
                                        <a:gd name="connsiteY1" fmla="*/ 629265 h 1103671"/>
                                        <a:gd name="connsiteX2" fmla="*/ 176981 w 1578078"/>
                                        <a:gd name="connsiteY2" fmla="*/ 656304 h 1103671"/>
                                        <a:gd name="connsiteX3" fmla="*/ 0 w 1578078"/>
                                        <a:gd name="connsiteY3" fmla="*/ 715297 h 1103671"/>
                                        <a:gd name="connsiteX4" fmla="*/ 0 w 1578078"/>
                                        <a:gd name="connsiteY4" fmla="*/ 828368 h 1103671"/>
                                        <a:gd name="connsiteX5" fmla="*/ 63910 w 1578078"/>
                                        <a:gd name="connsiteY5" fmla="*/ 848033 h 1103671"/>
                                        <a:gd name="connsiteX6" fmla="*/ 159775 w 1578078"/>
                                        <a:gd name="connsiteY6" fmla="*/ 911942 h 1103671"/>
                                        <a:gd name="connsiteX7" fmla="*/ 176981 w 1578078"/>
                                        <a:gd name="connsiteY7" fmla="*/ 966020 h 1103671"/>
                                        <a:gd name="connsiteX8" fmla="*/ 245807 w 1578078"/>
                                        <a:gd name="connsiteY8" fmla="*/ 990600 h 1103671"/>
                                        <a:gd name="connsiteX9" fmla="*/ 294968 w 1578078"/>
                                        <a:gd name="connsiteY9" fmla="*/ 978310 h 1103671"/>
                                        <a:gd name="connsiteX10" fmla="*/ 290052 w 1578078"/>
                                        <a:gd name="connsiteY10" fmla="*/ 951271 h 1103671"/>
                                        <a:gd name="connsiteX11" fmla="*/ 427704 w 1578078"/>
                                        <a:gd name="connsiteY11" fmla="*/ 909484 h 1103671"/>
                                        <a:gd name="connsiteX12" fmla="*/ 545691 w 1578078"/>
                                        <a:gd name="connsiteY12" fmla="*/ 980768 h 1103671"/>
                                        <a:gd name="connsiteX13" fmla="*/ 585020 w 1578078"/>
                                        <a:gd name="connsiteY13" fmla="*/ 953729 h 1103671"/>
                                        <a:gd name="connsiteX14" fmla="*/ 722671 w 1578078"/>
                                        <a:gd name="connsiteY14" fmla="*/ 983226 h 1103671"/>
                                        <a:gd name="connsiteX15" fmla="*/ 766916 w 1578078"/>
                                        <a:gd name="connsiteY15" fmla="*/ 929149 h 1103671"/>
                                        <a:gd name="connsiteX16" fmla="*/ 823452 w 1578078"/>
                                        <a:gd name="connsiteY16" fmla="*/ 948813 h 1103671"/>
                                        <a:gd name="connsiteX17" fmla="*/ 862781 w 1578078"/>
                                        <a:gd name="connsiteY17" fmla="*/ 1000433 h 1103671"/>
                                        <a:gd name="connsiteX18" fmla="*/ 865239 w 1578078"/>
                                        <a:gd name="connsiteY18" fmla="*/ 1037304 h 1103671"/>
                                        <a:gd name="connsiteX19" fmla="*/ 919316 w 1578078"/>
                                        <a:gd name="connsiteY19" fmla="*/ 1039762 h 1103671"/>
                                        <a:gd name="connsiteX20" fmla="*/ 953729 w 1578078"/>
                                        <a:gd name="connsiteY20" fmla="*/ 1076633 h 1103671"/>
                                        <a:gd name="connsiteX21" fmla="*/ 975852 w 1578078"/>
                                        <a:gd name="connsiteY21" fmla="*/ 1103671 h 1103671"/>
                                        <a:gd name="connsiteX22" fmla="*/ 1020097 w 1578078"/>
                                        <a:gd name="connsiteY22" fmla="*/ 1091381 h 1103671"/>
                                        <a:gd name="connsiteX23" fmla="*/ 1086465 w 1578078"/>
                                        <a:gd name="connsiteY23" fmla="*/ 1012723 h 1103671"/>
                                        <a:gd name="connsiteX24" fmla="*/ 1184787 w 1578078"/>
                                        <a:gd name="connsiteY24" fmla="*/ 1010265 h 1103671"/>
                                        <a:gd name="connsiteX25" fmla="*/ 1236407 w 1578078"/>
                                        <a:gd name="connsiteY25" fmla="*/ 1010265 h 1103671"/>
                                        <a:gd name="connsiteX26" fmla="*/ 1224116 w 1578078"/>
                                        <a:gd name="connsiteY26" fmla="*/ 929149 h 1103671"/>
                                        <a:gd name="connsiteX27" fmla="*/ 1233949 w 1578078"/>
                                        <a:gd name="connsiteY27" fmla="*/ 904568 h 1103671"/>
                                        <a:gd name="connsiteX28" fmla="*/ 1265904 w 1578078"/>
                                        <a:gd name="connsiteY28" fmla="*/ 892278 h 1103671"/>
                                        <a:gd name="connsiteX29" fmla="*/ 1351936 w 1578078"/>
                                        <a:gd name="connsiteY29" fmla="*/ 902110 h 1103671"/>
                                        <a:gd name="connsiteX30" fmla="*/ 1371600 w 1578078"/>
                                        <a:gd name="connsiteY30" fmla="*/ 894736 h 1103671"/>
                                        <a:gd name="connsiteX31" fmla="*/ 1398639 w 1578078"/>
                                        <a:gd name="connsiteY31" fmla="*/ 796413 h 1103671"/>
                                        <a:gd name="connsiteX32" fmla="*/ 1418304 w 1578078"/>
                                        <a:gd name="connsiteY32" fmla="*/ 830826 h 1103671"/>
                                        <a:gd name="connsiteX33" fmla="*/ 1455175 w 1578078"/>
                                        <a:gd name="connsiteY33" fmla="*/ 855407 h 1103671"/>
                                        <a:gd name="connsiteX34" fmla="*/ 1575620 w 1578078"/>
                                        <a:gd name="connsiteY34" fmla="*/ 749710 h 1103671"/>
                                        <a:gd name="connsiteX35" fmla="*/ 1578078 w 1578078"/>
                                        <a:gd name="connsiteY35" fmla="*/ 710381 h 1103671"/>
                                        <a:gd name="connsiteX36" fmla="*/ 1555955 w 1578078"/>
                                        <a:gd name="connsiteY36" fmla="*/ 700549 h 1103671"/>
                                        <a:gd name="connsiteX37" fmla="*/ 1477297 w 1578078"/>
                                        <a:gd name="connsiteY37" fmla="*/ 685800 h 1103671"/>
                                        <a:gd name="connsiteX38" fmla="*/ 1460091 w 1578078"/>
                                        <a:gd name="connsiteY38" fmla="*/ 631723 h 1103671"/>
                                        <a:gd name="connsiteX39" fmla="*/ 1455175 w 1578078"/>
                                        <a:gd name="connsiteY39" fmla="*/ 555523 h 1103671"/>
                                        <a:gd name="connsiteX40" fmla="*/ 1420762 w 1578078"/>
                                        <a:gd name="connsiteY40" fmla="*/ 518652 h 1103671"/>
                                        <a:gd name="connsiteX41" fmla="*/ 1364226 w 1578078"/>
                                        <a:gd name="connsiteY41" fmla="*/ 516194 h 1103671"/>
                                        <a:gd name="connsiteX42" fmla="*/ 1342104 w 1578078"/>
                                        <a:gd name="connsiteY42" fmla="*/ 518652 h 1103671"/>
                                        <a:gd name="connsiteX43" fmla="*/ 1319981 w 1578078"/>
                                        <a:gd name="connsiteY43" fmla="*/ 575188 h 1103671"/>
                                        <a:gd name="connsiteX44" fmla="*/ 1285568 w 1578078"/>
                                        <a:gd name="connsiteY44" fmla="*/ 614517 h 1103671"/>
                                        <a:gd name="connsiteX45" fmla="*/ 1258529 w 1578078"/>
                                        <a:gd name="connsiteY45" fmla="*/ 629265 h 1103671"/>
                                        <a:gd name="connsiteX46" fmla="*/ 1248697 w 1578078"/>
                                        <a:gd name="connsiteY46" fmla="*/ 621891 h 1103671"/>
                                        <a:gd name="connsiteX47" fmla="*/ 1248697 w 1578078"/>
                                        <a:gd name="connsiteY47" fmla="*/ 589936 h 1103671"/>
                                        <a:gd name="connsiteX48" fmla="*/ 1231491 w 1578078"/>
                                        <a:gd name="connsiteY48" fmla="*/ 570271 h 1103671"/>
                                        <a:gd name="connsiteX49" fmla="*/ 1145458 w 1578078"/>
                                        <a:gd name="connsiteY49" fmla="*/ 535858 h 1103671"/>
                                        <a:gd name="connsiteX50" fmla="*/ 1157749 w 1578078"/>
                                        <a:gd name="connsiteY50" fmla="*/ 454742 h 1103671"/>
                                        <a:gd name="connsiteX51" fmla="*/ 1115962 w 1578078"/>
                                        <a:gd name="connsiteY51" fmla="*/ 420329 h 1103671"/>
                                        <a:gd name="connsiteX52" fmla="*/ 1037304 w 1578078"/>
                                        <a:gd name="connsiteY52" fmla="*/ 319549 h 1103671"/>
                                        <a:gd name="connsiteX53" fmla="*/ 1064342 w 1578078"/>
                                        <a:gd name="connsiteY53" fmla="*/ 282678 h 1103671"/>
                                        <a:gd name="connsiteX54" fmla="*/ 1088923 w 1578078"/>
                                        <a:gd name="connsiteY54" fmla="*/ 280220 h 1103671"/>
                                        <a:gd name="connsiteX55" fmla="*/ 1115962 w 1578078"/>
                                        <a:gd name="connsiteY55" fmla="*/ 294968 h 1103671"/>
                                        <a:gd name="connsiteX56" fmla="*/ 1135626 w 1578078"/>
                                        <a:gd name="connsiteY56" fmla="*/ 253181 h 1103671"/>
                                        <a:gd name="connsiteX57" fmla="*/ 1059426 w 1578078"/>
                                        <a:gd name="connsiteY57" fmla="*/ 100781 h 1103671"/>
                                        <a:gd name="connsiteX58" fmla="*/ 1015181 w 1578078"/>
                                        <a:gd name="connsiteY58" fmla="*/ 0 h 1103671"/>
                                        <a:gd name="connsiteX59" fmla="*/ 953729 w 1578078"/>
                                        <a:gd name="connsiteY59" fmla="*/ 27039 h 1103671"/>
                                        <a:gd name="connsiteX60" fmla="*/ 921775 w 1578078"/>
                                        <a:gd name="connsiteY60" fmla="*/ 4917 h 1103671"/>
                                        <a:gd name="connsiteX61" fmla="*/ 855407 w 1578078"/>
                                        <a:gd name="connsiteY61" fmla="*/ 81117 h 1103671"/>
                                        <a:gd name="connsiteX62" fmla="*/ 754626 w 1578078"/>
                                        <a:gd name="connsiteY62" fmla="*/ 125362 h 1103671"/>
                                        <a:gd name="connsiteX63" fmla="*/ 693175 w 1578078"/>
                                        <a:gd name="connsiteY63" fmla="*/ 194188 h 1103671"/>
                                        <a:gd name="connsiteX64" fmla="*/ 587478 w 1578078"/>
                                        <a:gd name="connsiteY64" fmla="*/ 344129 h 1103671"/>
                                        <a:gd name="connsiteX65" fmla="*/ 462116 w 1578078"/>
                                        <a:gd name="connsiteY65" fmla="*/ 435078 h 1103671"/>
                                        <a:gd name="connsiteX66" fmla="*/ 329381 w 1578078"/>
                                        <a:gd name="connsiteY66" fmla="*/ 498988 h 1103671"/>
                                        <a:gd name="connsiteX67" fmla="*/ 253181 w 1578078"/>
                                        <a:gd name="connsiteY67" fmla="*/ 518652 h 1103671"/>
                                        <a:gd name="connsiteX68" fmla="*/ 159775 w 1578078"/>
                                        <a:gd name="connsiteY68" fmla="*/ 518652 h 1103671"/>
                                        <a:gd name="connsiteX69" fmla="*/ 117987 w 1578078"/>
                                        <a:gd name="connsiteY69" fmla="*/ 553065 h 1103671"/>
                                      </a:gdLst>
                                      <a:ahLst/>
                                      <a:cxnLst>
                                        <a:cxn ang="0">
                                          <a:pos x="connsiteX0" y="connsiteY0"/>
                                        </a:cxn>
                                        <a:cxn ang="0">
                                          <a:pos x="connsiteX1" y="connsiteY1"/>
                                        </a:cxn>
                                        <a:cxn ang="0">
                                          <a:pos x="connsiteX2" y="connsiteY2"/>
                                        </a:cxn>
                                        <a:cxn ang="0">
                                          <a:pos x="connsiteX3" y="connsiteY3"/>
                                        </a:cxn>
                                        <a:cxn ang="0">
                                          <a:pos x="connsiteX4" y="connsiteY4"/>
                                        </a:cxn>
                                        <a:cxn ang="0">
                                          <a:pos x="connsiteX5" y="connsiteY5"/>
                                        </a:cxn>
                                        <a:cxn ang="0">
                                          <a:pos x="connsiteX6" y="connsiteY6"/>
                                        </a:cxn>
                                        <a:cxn ang="0">
                                          <a:pos x="connsiteX7" y="connsiteY7"/>
                                        </a:cxn>
                                        <a:cxn ang="0">
                                          <a:pos x="connsiteX8" y="connsiteY8"/>
                                        </a:cxn>
                                        <a:cxn ang="0">
                                          <a:pos x="connsiteX9" y="connsiteY9"/>
                                        </a:cxn>
                                        <a:cxn ang="0">
                                          <a:pos x="connsiteX10" y="connsiteY10"/>
                                        </a:cxn>
                                        <a:cxn ang="0">
                                          <a:pos x="connsiteX11" y="connsiteY11"/>
                                        </a:cxn>
                                        <a:cxn ang="0">
                                          <a:pos x="connsiteX12" y="connsiteY12"/>
                                        </a:cxn>
                                        <a:cxn ang="0">
                                          <a:pos x="connsiteX13" y="connsiteY13"/>
                                        </a:cxn>
                                        <a:cxn ang="0">
                                          <a:pos x="connsiteX14" y="connsiteY14"/>
                                        </a:cxn>
                                        <a:cxn ang="0">
                                          <a:pos x="connsiteX15" y="connsiteY15"/>
                                        </a:cxn>
                                        <a:cxn ang="0">
                                          <a:pos x="connsiteX16" y="connsiteY16"/>
                                        </a:cxn>
                                        <a:cxn ang="0">
                                          <a:pos x="connsiteX17" y="connsiteY17"/>
                                        </a:cxn>
                                        <a:cxn ang="0">
                                          <a:pos x="connsiteX18" y="connsiteY18"/>
                                        </a:cxn>
                                        <a:cxn ang="0">
                                          <a:pos x="connsiteX19" y="connsiteY19"/>
                                        </a:cxn>
                                        <a:cxn ang="0">
                                          <a:pos x="connsiteX20" y="connsiteY20"/>
                                        </a:cxn>
                                        <a:cxn ang="0">
                                          <a:pos x="connsiteX21" y="connsiteY21"/>
                                        </a:cxn>
                                        <a:cxn ang="0">
                                          <a:pos x="connsiteX22" y="connsiteY22"/>
                                        </a:cxn>
                                        <a:cxn ang="0">
                                          <a:pos x="connsiteX23" y="connsiteY23"/>
                                        </a:cxn>
                                        <a:cxn ang="0">
                                          <a:pos x="connsiteX24" y="connsiteY24"/>
                                        </a:cxn>
                                        <a:cxn ang="0">
                                          <a:pos x="connsiteX25" y="connsiteY25"/>
                                        </a:cxn>
                                        <a:cxn ang="0">
                                          <a:pos x="connsiteX26" y="connsiteY26"/>
                                        </a:cxn>
                                        <a:cxn ang="0">
                                          <a:pos x="connsiteX27" y="connsiteY27"/>
                                        </a:cxn>
                                        <a:cxn ang="0">
                                          <a:pos x="connsiteX28" y="connsiteY28"/>
                                        </a:cxn>
                                        <a:cxn ang="0">
                                          <a:pos x="connsiteX29" y="connsiteY29"/>
                                        </a:cxn>
                                        <a:cxn ang="0">
                                          <a:pos x="connsiteX30" y="connsiteY30"/>
                                        </a:cxn>
                                        <a:cxn ang="0">
                                          <a:pos x="connsiteX31" y="connsiteY31"/>
                                        </a:cxn>
                                        <a:cxn ang="0">
                                          <a:pos x="connsiteX32" y="connsiteY32"/>
                                        </a:cxn>
                                        <a:cxn ang="0">
                                          <a:pos x="connsiteX33" y="connsiteY33"/>
                                        </a:cxn>
                                        <a:cxn ang="0">
                                          <a:pos x="connsiteX34" y="connsiteY34"/>
                                        </a:cxn>
                                        <a:cxn ang="0">
                                          <a:pos x="connsiteX35" y="connsiteY35"/>
                                        </a:cxn>
                                        <a:cxn ang="0">
                                          <a:pos x="connsiteX36" y="connsiteY36"/>
                                        </a:cxn>
                                        <a:cxn ang="0">
                                          <a:pos x="connsiteX37" y="connsiteY37"/>
                                        </a:cxn>
                                        <a:cxn ang="0">
                                          <a:pos x="connsiteX38" y="connsiteY38"/>
                                        </a:cxn>
                                        <a:cxn ang="0">
                                          <a:pos x="connsiteX39" y="connsiteY39"/>
                                        </a:cxn>
                                        <a:cxn ang="0">
                                          <a:pos x="connsiteX40" y="connsiteY40"/>
                                        </a:cxn>
                                        <a:cxn ang="0">
                                          <a:pos x="connsiteX41" y="connsiteY41"/>
                                        </a:cxn>
                                        <a:cxn ang="0">
                                          <a:pos x="connsiteX42" y="connsiteY42"/>
                                        </a:cxn>
                                        <a:cxn ang="0">
                                          <a:pos x="connsiteX43" y="connsiteY43"/>
                                        </a:cxn>
                                        <a:cxn ang="0">
                                          <a:pos x="connsiteX44" y="connsiteY44"/>
                                        </a:cxn>
                                        <a:cxn ang="0">
                                          <a:pos x="connsiteX45" y="connsiteY45"/>
                                        </a:cxn>
                                        <a:cxn ang="0">
                                          <a:pos x="connsiteX46" y="connsiteY46"/>
                                        </a:cxn>
                                        <a:cxn ang="0">
                                          <a:pos x="connsiteX47" y="connsiteY47"/>
                                        </a:cxn>
                                        <a:cxn ang="0">
                                          <a:pos x="connsiteX48" y="connsiteY48"/>
                                        </a:cxn>
                                        <a:cxn ang="0">
                                          <a:pos x="connsiteX49" y="connsiteY49"/>
                                        </a:cxn>
                                        <a:cxn ang="0">
                                          <a:pos x="connsiteX50" y="connsiteY50"/>
                                        </a:cxn>
                                        <a:cxn ang="0">
                                          <a:pos x="connsiteX51" y="connsiteY51"/>
                                        </a:cxn>
                                        <a:cxn ang="0">
                                          <a:pos x="connsiteX52" y="connsiteY52"/>
                                        </a:cxn>
                                        <a:cxn ang="0">
                                          <a:pos x="connsiteX53" y="connsiteY53"/>
                                        </a:cxn>
                                        <a:cxn ang="0">
                                          <a:pos x="connsiteX54" y="connsiteY54"/>
                                        </a:cxn>
                                        <a:cxn ang="0">
                                          <a:pos x="connsiteX55" y="connsiteY55"/>
                                        </a:cxn>
                                        <a:cxn ang="0">
                                          <a:pos x="connsiteX56" y="connsiteY56"/>
                                        </a:cxn>
                                        <a:cxn ang="0">
                                          <a:pos x="connsiteX57" y="connsiteY57"/>
                                        </a:cxn>
                                        <a:cxn ang="0">
                                          <a:pos x="connsiteX58" y="connsiteY58"/>
                                        </a:cxn>
                                        <a:cxn ang="0">
                                          <a:pos x="connsiteX59" y="connsiteY59"/>
                                        </a:cxn>
                                        <a:cxn ang="0">
                                          <a:pos x="connsiteX60" y="connsiteY60"/>
                                        </a:cxn>
                                        <a:cxn ang="0">
                                          <a:pos x="connsiteX61" y="connsiteY61"/>
                                        </a:cxn>
                                        <a:cxn ang="0">
                                          <a:pos x="connsiteX62" y="connsiteY62"/>
                                        </a:cxn>
                                        <a:cxn ang="0">
                                          <a:pos x="connsiteX63" y="connsiteY63"/>
                                        </a:cxn>
                                        <a:cxn ang="0">
                                          <a:pos x="connsiteX64" y="connsiteY64"/>
                                        </a:cxn>
                                        <a:cxn ang="0">
                                          <a:pos x="connsiteX65" y="connsiteY65"/>
                                        </a:cxn>
                                        <a:cxn ang="0">
                                          <a:pos x="connsiteX66" y="connsiteY66"/>
                                        </a:cxn>
                                        <a:cxn ang="0">
                                          <a:pos x="connsiteX67" y="connsiteY67"/>
                                        </a:cxn>
                                        <a:cxn ang="0">
                                          <a:pos x="connsiteX68" y="connsiteY68"/>
                                        </a:cxn>
                                        <a:cxn ang="0">
                                          <a:pos x="connsiteX69" y="connsiteY69"/>
                                        </a:cxn>
                                      </a:cxnLst>
                                      <a:rect l="l" t="t" r="r" b="b"/>
                                      <a:pathLst>
                                        <a:path w="1578078" h="1103671">
                                          <a:moveTo>
                                            <a:pt x="117987" y="553065"/>
                                          </a:moveTo>
                                          <a:lnTo>
                                            <a:pt x="90949" y="629265"/>
                                          </a:lnTo>
                                          <a:lnTo>
                                            <a:pt x="176981" y="656304"/>
                                          </a:lnTo>
                                          <a:lnTo>
                                            <a:pt x="0" y="715297"/>
                                          </a:lnTo>
                                          <a:lnTo>
                                            <a:pt x="0" y="828368"/>
                                          </a:lnTo>
                                          <a:lnTo>
                                            <a:pt x="63910" y="848033"/>
                                          </a:lnTo>
                                          <a:lnTo>
                                            <a:pt x="159775" y="911942"/>
                                          </a:lnTo>
                                          <a:lnTo>
                                            <a:pt x="176981" y="966020"/>
                                          </a:lnTo>
                                          <a:lnTo>
                                            <a:pt x="245807" y="990600"/>
                                          </a:lnTo>
                                          <a:lnTo>
                                            <a:pt x="294968" y="978310"/>
                                          </a:lnTo>
                                          <a:lnTo>
                                            <a:pt x="290052" y="951271"/>
                                          </a:lnTo>
                                          <a:lnTo>
                                            <a:pt x="427704" y="909484"/>
                                          </a:lnTo>
                                          <a:lnTo>
                                            <a:pt x="545691" y="980768"/>
                                          </a:lnTo>
                                          <a:lnTo>
                                            <a:pt x="585020" y="953729"/>
                                          </a:lnTo>
                                          <a:lnTo>
                                            <a:pt x="722671" y="983226"/>
                                          </a:lnTo>
                                          <a:lnTo>
                                            <a:pt x="766916" y="929149"/>
                                          </a:lnTo>
                                          <a:lnTo>
                                            <a:pt x="823452" y="948813"/>
                                          </a:lnTo>
                                          <a:lnTo>
                                            <a:pt x="862781" y="1000433"/>
                                          </a:lnTo>
                                          <a:lnTo>
                                            <a:pt x="865239" y="1037304"/>
                                          </a:lnTo>
                                          <a:lnTo>
                                            <a:pt x="919316" y="1039762"/>
                                          </a:lnTo>
                                          <a:lnTo>
                                            <a:pt x="953729" y="1076633"/>
                                          </a:lnTo>
                                          <a:lnTo>
                                            <a:pt x="975852" y="1103671"/>
                                          </a:lnTo>
                                          <a:lnTo>
                                            <a:pt x="1020097" y="1091381"/>
                                          </a:lnTo>
                                          <a:lnTo>
                                            <a:pt x="1086465" y="1012723"/>
                                          </a:lnTo>
                                          <a:lnTo>
                                            <a:pt x="1184787" y="1010265"/>
                                          </a:lnTo>
                                          <a:lnTo>
                                            <a:pt x="1236407" y="1010265"/>
                                          </a:lnTo>
                                          <a:lnTo>
                                            <a:pt x="1224116" y="929149"/>
                                          </a:lnTo>
                                          <a:lnTo>
                                            <a:pt x="1233949" y="904568"/>
                                          </a:lnTo>
                                          <a:lnTo>
                                            <a:pt x="1265904" y="892278"/>
                                          </a:lnTo>
                                          <a:lnTo>
                                            <a:pt x="1351936" y="902110"/>
                                          </a:lnTo>
                                          <a:lnTo>
                                            <a:pt x="1371600" y="894736"/>
                                          </a:lnTo>
                                          <a:lnTo>
                                            <a:pt x="1398639" y="796413"/>
                                          </a:lnTo>
                                          <a:lnTo>
                                            <a:pt x="1418304" y="830826"/>
                                          </a:lnTo>
                                          <a:lnTo>
                                            <a:pt x="1455175" y="855407"/>
                                          </a:lnTo>
                                          <a:lnTo>
                                            <a:pt x="1575620" y="749710"/>
                                          </a:lnTo>
                                          <a:lnTo>
                                            <a:pt x="1578078" y="710381"/>
                                          </a:lnTo>
                                          <a:lnTo>
                                            <a:pt x="1555955" y="700549"/>
                                          </a:lnTo>
                                          <a:lnTo>
                                            <a:pt x="1477297" y="685800"/>
                                          </a:lnTo>
                                          <a:lnTo>
                                            <a:pt x="1460091" y="631723"/>
                                          </a:lnTo>
                                          <a:lnTo>
                                            <a:pt x="1455175" y="555523"/>
                                          </a:lnTo>
                                          <a:lnTo>
                                            <a:pt x="1420762" y="518652"/>
                                          </a:lnTo>
                                          <a:lnTo>
                                            <a:pt x="1364226" y="516194"/>
                                          </a:lnTo>
                                          <a:lnTo>
                                            <a:pt x="1342104" y="518652"/>
                                          </a:lnTo>
                                          <a:lnTo>
                                            <a:pt x="1319981" y="575188"/>
                                          </a:lnTo>
                                          <a:lnTo>
                                            <a:pt x="1285568" y="614517"/>
                                          </a:lnTo>
                                          <a:lnTo>
                                            <a:pt x="1258529" y="629265"/>
                                          </a:lnTo>
                                          <a:lnTo>
                                            <a:pt x="1248697" y="621891"/>
                                          </a:lnTo>
                                          <a:lnTo>
                                            <a:pt x="1248697" y="589936"/>
                                          </a:lnTo>
                                          <a:lnTo>
                                            <a:pt x="1231491" y="570271"/>
                                          </a:lnTo>
                                          <a:lnTo>
                                            <a:pt x="1145458" y="535858"/>
                                          </a:lnTo>
                                          <a:lnTo>
                                            <a:pt x="1157749" y="454742"/>
                                          </a:lnTo>
                                          <a:lnTo>
                                            <a:pt x="1115962" y="420329"/>
                                          </a:lnTo>
                                          <a:lnTo>
                                            <a:pt x="1037304" y="319549"/>
                                          </a:lnTo>
                                          <a:lnTo>
                                            <a:pt x="1064342" y="282678"/>
                                          </a:lnTo>
                                          <a:lnTo>
                                            <a:pt x="1088923" y="280220"/>
                                          </a:lnTo>
                                          <a:lnTo>
                                            <a:pt x="1115962" y="294968"/>
                                          </a:lnTo>
                                          <a:lnTo>
                                            <a:pt x="1135626" y="253181"/>
                                          </a:lnTo>
                                          <a:lnTo>
                                            <a:pt x="1059426" y="100781"/>
                                          </a:lnTo>
                                          <a:lnTo>
                                            <a:pt x="1015181" y="0"/>
                                          </a:lnTo>
                                          <a:lnTo>
                                            <a:pt x="953729" y="27039"/>
                                          </a:lnTo>
                                          <a:lnTo>
                                            <a:pt x="921775" y="4917"/>
                                          </a:lnTo>
                                          <a:lnTo>
                                            <a:pt x="855407" y="81117"/>
                                          </a:lnTo>
                                          <a:lnTo>
                                            <a:pt x="754626" y="125362"/>
                                          </a:lnTo>
                                          <a:lnTo>
                                            <a:pt x="693175" y="194188"/>
                                          </a:lnTo>
                                          <a:lnTo>
                                            <a:pt x="587478" y="344129"/>
                                          </a:lnTo>
                                          <a:lnTo>
                                            <a:pt x="462116" y="435078"/>
                                          </a:lnTo>
                                          <a:lnTo>
                                            <a:pt x="329381" y="498988"/>
                                          </a:lnTo>
                                          <a:lnTo>
                                            <a:pt x="253181" y="518652"/>
                                          </a:lnTo>
                                          <a:lnTo>
                                            <a:pt x="159775" y="518652"/>
                                          </a:lnTo>
                                          <a:lnTo>
                                            <a:pt x="117987" y="553065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chemeClr val="accent3">
                                        <a:lumMod val="60000"/>
                                        <a:lumOff val="40000"/>
                                      </a:schemeClr>
                                    </a:solidFill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ru-RU" sz="1200" b="1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rPr>
                                        <a:t>Маркс</a:t>
                                      </a:r>
                                      <a:endParaRPr lang="ru-RU" sz="1200" b="1" dirty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0" name="Полилиния 29"/>
                                  <p:cNvSpPr/>
                                  <p:nvPr/>
                                </p:nvSpPr>
                                <p:spPr>
                                  <a:xfrm>
                                    <a:off x="5842819" y="2524432"/>
                                    <a:ext cx="1143000" cy="1256071"/>
                                  </a:xfrm>
                                  <a:custGeom>
                                    <a:avLst/>
                                    <a:gdLst>
                                      <a:gd name="connsiteX0" fmla="*/ 98323 w 1143000"/>
                                      <a:gd name="connsiteY0" fmla="*/ 240891 h 1256071"/>
                                      <a:gd name="connsiteX1" fmla="*/ 56536 w 1143000"/>
                                      <a:gd name="connsiteY1" fmla="*/ 285136 h 1256071"/>
                                      <a:gd name="connsiteX2" fmla="*/ 95865 w 1143000"/>
                                      <a:gd name="connsiteY2" fmla="*/ 353962 h 1256071"/>
                                      <a:gd name="connsiteX3" fmla="*/ 12291 w 1143000"/>
                                      <a:gd name="connsiteY3" fmla="*/ 408039 h 1256071"/>
                                      <a:gd name="connsiteX4" fmla="*/ 0 w 1143000"/>
                                      <a:gd name="connsiteY4" fmla="*/ 452284 h 1256071"/>
                                      <a:gd name="connsiteX5" fmla="*/ 113071 w 1143000"/>
                                      <a:gd name="connsiteY5" fmla="*/ 722671 h 1256071"/>
                                      <a:gd name="connsiteX6" fmla="*/ 319549 w 1143000"/>
                                      <a:gd name="connsiteY6" fmla="*/ 820994 h 1256071"/>
                                      <a:gd name="connsiteX7" fmla="*/ 385916 w 1143000"/>
                                      <a:gd name="connsiteY7" fmla="*/ 894736 h 1256071"/>
                                      <a:gd name="connsiteX8" fmla="*/ 363794 w 1143000"/>
                                      <a:gd name="connsiteY8" fmla="*/ 1059426 h 1256071"/>
                                      <a:gd name="connsiteX9" fmla="*/ 425246 w 1143000"/>
                                      <a:gd name="connsiteY9" fmla="*/ 1167581 h 1256071"/>
                                      <a:gd name="connsiteX10" fmla="*/ 452284 w 1143000"/>
                                      <a:gd name="connsiteY10" fmla="*/ 1140542 h 1256071"/>
                                      <a:gd name="connsiteX11" fmla="*/ 459658 w 1143000"/>
                                      <a:gd name="connsiteY11" fmla="*/ 1147916 h 1256071"/>
                                      <a:gd name="connsiteX12" fmla="*/ 489155 w 1143000"/>
                                      <a:gd name="connsiteY12" fmla="*/ 1233949 h 1256071"/>
                                      <a:gd name="connsiteX13" fmla="*/ 550607 w 1143000"/>
                                      <a:gd name="connsiteY13" fmla="*/ 1253613 h 1256071"/>
                                      <a:gd name="connsiteX14" fmla="*/ 592394 w 1143000"/>
                                      <a:gd name="connsiteY14" fmla="*/ 1256071 h 1256071"/>
                                      <a:gd name="connsiteX15" fmla="*/ 673510 w 1143000"/>
                                      <a:gd name="connsiteY15" fmla="*/ 1197078 h 1256071"/>
                                      <a:gd name="connsiteX16" fmla="*/ 693175 w 1143000"/>
                                      <a:gd name="connsiteY16" fmla="*/ 1187245 h 1256071"/>
                                      <a:gd name="connsiteX17" fmla="*/ 636639 w 1143000"/>
                                      <a:gd name="connsiteY17" fmla="*/ 1123336 h 1256071"/>
                                      <a:gd name="connsiteX18" fmla="*/ 671052 w 1143000"/>
                                      <a:gd name="connsiteY18" fmla="*/ 1096297 h 1256071"/>
                                      <a:gd name="connsiteX19" fmla="*/ 739878 w 1143000"/>
                                      <a:gd name="connsiteY19" fmla="*/ 1123336 h 1256071"/>
                                      <a:gd name="connsiteX20" fmla="*/ 744794 w 1143000"/>
                                      <a:gd name="connsiteY20" fmla="*/ 1150374 h 1256071"/>
                                      <a:gd name="connsiteX21" fmla="*/ 825910 w 1143000"/>
                                      <a:gd name="connsiteY21" fmla="*/ 1123336 h 1256071"/>
                                      <a:gd name="connsiteX22" fmla="*/ 865239 w 1143000"/>
                                      <a:gd name="connsiteY22" fmla="*/ 1130710 h 1256071"/>
                                      <a:gd name="connsiteX23" fmla="*/ 899652 w 1143000"/>
                                      <a:gd name="connsiteY23" fmla="*/ 1167581 h 1256071"/>
                                      <a:gd name="connsiteX24" fmla="*/ 904568 w 1143000"/>
                                      <a:gd name="connsiteY24" fmla="*/ 1079091 h 1256071"/>
                                      <a:gd name="connsiteX25" fmla="*/ 879987 w 1143000"/>
                                      <a:gd name="connsiteY25" fmla="*/ 1039762 h 1256071"/>
                                      <a:gd name="connsiteX26" fmla="*/ 882446 w 1143000"/>
                                      <a:gd name="connsiteY26" fmla="*/ 978310 h 1256071"/>
                                      <a:gd name="connsiteX27" fmla="*/ 938981 w 1143000"/>
                                      <a:gd name="connsiteY27" fmla="*/ 929149 h 1256071"/>
                                      <a:gd name="connsiteX28" fmla="*/ 904568 w 1143000"/>
                                      <a:gd name="connsiteY28" fmla="*/ 848033 h 1256071"/>
                                      <a:gd name="connsiteX29" fmla="*/ 909484 w 1143000"/>
                                      <a:gd name="connsiteY29" fmla="*/ 806245 h 1256071"/>
                                      <a:gd name="connsiteX30" fmla="*/ 1015181 w 1143000"/>
                                      <a:gd name="connsiteY30" fmla="*/ 779207 h 1256071"/>
                                      <a:gd name="connsiteX31" fmla="*/ 1017639 w 1143000"/>
                                      <a:gd name="connsiteY31" fmla="*/ 720213 h 1256071"/>
                                      <a:gd name="connsiteX32" fmla="*/ 970936 w 1143000"/>
                                      <a:gd name="connsiteY32" fmla="*/ 658762 h 1256071"/>
                                      <a:gd name="connsiteX33" fmla="*/ 956187 w 1143000"/>
                                      <a:gd name="connsiteY33" fmla="*/ 597310 h 1256071"/>
                                      <a:gd name="connsiteX34" fmla="*/ 1005349 w 1143000"/>
                                      <a:gd name="connsiteY34" fmla="*/ 562897 h 1256071"/>
                                      <a:gd name="connsiteX35" fmla="*/ 1096297 w 1143000"/>
                                      <a:gd name="connsiteY35" fmla="*/ 560439 h 1256071"/>
                                      <a:gd name="connsiteX36" fmla="*/ 1143000 w 1143000"/>
                                      <a:gd name="connsiteY36" fmla="*/ 535858 h 1256071"/>
                                      <a:gd name="connsiteX37" fmla="*/ 1123336 w 1143000"/>
                                      <a:gd name="connsiteY37" fmla="*/ 405581 h 1256071"/>
                                      <a:gd name="connsiteX38" fmla="*/ 985684 w 1143000"/>
                                      <a:gd name="connsiteY38" fmla="*/ 336755 h 1256071"/>
                                      <a:gd name="connsiteX39" fmla="*/ 833284 w 1143000"/>
                                      <a:gd name="connsiteY39" fmla="*/ 326923 h 1256071"/>
                                      <a:gd name="connsiteX40" fmla="*/ 734962 w 1143000"/>
                                      <a:gd name="connsiteY40" fmla="*/ 314633 h 1256071"/>
                                      <a:gd name="connsiteX41" fmla="*/ 703007 w 1143000"/>
                                      <a:gd name="connsiteY41" fmla="*/ 287594 h 1256071"/>
                                      <a:gd name="connsiteX42" fmla="*/ 766916 w 1143000"/>
                                      <a:gd name="connsiteY42" fmla="*/ 267929 h 1256071"/>
                                      <a:gd name="connsiteX43" fmla="*/ 771833 w 1143000"/>
                                      <a:gd name="connsiteY43" fmla="*/ 216310 h 1256071"/>
                                      <a:gd name="connsiteX44" fmla="*/ 774291 w 1143000"/>
                                      <a:gd name="connsiteY44" fmla="*/ 172065 h 1256071"/>
                                      <a:gd name="connsiteX45" fmla="*/ 766916 w 1143000"/>
                                      <a:gd name="connsiteY45" fmla="*/ 149942 h 1256071"/>
                                      <a:gd name="connsiteX46" fmla="*/ 695633 w 1143000"/>
                                      <a:gd name="connsiteY46" fmla="*/ 83574 h 1256071"/>
                                      <a:gd name="connsiteX47" fmla="*/ 695633 w 1143000"/>
                                      <a:gd name="connsiteY47" fmla="*/ 56536 h 1256071"/>
                                      <a:gd name="connsiteX48" fmla="*/ 668594 w 1143000"/>
                                      <a:gd name="connsiteY48" fmla="*/ 34413 h 1256071"/>
                                      <a:gd name="connsiteX49" fmla="*/ 646471 w 1143000"/>
                                      <a:gd name="connsiteY49" fmla="*/ 0 h 1256071"/>
                                      <a:gd name="connsiteX50" fmla="*/ 607142 w 1143000"/>
                                      <a:gd name="connsiteY50" fmla="*/ 110613 h 1256071"/>
                                      <a:gd name="connsiteX51" fmla="*/ 545691 w 1143000"/>
                                      <a:gd name="connsiteY51" fmla="*/ 110613 h 1256071"/>
                                      <a:gd name="connsiteX52" fmla="*/ 494071 w 1143000"/>
                                      <a:gd name="connsiteY52" fmla="*/ 105697 h 1256071"/>
                                      <a:gd name="connsiteX53" fmla="*/ 449826 w 1143000"/>
                                      <a:gd name="connsiteY53" fmla="*/ 137652 h 1256071"/>
                                      <a:gd name="connsiteX54" fmla="*/ 476865 w 1143000"/>
                                      <a:gd name="connsiteY54" fmla="*/ 194187 h 1256071"/>
                                      <a:gd name="connsiteX55" fmla="*/ 471949 w 1143000"/>
                                      <a:gd name="connsiteY55" fmla="*/ 226142 h 1256071"/>
                                      <a:gd name="connsiteX56" fmla="*/ 324465 w 1143000"/>
                                      <a:gd name="connsiteY56" fmla="*/ 228600 h 1256071"/>
                                      <a:gd name="connsiteX57" fmla="*/ 282678 w 1143000"/>
                                      <a:gd name="connsiteY57" fmla="*/ 272845 h 1256071"/>
                                      <a:gd name="connsiteX58" fmla="*/ 250723 w 1143000"/>
                                      <a:gd name="connsiteY58" fmla="*/ 314633 h 1256071"/>
                                      <a:gd name="connsiteX59" fmla="*/ 199104 w 1143000"/>
                                      <a:gd name="connsiteY59" fmla="*/ 304800 h 1256071"/>
                                      <a:gd name="connsiteX60" fmla="*/ 172065 w 1143000"/>
                                      <a:gd name="connsiteY60" fmla="*/ 240891 h 1256071"/>
                                      <a:gd name="connsiteX61" fmla="*/ 98323 w 1143000"/>
                                      <a:gd name="connsiteY61" fmla="*/ 240891 h 1256071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  <a:cxn ang="0">
                                        <a:pos x="connsiteX5" y="connsiteY5"/>
                                      </a:cxn>
                                      <a:cxn ang="0">
                                        <a:pos x="connsiteX6" y="connsiteY6"/>
                                      </a:cxn>
                                      <a:cxn ang="0">
                                        <a:pos x="connsiteX7" y="connsiteY7"/>
                                      </a:cxn>
                                      <a:cxn ang="0">
                                        <a:pos x="connsiteX8" y="connsiteY8"/>
                                      </a:cxn>
                                      <a:cxn ang="0">
                                        <a:pos x="connsiteX9" y="connsiteY9"/>
                                      </a:cxn>
                                      <a:cxn ang="0">
                                        <a:pos x="connsiteX10" y="connsiteY10"/>
                                      </a:cxn>
                                      <a:cxn ang="0">
                                        <a:pos x="connsiteX11" y="connsiteY11"/>
                                      </a:cxn>
                                      <a:cxn ang="0">
                                        <a:pos x="connsiteX12" y="connsiteY12"/>
                                      </a:cxn>
                                      <a:cxn ang="0">
                                        <a:pos x="connsiteX13" y="connsiteY13"/>
                                      </a:cxn>
                                      <a:cxn ang="0">
                                        <a:pos x="connsiteX14" y="connsiteY14"/>
                                      </a:cxn>
                                      <a:cxn ang="0">
                                        <a:pos x="connsiteX15" y="connsiteY15"/>
                                      </a:cxn>
                                      <a:cxn ang="0">
                                        <a:pos x="connsiteX16" y="connsiteY16"/>
                                      </a:cxn>
                                      <a:cxn ang="0">
                                        <a:pos x="connsiteX17" y="connsiteY17"/>
                                      </a:cxn>
                                      <a:cxn ang="0">
                                        <a:pos x="connsiteX18" y="connsiteY18"/>
                                      </a:cxn>
                                      <a:cxn ang="0">
                                        <a:pos x="connsiteX19" y="connsiteY19"/>
                                      </a:cxn>
                                      <a:cxn ang="0">
                                        <a:pos x="connsiteX20" y="connsiteY20"/>
                                      </a:cxn>
                                      <a:cxn ang="0">
                                        <a:pos x="connsiteX21" y="connsiteY21"/>
                                      </a:cxn>
                                      <a:cxn ang="0">
                                        <a:pos x="connsiteX22" y="connsiteY22"/>
                                      </a:cxn>
                                      <a:cxn ang="0">
                                        <a:pos x="connsiteX23" y="connsiteY23"/>
                                      </a:cxn>
                                      <a:cxn ang="0">
                                        <a:pos x="connsiteX24" y="connsiteY24"/>
                                      </a:cxn>
                                      <a:cxn ang="0">
                                        <a:pos x="connsiteX25" y="connsiteY25"/>
                                      </a:cxn>
                                      <a:cxn ang="0">
                                        <a:pos x="connsiteX26" y="connsiteY26"/>
                                      </a:cxn>
                                      <a:cxn ang="0">
                                        <a:pos x="connsiteX27" y="connsiteY27"/>
                                      </a:cxn>
                                      <a:cxn ang="0">
                                        <a:pos x="connsiteX28" y="connsiteY28"/>
                                      </a:cxn>
                                      <a:cxn ang="0">
                                        <a:pos x="connsiteX29" y="connsiteY29"/>
                                      </a:cxn>
                                      <a:cxn ang="0">
                                        <a:pos x="connsiteX30" y="connsiteY30"/>
                                      </a:cxn>
                                      <a:cxn ang="0">
                                        <a:pos x="connsiteX31" y="connsiteY31"/>
                                      </a:cxn>
                                      <a:cxn ang="0">
                                        <a:pos x="connsiteX32" y="connsiteY32"/>
                                      </a:cxn>
                                      <a:cxn ang="0">
                                        <a:pos x="connsiteX33" y="connsiteY33"/>
                                      </a:cxn>
                                      <a:cxn ang="0">
                                        <a:pos x="connsiteX34" y="connsiteY34"/>
                                      </a:cxn>
                                      <a:cxn ang="0">
                                        <a:pos x="connsiteX35" y="connsiteY35"/>
                                      </a:cxn>
                                      <a:cxn ang="0">
                                        <a:pos x="connsiteX36" y="connsiteY36"/>
                                      </a:cxn>
                                      <a:cxn ang="0">
                                        <a:pos x="connsiteX37" y="connsiteY37"/>
                                      </a:cxn>
                                      <a:cxn ang="0">
                                        <a:pos x="connsiteX38" y="connsiteY38"/>
                                      </a:cxn>
                                      <a:cxn ang="0">
                                        <a:pos x="connsiteX39" y="connsiteY39"/>
                                      </a:cxn>
                                      <a:cxn ang="0">
                                        <a:pos x="connsiteX40" y="connsiteY40"/>
                                      </a:cxn>
                                      <a:cxn ang="0">
                                        <a:pos x="connsiteX41" y="connsiteY41"/>
                                      </a:cxn>
                                      <a:cxn ang="0">
                                        <a:pos x="connsiteX42" y="connsiteY42"/>
                                      </a:cxn>
                                      <a:cxn ang="0">
                                        <a:pos x="connsiteX43" y="connsiteY43"/>
                                      </a:cxn>
                                      <a:cxn ang="0">
                                        <a:pos x="connsiteX44" y="connsiteY44"/>
                                      </a:cxn>
                                      <a:cxn ang="0">
                                        <a:pos x="connsiteX45" y="connsiteY45"/>
                                      </a:cxn>
                                      <a:cxn ang="0">
                                        <a:pos x="connsiteX46" y="connsiteY46"/>
                                      </a:cxn>
                                      <a:cxn ang="0">
                                        <a:pos x="connsiteX47" y="connsiteY47"/>
                                      </a:cxn>
                                      <a:cxn ang="0">
                                        <a:pos x="connsiteX48" y="connsiteY48"/>
                                      </a:cxn>
                                      <a:cxn ang="0">
                                        <a:pos x="connsiteX49" y="connsiteY49"/>
                                      </a:cxn>
                                      <a:cxn ang="0">
                                        <a:pos x="connsiteX50" y="connsiteY50"/>
                                      </a:cxn>
                                      <a:cxn ang="0">
                                        <a:pos x="connsiteX51" y="connsiteY51"/>
                                      </a:cxn>
                                      <a:cxn ang="0">
                                        <a:pos x="connsiteX52" y="connsiteY52"/>
                                      </a:cxn>
                                      <a:cxn ang="0">
                                        <a:pos x="connsiteX53" y="connsiteY53"/>
                                      </a:cxn>
                                      <a:cxn ang="0">
                                        <a:pos x="connsiteX54" y="connsiteY54"/>
                                      </a:cxn>
                                      <a:cxn ang="0">
                                        <a:pos x="connsiteX55" y="connsiteY55"/>
                                      </a:cxn>
                                      <a:cxn ang="0">
                                        <a:pos x="connsiteX56" y="connsiteY56"/>
                                      </a:cxn>
                                      <a:cxn ang="0">
                                        <a:pos x="connsiteX57" y="connsiteY57"/>
                                      </a:cxn>
                                      <a:cxn ang="0">
                                        <a:pos x="connsiteX58" y="connsiteY58"/>
                                      </a:cxn>
                                      <a:cxn ang="0">
                                        <a:pos x="connsiteX59" y="connsiteY59"/>
                                      </a:cxn>
                                      <a:cxn ang="0">
                                        <a:pos x="connsiteX60" y="connsiteY60"/>
                                      </a:cxn>
                                      <a:cxn ang="0">
                                        <a:pos x="connsiteX61" y="connsiteY61"/>
                                      </a:cxn>
                                    </a:cxnLst>
                                    <a:rect l="l" t="t" r="r" b="b"/>
                                    <a:pathLst>
                                      <a:path w="1143000" h="1256071">
                                        <a:moveTo>
                                          <a:pt x="98323" y="240891"/>
                                        </a:moveTo>
                                        <a:lnTo>
                                          <a:pt x="56536" y="285136"/>
                                        </a:lnTo>
                                        <a:lnTo>
                                          <a:pt x="95865" y="353962"/>
                                        </a:lnTo>
                                        <a:lnTo>
                                          <a:pt x="12291" y="408039"/>
                                        </a:lnTo>
                                        <a:lnTo>
                                          <a:pt x="0" y="452284"/>
                                        </a:lnTo>
                                        <a:lnTo>
                                          <a:pt x="113071" y="722671"/>
                                        </a:lnTo>
                                        <a:lnTo>
                                          <a:pt x="319549" y="820994"/>
                                        </a:lnTo>
                                        <a:lnTo>
                                          <a:pt x="385916" y="894736"/>
                                        </a:lnTo>
                                        <a:lnTo>
                                          <a:pt x="363794" y="1059426"/>
                                        </a:lnTo>
                                        <a:lnTo>
                                          <a:pt x="425246" y="1167581"/>
                                        </a:lnTo>
                                        <a:lnTo>
                                          <a:pt x="452284" y="1140542"/>
                                        </a:lnTo>
                                        <a:lnTo>
                                          <a:pt x="459658" y="1147916"/>
                                        </a:lnTo>
                                        <a:lnTo>
                                          <a:pt x="489155" y="1233949"/>
                                        </a:lnTo>
                                        <a:lnTo>
                                          <a:pt x="550607" y="1253613"/>
                                        </a:lnTo>
                                        <a:lnTo>
                                          <a:pt x="592394" y="1256071"/>
                                        </a:lnTo>
                                        <a:lnTo>
                                          <a:pt x="673510" y="1197078"/>
                                        </a:lnTo>
                                        <a:lnTo>
                                          <a:pt x="693175" y="1187245"/>
                                        </a:lnTo>
                                        <a:lnTo>
                                          <a:pt x="636639" y="1123336"/>
                                        </a:lnTo>
                                        <a:lnTo>
                                          <a:pt x="671052" y="1096297"/>
                                        </a:lnTo>
                                        <a:lnTo>
                                          <a:pt x="739878" y="1123336"/>
                                        </a:lnTo>
                                        <a:lnTo>
                                          <a:pt x="744794" y="1150374"/>
                                        </a:lnTo>
                                        <a:lnTo>
                                          <a:pt x="825910" y="1123336"/>
                                        </a:lnTo>
                                        <a:lnTo>
                                          <a:pt x="865239" y="1130710"/>
                                        </a:lnTo>
                                        <a:lnTo>
                                          <a:pt x="899652" y="1167581"/>
                                        </a:lnTo>
                                        <a:lnTo>
                                          <a:pt x="904568" y="1079091"/>
                                        </a:lnTo>
                                        <a:lnTo>
                                          <a:pt x="879987" y="1039762"/>
                                        </a:lnTo>
                                        <a:cubicBezTo>
                                          <a:pt x="880807" y="1019278"/>
                                          <a:pt x="881626" y="998794"/>
                                          <a:pt x="882446" y="978310"/>
                                        </a:cubicBezTo>
                                        <a:lnTo>
                                          <a:pt x="938981" y="929149"/>
                                        </a:lnTo>
                                        <a:lnTo>
                                          <a:pt x="904568" y="848033"/>
                                        </a:lnTo>
                                        <a:lnTo>
                                          <a:pt x="909484" y="806245"/>
                                        </a:lnTo>
                                        <a:lnTo>
                                          <a:pt x="1015181" y="779207"/>
                                        </a:lnTo>
                                        <a:cubicBezTo>
                                          <a:pt x="1016000" y="759542"/>
                                          <a:pt x="1016820" y="739878"/>
                                          <a:pt x="1017639" y="720213"/>
                                        </a:cubicBezTo>
                                        <a:lnTo>
                                          <a:pt x="970936" y="658762"/>
                                        </a:lnTo>
                                        <a:lnTo>
                                          <a:pt x="956187" y="597310"/>
                                        </a:lnTo>
                                        <a:lnTo>
                                          <a:pt x="1005349" y="562897"/>
                                        </a:lnTo>
                                        <a:lnTo>
                                          <a:pt x="1096297" y="560439"/>
                                        </a:lnTo>
                                        <a:lnTo>
                                          <a:pt x="1143000" y="535858"/>
                                        </a:lnTo>
                                        <a:lnTo>
                                          <a:pt x="1123336" y="405581"/>
                                        </a:lnTo>
                                        <a:lnTo>
                                          <a:pt x="985684" y="336755"/>
                                        </a:lnTo>
                                        <a:lnTo>
                                          <a:pt x="833284" y="326923"/>
                                        </a:lnTo>
                                        <a:lnTo>
                                          <a:pt x="734962" y="314633"/>
                                        </a:lnTo>
                                        <a:lnTo>
                                          <a:pt x="703007" y="287594"/>
                                        </a:lnTo>
                                        <a:lnTo>
                                          <a:pt x="766916" y="267929"/>
                                        </a:lnTo>
                                        <a:lnTo>
                                          <a:pt x="771833" y="216310"/>
                                        </a:lnTo>
                                        <a:lnTo>
                                          <a:pt x="774291" y="172065"/>
                                        </a:lnTo>
                                        <a:lnTo>
                                          <a:pt x="766916" y="149942"/>
                                        </a:lnTo>
                                        <a:lnTo>
                                          <a:pt x="695633" y="83574"/>
                                        </a:lnTo>
                                        <a:lnTo>
                                          <a:pt x="695633" y="56536"/>
                                        </a:lnTo>
                                        <a:lnTo>
                                          <a:pt x="668594" y="34413"/>
                                        </a:lnTo>
                                        <a:lnTo>
                                          <a:pt x="646471" y="0"/>
                                        </a:lnTo>
                                        <a:lnTo>
                                          <a:pt x="607142" y="110613"/>
                                        </a:lnTo>
                                        <a:lnTo>
                                          <a:pt x="545691" y="110613"/>
                                        </a:lnTo>
                                        <a:lnTo>
                                          <a:pt x="494071" y="105697"/>
                                        </a:lnTo>
                                        <a:lnTo>
                                          <a:pt x="449826" y="137652"/>
                                        </a:lnTo>
                                        <a:lnTo>
                                          <a:pt x="476865" y="194187"/>
                                        </a:lnTo>
                                        <a:lnTo>
                                          <a:pt x="471949" y="226142"/>
                                        </a:lnTo>
                                        <a:lnTo>
                                          <a:pt x="324465" y="228600"/>
                                        </a:lnTo>
                                        <a:lnTo>
                                          <a:pt x="282678" y="272845"/>
                                        </a:lnTo>
                                        <a:lnTo>
                                          <a:pt x="250723" y="314633"/>
                                        </a:lnTo>
                                        <a:lnTo>
                                          <a:pt x="199104" y="304800"/>
                                        </a:lnTo>
                                        <a:lnTo>
                                          <a:pt x="172065" y="240891"/>
                                        </a:lnTo>
                                        <a:lnTo>
                                          <a:pt x="98323" y="240891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solidFill>
                                    <a:srgbClr val="E7C949"/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ru-RU" sz="1200" dirty="0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rPr>
                                      <a:t>Мокроус</a:t>
                                    </a:r>
                                    <a:endParaRPr lang="ru-RU" sz="1200" dirty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26" name="Полилиния 25"/>
                              <p:cNvSpPr/>
                              <p:nvPr/>
                            </p:nvSpPr>
                            <p:spPr>
                              <a:xfrm>
                                <a:off x="4684196" y="1438918"/>
                                <a:ext cx="1138793" cy="852692"/>
                              </a:xfrm>
                              <a:custGeom>
                                <a:avLst/>
                                <a:gdLst>
                                  <a:gd name="connsiteX0" fmla="*/ 106587 w 1138793"/>
                                  <a:gd name="connsiteY0" fmla="*/ 364638 h 852692"/>
                                  <a:gd name="connsiteX1" fmla="*/ 56098 w 1138793"/>
                                  <a:gd name="connsiteY1" fmla="*/ 451590 h 852692"/>
                                  <a:gd name="connsiteX2" fmla="*/ 81343 w 1138793"/>
                                  <a:gd name="connsiteY2" fmla="*/ 493664 h 852692"/>
                                  <a:gd name="connsiteX3" fmla="*/ 64513 w 1138793"/>
                                  <a:gd name="connsiteY3" fmla="*/ 572201 h 852692"/>
                                  <a:gd name="connsiteX4" fmla="*/ 5610 w 1138793"/>
                                  <a:gd name="connsiteY4" fmla="*/ 605860 h 852692"/>
                                  <a:gd name="connsiteX5" fmla="*/ 0 w 1138793"/>
                                  <a:gd name="connsiteY5" fmla="*/ 650738 h 852692"/>
                                  <a:gd name="connsiteX6" fmla="*/ 72928 w 1138793"/>
                                  <a:gd name="connsiteY6" fmla="*/ 712446 h 852692"/>
                                  <a:gd name="connsiteX7" fmla="*/ 162685 w 1138793"/>
                                  <a:gd name="connsiteY7" fmla="*/ 760130 h 852692"/>
                                  <a:gd name="connsiteX8" fmla="*/ 185124 w 1138793"/>
                                  <a:gd name="connsiteY8" fmla="*/ 737691 h 852692"/>
                                  <a:gd name="connsiteX9" fmla="*/ 244027 w 1138793"/>
                                  <a:gd name="connsiteY9" fmla="*/ 746105 h 852692"/>
                                  <a:gd name="connsiteX10" fmla="*/ 286101 w 1138793"/>
                                  <a:gd name="connsiteY10" fmla="*/ 807813 h 852692"/>
                                  <a:gd name="connsiteX11" fmla="*/ 364638 w 1138793"/>
                                  <a:gd name="connsiteY11" fmla="*/ 807813 h 852692"/>
                                  <a:gd name="connsiteX12" fmla="*/ 474030 w 1138793"/>
                                  <a:gd name="connsiteY12" fmla="*/ 835862 h 852692"/>
                                  <a:gd name="connsiteX13" fmla="*/ 510494 w 1138793"/>
                                  <a:gd name="connsiteY13" fmla="*/ 852692 h 852692"/>
                                  <a:gd name="connsiteX14" fmla="*/ 541348 w 1138793"/>
                                  <a:gd name="connsiteY14" fmla="*/ 799399 h 852692"/>
                                  <a:gd name="connsiteX15" fmla="*/ 656349 w 1138793"/>
                                  <a:gd name="connsiteY15" fmla="*/ 813423 h 852692"/>
                                  <a:gd name="connsiteX16" fmla="*/ 841473 w 1138793"/>
                                  <a:gd name="connsiteY16" fmla="*/ 737691 h 852692"/>
                                  <a:gd name="connsiteX17" fmla="*/ 973303 w 1138793"/>
                                  <a:gd name="connsiteY17" fmla="*/ 650738 h 852692"/>
                                  <a:gd name="connsiteX18" fmla="*/ 1079890 w 1138793"/>
                                  <a:gd name="connsiteY18" fmla="*/ 510493 h 852692"/>
                                  <a:gd name="connsiteX19" fmla="*/ 1138793 w 1138793"/>
                                  <a:gd name="connsiteY19" fmla="*/ 415126 h 852692"/>
                                  <a:gd name="connsiteX20" fmla="*/ 1029402 w 1138793"/>
                                  <a:gd name="connsiteY20" fmla="*/ 314149 h 852692"/>
                                  <a:gd name="connsiteX21" fmla="*/ 978913 w 1138793"/>
                                  <a:gd name="connsiteY21" fmla="*/ 342199 h 852692"/>
                                  <a:gd name="connsiteX22" fmla="*/ 922815 w 1138793"/>
                                  <a:gd name="connsiteY22" fmla="*/ 356223 h 852692"/>
                                  <a:gd name="connsiteX23" fmla="*/ 922815 w 1138793"/>
                                  <a:gd name="connsiteY23" fmla="*/ 330979 h 852692"/>
                                  <a:gd name="connsiteX24" fmla="*/ 922815 w 1138793"/>
                                  <a:gd name="connsiteY24" fmla="*/ 277686 h 852692"/>
                                  <a:gd name="connsiteX25" fmla="*/ 886351 w 1138793"/>
                                  <a:gd name="connsiteY25" fmla="*/ 230002 h 852692"/>
                                  <a:gd name="connsiteX26" fmla="*/ 830253 w 1138793"/>
                                  <a:gd name="connsiteY26" fmla="*/ 193538 h 852692"/>
                                  <a:gd name="connsiteX27" fmla="*/ 779765 w 1138793"/>
                                  <a:gd name="connsiteY27" fmla="*/ 221588 h 852692"/>
                                  <a:gd name="connsiteX28" fmla="*/ 729276 w 1138793"/>
                                  <a:gd name="connsiteY28" fmla="*/ 201953 h 852692"/>
                                  <a:gd name="connsiteX29" fmla="*/ 698422 w 1138793"/>
                                  <a:gd name="connsiteY29" fmla="*/ 173904 h 852692"/>
                                  <a:gd name="connsiteX30" fmla="*/ 723667 w 1138793"/>
                                  <a:gd name="connsiteY30" fmla="*/ 143050 h 852692"/>
                                  <a:gd name="connsiteX31" fmla="*/ 760130 w 1138793"/>
                                  <a:gd name="connsiteY31" fmla="*/ 86952 h 852692"/>
                                  <a:gd name="connsiteX32" fmla="*/ 790984 w 1138793"/>
                                  <a:gd name="connsiteY32" fmla="*/ 42073 h 852692"/>
                                  <a:gd name="connsiteX33" fmla="*/ 757325 w 1138793"/>
                                  <a:gd name="connsiteY33" fmla="*/ 0 h 852692"/>
                                  <a:gd name="connsiteX34" fmla="*/ 642324 w 1138793"/>
                                  <a:gd name="connsiteY34" fmla="*/ 109391 h 852692"/>
                                  <a:gd name="connsiteX35" fmla="*/ 544152 w 1138793"/>
                                  <a:gd name="connsiteY35" fmla="*/ 134635 h 852692"/>
                                  <a:gd name="connsiteX36" fmla="*/ 502079 w 1138793"/>
                                  <a:gd name="connsiteY36" fmla="*/ 165489 h 852692"/>
                                  <a:gd name="connsiteX37" fmla="*/ 502079 w 1138793"/>
                                  <a:gd name="connsiteY37" fmla="*/ 269271 h 852692"/>
                                  <a:gd name="connsiteX38" fmla="*/ 457200 w 1138793"/>
                                  <a:gd name="connsiteY38" fmla="*/ 347808 h 852692"/>
                                  <a:gd name="connsiteX39" fmla="*/ 359029 w 1138793"/>
                                  <a:gd name="connsiteY39" fmla="*/ 330979 h 852692"/>
                                  <a:gd name="connsiteX40" fmla="*/ 359029 w 1138793"/>
                                  <a:gd name="connsiteY40" fmla="*/ 384272 h 852692"/>
                                  <a:gd name="connsiteX41" fmla="*/ 291711 w 1138793"/>
                                  <a:gd name="connsiteY41" fmla="*/ 325369 h 852692"/>
                                  <a:gd name="connsiteX42" fmla="*/ 260857 w 1138793"/>
                                  <a:gd name="connsiteY42" fmla="*/ 378662 h 852692"/>
                                  <a:gd name="connsiteX43" fmla="*/ 190734 w 1138793"/>
                                  <a:gd name="connsiteY43" fmla="*/ 336589 h 852692"/>
                                  <a:gd name="connsiteX44" fmla="*/ 162685 w 1138793"/>
                                  <a:gd name="connsiteY44" fmla="*/ 367443 h 852692"/>
                                  <a:gd name="connsiteX45" fmla="*/ 106587 w 1138793"/>
                                  <a:gd name="connsiteY45" fmla="*/ 364638 h 852692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</a:cxnLst>
                                <a:rect l="l" t="t" r="r" b="b"/>
                                <a:pathLst>
                                  <a:path w="1138793" h="852692">
                                    <a:moveTo>
                                      <a:pt x="106587" y="364638"/>
                                    </a:moveTo>
                                    <a:lnTo>
                                      <a:pt x="56098" y="451590"/>
                                    </a:lnTo>
                                    <a:lnTo>
                                      <a:pt x="81343" y="493664"/>
                                    </a:lnTo>
                                    <a:lnTo>
                                      <a:pt x="64513" y="572201"/>
                                    </a:lnTo>
                                    <a:lnTo>
                                      <a:pt x="5610" y="605860"/>
                                    </a:lnTo>
                                    <a:lnTo>
                                      <a:pt x="0" y="650738"/>
                                    </a:lnTo>
                                    <a:lnTo>
                                      <a:pt x="72928" y="712446"/>
                                    </a:lnTo>
                                    <a:lnTo>
                                      <a:pt x="162685" y="760130"/>
                                    </a:lnTo>
                                    <a:lnTo>
                                      <a:pt x="185124" y="737691"/>
                                    </a:lnTo>
                                    <a:lnTo>
                                      <a:pt x="244027" y="746105"/>
                                    </a:lnTo>
                                    <a:lnTo>
                                      <a:pt x="286101" y="807813"/>
                                    </a:lnTo>
                                    <a:lnTo>
                                      <a:pt x="364638" y="807813"/>
                                    </a:lnTo>
                                    <a:lnTo>
                                      <a:pt x="474030" y="835862"/>
                                    </a:lnTo>
                                    <a:lnTo>
                                      <a:pt x="510494" y="852692"/>
                                    </a:lnTo>
                                    <a:lnTo>
                                      <a:pt x="541348" y="799399"/>
                                    </a:lnTo>
                                    <a:lnTo>
                                      <a:pt x="656349" y="813423"/>
                                    </a:lnTo>
                                    <a:lnTo>
                                      <a:pt x="841473" y="737691"/>
                                    </a:lnTo>
                                    <a:lnTo>
                                      <a:pt x="973303" y="650738"/>
                                    </a:lnTo>
                                    <a:lnTo>
                                      <a:pt x="1079890" y="510493"/>
                                    </a:lnTo>
                                    <a:lnTo>
                                      <a:pt x="1138793" y="415126"/>
                                    </a:lnTo>
                                    <a:lnTo>
                                      <a:pt x="1029402" y="314149"/>
                                    </a:lnTo>
                                    <a:lnTo>
                                      <a:pt x="978913" y="342199"/>
                                    </a:lnTo>
                                    <a:lnTo>
                                      <a:pt x="922815" y="356223"/>
                                    </a:lnTo>
                                    <a:lnTo>
                                      <a:pt x="922815" y="330979"/>
                                    </a:lnTo>
                                    <a:lnTo>
                                      <a:pt x="922815" y="277686"/>
                                    </a:lnTo>
                                    <a:lnTo>
                                      <a:pt x="886351" y="230002"/>
                                    </a:lnTo>
                                    <a:lnTo>
                                      <a:pt x="830253" y="193538"/>
                                    </a:lnTo>
                                    <a:lnTo>
                                      <a:pt x="779765" y="221588"/>
                                    </a:lnTo>
                                    <a:lnTo>
                                      <a:pt x="729276" y="201953"/>
                                    </a:lnTo>
                                    <a:lnTo>
                                      <a:pt x="698422" y="173904"/>
                                    </a:lnTo>
                                    <a:lnTo>
                                      <a:pt x="723667" y="143050"/>
                                    </a:lnTo>
                                    <a:lnTo>
                                      <a:pt x="760130" y="86952"/>
                                    </a:lnTo>
                                    <a:lnTo>
                                      <a:pt x="790984" y="42073"/>
                                    </a:lnTo>
                                    <a:lnTo>
                                      <a:pt x="757325" y="0"/>
                                    </a:lnTo>
                                    <a:lnTo>
                                      <a:pt x="642324" y="109391"/>
                                    </a:lnTo>
                                    <a:lnTo>
                                      <a:pt x="544152" y="134635"/>
                                    </a:lnTo>
                                    <a:lnTo>
                                      <a:pt x="502079" y="165489"/>
                                    </a:lnTo>
                                    <a:lnTo>
                                      <a:pt x="502079" y="269271"/>
                                    </a:lnTo>
                                    <a:lnTo>
                                      <a:pt x="457200" y="347808"/>
                                    </a:lnTo>
                                    <a:lnTo>
                                      <a:pt x="359029" y="330979"/>
                                    </a:lnTo>
                                    <a:lnTo>
                                      <a:pt x="359029" y="384272"/>
                                    </a:lnTo>
                                    <a:lnTo>
                                      <a:pt x="291711" y="325369"/>
                                    </a:lnTo>
                                    <a:lnTo>
                                      <a:pt x="260857" y="378662"/>
                                    </a:lnTo>
                                    <a:lnTo>
                                      <a:pt x="190734" y="336589"/>
                                    </a:lnTo>
                                    <a:lnTo>
                                      <a:pt x="162685" y="367443"/>
                                    </a:lnTo>
                                    <a:lnTo>
                                      <a:pt x="106587" y="364638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 sz="1000" dirty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  <a:p>
                                <a:pPr algn="ctr"/>
                                <a:r>
                                  <a:rPr lang="ru-RU" sz="10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Воскресенское</a:t>
                                </a:r>
                                <a:endParaRPr lang="ru-RU" sz="10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68" name="Группа 65"/>
                            <p:cNvGrpSpPr/>
                            <p:nvPr/>
                          </p:nvGrpSpPr>
                          <p:grpSpPr>
                            <a:xfrm>
                              <a:off x="4340942" y="288906"/>
                              <a:ext cx="1260459" cy="1527604"/>
                              <a:chOff x="4340942" y="288906"/>
                              <a:chExt cx="1260459" cy="1527604"/>
                            </a:xfrm>
                          </p:grpSpPr>
                          <p:sp>
                            <p:nvSpPr>
                              <p:cNvPr id="23" name="Полилиния 22"/>
                              <p:cNvSpPr/>
                              <p:nvPr/>
                            </p:nvSpPr>
                            <p:spPr>
                              <a:xfrm>
                                <a:off x="4340942" y="521110"/>
                                <a:ext cx="1103671" cy="1295400"/>
                              </a:xfrm>
                              <a:custGeom>
                                <a:avLst/>
                                <a:gdLst>
                                  <a:gd name="connsiteX0" fmla="*/ 240890 w 1103671"/>
                                  <a:gd name="connsiteY0" fmla="*/ 152400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40890 w 1103671"/>
                                  <a:gd name="connsiteY70" fmla="*/ 152400 h 1295400"/>
                                  <a:gd name="connsiteX0" fmla="*/ 208935 w 1103671"/>
                                  <a:gd name="connsiteY0" fmla="*/ 120445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08935 w 1103671"/>
                                  <a:gd name="connsiteY70" fmla="*/ 120445 h 1295400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  <a:cxn ang="0">
                                    <a:pos x="connsiteX49" y="connsiteY49"/>
                                  </a:cxn>
                                  <a:cxn ang="0">
                                    <a:pos x="connsiteX50" y="connsiteY50"/>
                                  </a:cxn>
                                  <a:cxn ang="0">
                                    <a:pos x="connsiteX51" y="connsiteY51"/>
                                  </a:cxn>
                                  <a:cxn ang="0">
                                    <a:pos x="connsiteX52" y="connsiteY52"/>
                                  </a:cxn>
                                  <a:cxn ang="0">
                                    <a:pos x="connsiteX53" y="connsiteY53"/>
                                  </a:cxn>
                                  <a:cxn ang="0">
                                    <a:pos x="connsiteX54" y="connsiteY54"/>
                                  </a:cxn>
                                  <a:cxn ang="0">
                                    <a:pos x="connsiteX55" y="connsiteY55"/>
                                  </a:cxn>
                                  <a:cxn ang="0">
                                    <a:pos x="connsiteX56" y="connsiteY56"/>
                                  </a:cxn>
                                  <a:cxn ang="0">
                                    <a:pos x="connsiteX57" y="connsiteY57"/>
                                  </a:cxn>
                                  <a:cxn ang="0">
                                    <a:pos x="connsiteX58" y="connsiteY58"/>
                                  </a:cxn>
                                  <a:cxn ang="0">
                                    <a:pos x="connsiteX59" y="connsiteY59"/>
                                  </a:cxn>
                                  <a:cxn ang="0">
                                    <a:pos x="connsiteX60" y="connsiteY60"/>
                                  </a:cxn>
                                  <a:cxn ang="0">
                                    <a:pos x="connsiteX61" y="connsiteY61"/>
                                  </a:cxn>
                                  <a:cxn ang="0">
                                    <a:pos x="connsiteX62" y="connsiteY62"/>
                                  </a:cxn>
                                  <a:cxn ang="0">
                                    <a:pos x="connsiteX63" y="connsiteY63"/>
                                  </a:cxn>
                                  <a:cxn ang="0">
                                    <a:pos x="connsiteX64" y="connsiteY64"/>
                                  </a:cxn>
                                  <a:cxn ang="0">
                                    <a:pos x="connsiteX65" y="connsiteY65"/>
                                  </a:cxn>
                                  <a:cxn ang="0">
                                    <a:pos x="connsiteX66" y="connsiteY66"/>
                                  </a:cxn>
                                  <a:cxn ang="0">
                                    <a:pos x="connsiteX67" y="connsiteY67"/>
                                  </a:cxn>
                                  <a:cxn ang="0">
                                    <a:pos x="connsiteX68" y="connsiteY68"/>
                                  </a:cxn>
                                  <a:cxn ang="0">
                                    <a:pos x="connsiteX69" y="connsiteY69"/>
                                  </a:cxn>
                                  <a:cxn ang="0">
                                    <a:pos x="connsiteX70" y="connsiteY70"/>
                                  </a:cxn>
                                </a:cxnLst>
                                <a:rect l="l" t="t" r="r" b="b"/>
                                <a:pathLst>
                                  <a:path w="1103671" h="1295400">
                                    <a:moveTo>
                                      <a:pt x="208935" y="120445"/>
                                    </a:moveTo>
                                    <a:lnTo>
                                      <a:pt x="152400" y="176980"/>
                                    </a:lnTo>
                                    <a:lnTo>
                                      <a:pt x="98323" y="228600"/>
                                    </a:lnTo>
                                    <a:lnTo>
                                      <a:pt x="73742" y="287593"/>
                                    </a:lnTo>
                                    <a:lnTo>
                                      <a:pt x="105697" y="329380"/>
                                    </a:lnTo>
                                    <a:lnTo>
                                      <a:pt x="71284" y="378542"/>
                                    </a:lnTo>
                                    <a:lnTo>
                                      <a:pt x="34413" y="425245"/>
                                    </a:lnTo>
                                    <a:lnTo>
                                      <a:pt x="7374" y="442451"/>
                                    </a:lnTo>
                                    <a:lnTo>
                                      <a:pt x="34413" y="486696"/>
                                    </a:lnTo>
                                    <a:lnTo>
                                      <a:pt x="36871" y="535858"/>
                                    </a:lnTo>
                                    <a:lnTo>
                                      <a:pt x="0" y="619432"/>
                                    </a:lnTo>
                                    <a:lnTo>
                                      <a:pt x="22123" y="644013"/>
                                    </a:lnTo>
                                    <a:lnTo>
                                      <a:pt x="78658" y="644013"/>
                                    </a:lnTo>
                                    <a:lnTo>
                                      <a:pt x="164690" y="501445"/>
                                    </a:lnTo>
                                    <a:lnTo>
                                      <a:pt x="233516" y="457200"/>
                                    </a:lnTo>
                                    <a:lnTo>
                                      <a:pt x="253181" y="486696"/>
                                    </a:lnTo>
                                    <a:lnTo>
                                      <a:pt x="248264" y="553064"/>
                                    </a:lnTo>
                                    <a:lnTo>
                                      <a:pt x="223684" y="646471"/>
                                    </a:lnTo>
                                    <a:lnTo>
                                      <a:pt x="250723" y="769374"/>
                                    </a:lnTo>
                                    <a:lnTo>
                                      <a:pt x="344129" y="781664"/>
                                    </a:lnTo>
                                    <a:lnTo>
                                      <a:pt x="435077" y="789038"/>
                                    </a:lnTo>
                                    <a:lnTo>
                                      <a:pt x="449826" y="789038"/>
                                    </a:lnTo>
                                    <a:lnTo>
                                      <a:pt x="344129" y="848032"/>
                                    </a:lnTo>
                                    <a:lnTo>
                                      <a:pt x="390832" y="943896"/>
                                    </a:lnTo>
                                    <a:lnTo>
                                      <a:pt x="353961" y="983225"/>
                                    </a:lnTo>
                                    <a:lnTo>
                                      <a:pt x="378542" y="1022555"/>
                                    </a:lnTo>
                                    <a:lnTo>
                                      <a:pt x="415413" y="995516"/>
                                    </a:lnTo>
                                    <a:lnTo>
                                      <a:pt x="565355" y="1047135"/>
                                    </a:lnTo>
                                    <a:lnTo>
                                      <a:pt x="553064" y="1236406"/>
                                    </a:lnTo>
                                    <a:lnTo>
                                      <a:pt x="540774" y="1253613"/>
                                    </a:lnTo>
                                    <a:lnTo>
                                      <a:pt x="599768" y="1295400"/>
                                    </a:lnTo>
                                    <a:lnTo>
                                      <a:pt x="629264" y="1243780"/>
                                    </a:lnTo>
                                    <a:lnTo>
                                      <a:pt x="688258" y="1295400"/>
                                    </a:lnTo>
                                    <a:lnTo>
                                      <a:pt x="705464" y="1248696"/>
                                    </a:lnTo>
                                    <a:lnTo>
                                      <a:pt x="781664" y="1283109"/>
                                    </a:lnTo>
                                    <a:lnTo>
                                      <a:pt x="848032" y="1189703"/>
                                    </a:lnTo>
                                    <a:lnTo>
                                      <a:pt x="843116" y="1088922"/>
                                    </a:lnTo>
                                    <a:lnTo>
                                      <a:pt x="865239" y="1064342"/>
                                    </a:lnTo>
                                    <a:lnTo>
                                      <a:pt x="973393" y="1029929"/>
                                    </a:lnTo>
                                    <a:lnTo>
                                      <a:pt x="1037303" y="975851"/>
                                    </a:lnTo>
                                    <a:lnTo>
                                      <a:pt x="1074174" y="936522"/>
                                    </a:lnTo>
                                    <a:lnTo>
                                      <a:pt x="1103671" y="879987"/>
                                    </a:lnTo>
                                    <a:lnTo>
                                      <a:pt x="1086464" y="857864"/>
                                    </a:lnTo>
                                    <a:lnTo>
                                      <a:pt x="1005348" y="779206"/>
                                    </a:lnTo>
                                    <a:lnTo>
                                      <a:pt x="973393" y="747251"/>
                                    </a:lnTo>
                                    <a:lnTo>
                                      <a:pt x="995516" y="695632"/>
                                    </a:lnTo>
                                    <a:lnTo>
                                      <a:pt x="1007806" y="663677"/>
                                    </a:lnTo>
                                    <a:lnTo>
                                      <a:pt x="961103" y="612058"/>
                                    </a:lnTo>
                                    <a:lnTo>
                                      <a:pt x="966019" y="572729"/>
                                    </a:lnTo>
                                    <a:lnTo>
                                      <a:pt x="951271" y="560438"/>
                                    </a:lnTo>
                                    <a:lnTo>
                                      <a:pt x="879987" y="518651"/>
                                    </a:lnTo>
                                    <a:lnTo>
                                      <a:pt x="779206" y="398206"/>
                                    </a:lnTo>
                                    <a:lnTo>
                                      <a:pt x="739877" y="356419"/>
                                    </a:lnTo>
                                    <a:lnTo>
                                      <a:pt x="717755" y="398206"/>
                                    </a:lnTo>
                                    <a:lnTo>
                                      <a:pt x="683342" y="415413"/>
                                    </a:lnTo>
                                    <a:lnTo>
                                      <a:pt x="661219" y="415413"/>
                                    </a:lnTo>
                                    <a:lnTo>
                                      <a:pt x="658761" y="373625"/>
                                    </a:lnTo>
                                    <a:lnTo>
                                      <a:pt x="666135" y="334296"/>
                                    </a:lnTo>
                                    <a:lnTo>
                                      <a:pt x="646471" y="290051"/>
                                    </a:lnTo>
                                    <a:lnTo>
                                      <a:pt x="612058" y="255638"/>
                                    </a:lnTo>
                                    <a:lnTo>
                                      <a:pt x="624348" y="204019"/>
                                    </a:lnTo>
                                    <a:lnTo>
                                      <a:pt x="656303" y="130277"/>
                                    </a:lnTo>
                                    <a:lnTo>
                                      <a:pt x="678426" y="98322"/>
                                    </a:lnTo>
                                    <a:lnTo>
                                      <a:pt x="661219" y="86032"/>
                                    </a:lnTo>
                                    <a:lnTo>
                                      <a:pt x="594852" y="88490"/>
                                    </a:lnTo>
                                    <a:lnTo>
                                      <a:pt x="494071" y="71284"/>
                                    </a:lnTo>
                                    <a:lnTo>
                                      <a:pt x="432619" y="41787"/>
                                    </a:lnTo>
                                    <a:lnTo>
                                      <a:pt x="393290" y="4916"/>
                                    </a:lnTo>
                                    <a:lnTo>
                                      <a:pt x="361335" y="0"/>
                                    </a:lnTo>
                                    <a:lnTo>
                                      <a:pt x="275303" y="31955"/>
                                    </a:lnTo>
                                    <a:lnTo>
                                      <a:pt x="208935" y="120445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Базарный Карабулак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4" name="Полилиния 23"/>
                              <p:cNvSpPr/>
                              <p:nvPr/>
                            </p:nvSpPr>
                            <p:spPr>
                              <a:xfrm>
                                <a:off x="4729075" y="288906"/>
                                <a:ext cx="872326" cy="976107"/>
                              </a:xfrm>
                              <a:custGeom>
                                <a:avLst/>
                                <a:gdLst>
                                  <a:gd name="connsiteX0" fmla="*/ 64513 w 872326"/>
                                  <a:gd name="connsiteY0" fmla="*/ 95366 h 976107"/>
                                  <a:gd name="connsiteX1" fmla="*/ 0 w 872326"/>
                                  <a:gd name="connsiteY1" fmla="*/ 230002 h 976107"/>
                                  <a:gd name="connsiteX2" fmla="*/ 92562 w 872326"/>
                                  <a:gd name="connsiteY2" fmla="*/ 302930 h 976107"/>
                                  <a:gd name="connsiteX3" fmla="*/ 238417 w 872326"/>
                                  <a:gd name="connsiteY3" fmla="*/ 330979 h 976107"/>
                                  <a:gd name="connsiteX4" fmla="*/ 294515 w 872326"/>
                                  <a:gd name="connsiteY4" fmla="*/ 328174 h 976107"/>
                                  <a:gd name="connsiteX5" fmla="*/ 218783 w 872326"/>
                                  <a:gd name="connsiteY5" fmla="*/ 490858 h 976107"/>
                                  <a:gd name="connsiteX6" fmla="*/ 274881 w 872326"/>
                                  <a:gd name="connsiteY6" fmla="*/ 546957 h 976107"/>
                                  <a:gd name="connsiteX7" fmla="*/ 258051 w 872326"/>
                                  <a:gd name="connsiteY7" fmla="*/ 639519 h 976107"/>
                                  <a:gd name="connsiteX8" fmla="*/ 300125 w 872326"/>
                                  <a:gd name="connsiteY8" fmla="*/ 642323 h 976107"/>
                                  <a:gd name="connsiteX9" fmla="*/ 336589 w 872326"/>
                                  <a:gd name="connsiteY9" fmla="*/ 617079 h 976107"/>
                                  <a:gd name="connsiteX10" fmla="*/ 359028 w 872326"/>
                                  <a:gd name="connsiteY10" fmla="*/ 569396 h 976107"/>
                                  <a:gd name="connsiteX11" fmla="*/ 417931 w 872326"/>
                                  <a:gd name="connsiteY11" fmla="*/ 647933 h 976107"/>
                                  <a:gd name="connsiteX12" fmla="*/ 474029 w 872326"/>
                                  <a:gd name="connsiteY12" fmla="*/ 734885 h 976107"/>
                                  <a:gd name="connsiteX13" fmla="*/ 521713 w 872326"/>
                                  <a:gd name="connsiteY13" fmla="*/ 768544 h 976107"/>
                                  <a:gd name="connsiteX14" fmla="*/ 586226 w 872326"/>
                                  <a:gd name="connsiteY14" fmla="*/ 788179 h 976107"/>
                                  <a:gd name="connsiteX15" fmla="*/ 560981 w 872326"/>
                                  <a:gd name="connsiteY15" fmla="*/ 844277 h 976107"/>
                                  <a:gd name="connsiteX16" fmla="*/ 611470 w 872326"/>
                                  <a:gd name="connsiteY16" fmla="*/ 889155 h 976107"/>
                                  <a:gd name="connsiteX17" fmla="*/ 589031 w 872326"/>
                                  <a:gd name="connsiteY17" fmla="*/ 970498 h 976107"/>
                                  <a:gd name="connsiteX18" fmla="*/ 639519 w 872326"/>
                                  <a:gd name="connsiteY18" fmla="*/ 905985 h 976107"/>
                                  <a:gd name="connsiteX19" fmla="*/ 718056 w 872326"/>
                                  <a:gd name="connsiteY19" fmla="*/ 953668 h 976107"/>
                                  <a:gd name="connsiteX20" fmla="*/ 751715 w 872326"/>
                                  <a:gd name="connsiteY20" fmla="*/ 976107 h 976107"/>
                                  <a:gd name="connsiteX21" fmla="*/ 779764 w 872326"/>
                                  <a:gd name="connsiteY21" fmla="*/ 905985 h 976107"/>
                                  <a:gd name="connsiteX22" fmla="*/ 833058 w 872326"/>
                                  <a:gd name="connsiteY22" fmla="*/ 894765 h 976107"/>
                                  <a:gd name="connsiteX23" fmla="*/ 785374 w 872326"/>
                                  <a:gd name="connsiteY23" fmla="*/ 838667 h 976107"/>
                                  <a:gd name="connsiteX24" fmla="*/ 796594 w 872326"/>
                                  <a:gd name="connsiteY24" fmla="*/ 793788 h 976107"/>
                                  <a:gd name="connsiteX25" fmla="*/ 841472 w 872326"/>
                                  <a:gd name="connsiteY25" fmla="*/ 743300 h 976107"/>
                                  <a:gd name="connsiteX26" fmla="*/ 872326 w 872326"/>
                                  <a:gd name="connsiteY26" fmla="*/ 673177 h 976107"/>
                                  <a:gd name="connsiteX27" fmla="*/ 866716 w 872326"/>
                                  <a:gd name="connsiteY27" fmla="*/ 636714 h 976107"/>
                                  <a:gd name="connsiteX28" fmla="*/ 833058 w 872326"/>
                                  <a:gd name="connsiteY28" fmla="*/ 577811 h 976107"/>
                                  <a:gd name="connsiteX29" fmla="*/ 805008 w 872326"/>
                                  <a:gd name="connsiteY29" fmla="*/ 549761 h 976107"/>
                                  <a:gd name="connsiteX30" fmla="*/ 762935 w 872326"/>
                                  <a:gd name="connsiteY30" fmla="*/ 535737 h 976107"/>
                                  <a:gd name="connsiteX31" fmla="*/ 701227 w 872326"/>
                                  <a:gd name="connsiteY31" fmla="*/ 507688 h 976107"/>
                                  <a:gd name="connsiteX32" fmla="*/ 704032 w 872326"/>
                                  <a:gd name="connsiteY32" fmla="*/ 468419 h 976107"/>
                                  <a:gd name="connsiteX33" fmla="*/ 729276 w 872326"/>
                                  <a:gd name="connsiteY33" fmla="*/ 443175 h 976107"/>
                                  <a:gd name="connsiteX34" fmla="*/ 712446 w 872326"/>
                                  <a:gd name="connsiteY34" fmla="*/ 395492 h 976107"/>
                                  <a:gd name="connsiteX35" fmla="*/ 659153 w 872326"/>
                                  <a:gd name="connsiteY35" fmla="*/ 238417 h 976107"/>
                                  <a:gd name="connsiteX36" fmla="*/ 645129 w 872326"/>
                                  <a:gd name="connsiteY36" fmla="*/ 201953 h 976107"/>
                                  <a:gd name="connsiteX37" fmla="*/ 617080 w 872326"/>
                                  <a:gd name="connsiteY37" fmla="*/ 182319 h 976107"/>
                                  <a:gd name="connsiteX38" fmla="*/ 575006 w 872326"/>
                                  <a:gd name="connsiteY38" fmla="*/ 227197 h 976107"/>
                                  <a:gd name="connsiteX39" fmla="*/ 513298 w 872326"/>
                                  <a:gd name="connsiteY39" fmla="*/ 171099 h 976107"/>
                                  <a:gd name="connsiteX40" fmla="*/ 493664 w 872326"/>
                                  <a:gd name="connsiteY40" fmla="*/ 140245 h 976107"/>
                                  <a:gd name="connsiteX41" fmla="*/ 488054 w 872326"/>
                                  <a:gd name="connsiteY41" fmla="*/ 115001 h 976107"/>
                                  <a:gd name="connsiteX42" fmla="*/ 451590 w 872326"/>
                                  <a:gd name="connsiteY42" fmla="*/ 140245 h 976107"/>
                                  <a:gd name="connsiteX43" fmla="*/ 434761 w 872326"/>
                                  <a:gd name="connsiteY43" fmla="*/ 129025 h 976107"/>
                                  <a:gd name="connsiteX44" fmla="*/ 378662 w 872326"/>
                                  <a:gd name="connsiteY44" fmla="*/ 0 h 976107"/>
                                  <a:gd name="connsiteX45" fmla="*/ 364638 w 872326"/>
                                  <a:gd name="connsiteY45" fmla="*/ 86952 h 976107"/>
                                  <a:gd name="connsiteX46" fmla="*/ 215978 w 872326"/>
                                  <a:gd name="connsiteY46" fmla="*/ 95366 h 976107"/>
                                  <a:gd name="connsiteX47" fmla="*/ 196343 w 872326"/>
                                  <a:gd name="connsiteY47" fmla="*/ 115001 h 976107"/>
                                  <a:gd name="connsiteX48" fmla="*/ 64513 w 872326"/>
                                  <a:gd name="connsiteY48" fmla="*/ 95366 h 97610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</a:cxnLst>
                                <a:rect l="l" t="t" r="r" b="b"/>
                                <a:pathLst>
                                  <a:path w="872326" h="976107">
                                    <a:moveTo>
                                      <a:pt x="64513" y="95366"/>
                                    </a:moveTo>
                                    <a:lnTo>
                                      <a:pt x="0" y="230002"/>
                                    </a:lnTo>
                                    <a:lnTo>
                                      <a:pt x="92562" y="302930"/>
                                    </a:lnTo>
                                    <a:lnTo>
                                      <a:pt x="238417" y="330979"/>
                                    </a:lnTo>
                                    <a:lnTo>
                                      <a:pt x="294515" y="328174"/>
                                    </a:lnTo>
                                    <a:lnTo>
                                      <a:pt x="218783" y="490858"/>
                                    </a:lnTo>
                                    <a:lnTo>
                                      <a:pt x="274881" y="546957"/>
                                    </a:lnTo>
                                    <a:lnTo>
                                      <a:pt x="258051" y="639519"/>
                                    </a:lnTo>
                                    <a:lnTo>
                                      <a:pt x="300125" y="642323"/>
                                    </a:lnTo>
                                    <a:lnTo>
                                      <a:pt x="336589" y="617079"/>
                                    </a:lnTo>
                                    <a:lnTo>
                                      <a:pt x="359028" y="569396"/>
                                    </a:lnTo>
                                    <a:lnTo>
                                      <a:pt x="417931" y="647933"/>
                                    </a:lnTo>
                                    <a:lnTo>
                                      <a:pt x="474029" y="734885"/>
                                    </a:lnTo>
                                    <a:lnTo>
                                      <a:pt x="521713" y="768544"/>
                                    </a:lnTo>
                                    <a:lnTo>
                                      <a:pt x="586226" y="788179"/>
                                    </a:lnTo>
                                    <a:lnTo>
                                      <a:pt x="560981" y="844277"/>
                                    </a:lnTo>
                                    <a:lnTo>
                                      <a:pt x="611470" y="889155"/>
                                    </a:lnTo>
                                    <a:lnTo>
                                      <a:pt x="589031" y="970498"/>
                                    </a:lnTo>
                                    <a:lnTo>
                                      <a:pt x="639519" y="905985"/>
                                    </a:lnTo>
                                    <a:lnTo>
                                      <a:pt x="718056" y="953668"/>
                                    </a:lnTo>
                                    <a:lnTo>
                                      <a:pt x="751715" y="976107"/>
                                    </a:lnTo>
                                    <a:lnTo>
                                      <a:pt x="779764" y="905985"/>
                                    </a:lnTo>
                                    <a:lnTo>
                                      <a:pt x="833058" y="894765"/>
                                    </a:lnTo>
                                    <a:lnTo>
                                      <a:pt x="785374" y="838667"/>
                                    </a:lnTo>
                                    <a:lnTo>
                                      <a:pt x="796594" y="793788"/>
                                    </a:lnTo>
                                    <a:lnTo>
                                      <a:pt x="841472" y="743300"/>
                                    </a:lnTo>
                                    <a:lnTo>
                                      <a:pt x="872326" y="673177"/>
                                    </a:lnTo>
                                    <a:lnTo>
                                      <a:pt x="866716" y="636714"/>
                                    </a:lnTo>
                                    <a:lnTo>
                                      <a:pt x="833058" y="577811"/>
                                    </a:lnTo>
                                    <a:lnTo>
                                      <a:pt x="805008" y="549761"/>
                                    </a:lnTo>
                                    <a:lnTo>
                                      <a:pt x="762935" y="535737"/>
                                    </a:lnTo>
                                    <a:lnTo>
                                      <a:pt x="701227" y="507688"/>
                                    </a:lnTo>
                                    <a:lnTo>
                                      <a:pt x="704032" y="468419"/>
                                    </a:lnTo>
                                    <a:lnTo>
                                      <a:pt x="729276" y="443175"/>
                                    </a:lnTo>
                                    <a:lnTo>
                                      <a:pt x="712446" y="395492"/>
                                    </a:lnTo>
                                    <a:lnTo>
                                      <a:pt x="659153" y="238417"/>
                                    </a:lnTo>
                                    <a:lnTo>
                                      <a:pt x="645129" y="201953"/>
                                    </a:lnTo>
                                    <a:lnTo>
                                      <a:pt x="617080" y="182319"/>
                                    </a:lnTo>
                                    <a:lnTo>
                                      <a:pt x="575006" y="227197"/>
                                    </a:lnTo>
                                    <a:lnTo>
                                      <a:pt x="513298" y="171099"/>
                                    </a:lnTo>
                                    <a:lnTo>
                                      <a:pt x="493664" y="140245"/>
                                    </a:lnTo>
                                    <a:lnTo>
                                      <a:pt x="488054" y="115001"/>
                                    </a:lnTo>
                                    <a:lnTo>
                                      <a:pt x="451590" y="140245"/>
                                    </a:lnTo>
                                    <a:lnTo>
                                      <a:pt x="434761" y="129025"/>
                                    </a:lnTo>
                                    <a:lnTo>
                                      <a:pt x="378662" y="0"/>
                                    </a:lnTo>
                                    <a:lnTo>
                                      <a:pt x="364638" y="86952"/>
                                    </a:lnTo>
                                    <a:lnTo>
                                      <a:pt x="215978" y="95366"/>
                                    </a:lnTo>
                                    <a:lnTo>
                                      <a:pt x="196343" y="115001"/>
                                    </a:lnTo>
                                    <a:lnTo>
                                      <a:pt x="64513" y="9536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FBFE94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Балтай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0" name="Полилиния 19"/>
                          <p:cNvSpPr/>
                          <p:nvPr/>
                        </p:nvSpPr>
                        <p:spPr>
                          <a:xfrm>
                            <a:off x="5332130" y="426346"/>
                            <a:ext cx="1472577" cy="1436113"/>
                          </a:xfrm>
                          <a:custGeom>
                            <a:avLst/>
                            <a:gdLst>
                              <a:gd name="connsiteX0" fmla="*/ 47683 w 1472577"/>
                              <a:gd name="connsiteY0" fmla="*/ 78537 h 1436113"/>
                              <a:gd name="connsiteX1" fmla="*/ 115001 w 1472577"/>
                              <a:gd name="connsiteY1" fmla="*/ 288906 h 1436113"/>
                              <a:gd name="connsiteX2" fmla="*/ 134636 w 1472577"/>
                              <a:gd name="connsiteY2" fmla="*/ 297320 h 1436113"/>
                              <a:gd name="connsiteX3" fmla="*/ 103782 w 1472577"/>
                              <a:gd name="connsiteY3" fmla="*/ 330979 h 1436113"/>
                              <a:gd name="connsiteX4" fmla="*/ 92562 w 1472577"/>
                              <a:gd name="connsiteY4" fmla="*/ 378663 h 1436113"/>
                              <a:gd name="connsiteX5" fmla="*/ 196344 w 1472577"/>
                              <a:gd name="connsiteY5" fmla="*/ 420736 h 1436113"/>
                              <a:gd name="connsiteX6" fmla="*/ 238417 w 1472577"/>
                              <a:gd name="connsiteY6" fmla="*/ 451590 h 1436113"/>
                              <a:gd name="connsiteX7" fmla="*/ 280491 w 1472577"/>
                              <a:gd name="connsiteY7" fmla="*/ 513298 h 1436113"/>
                              <a:gd name="connsiteX8" fmla="*/ 272076 w 1472577"/>
                              <a:gd name="connsiteY8" fmla="*/ 555372 h 1436113"/>
                              <a:gd name="connsiteX9" fmla="*/ 215978 w 1472577"/>
                              <a:gd name="connsiteY9" fmla="*/ 614275 h 1436113"/>
                              <a:gd name="connsiteX10" fmla="*/ 193539 w 1472577"/>
                              <a:gd name="connsiteY10" fmla="*/ 664763 h 1436113"/>
                              <a:gd name="connsiteX11" fmla="*/ 187929 w 1472577"/>
                              <a:gd name="connsiteY11" fmla="*/ 692812 h 1436113"/>
                              <a:gd name="connsiteX12" fmla="*/ 196344 w 1472577"/>
                              <a:gd name="connsiteY12" fmla="*/ 720861 h 1436113"/>
                              <a:gd name="connsiteX13" fmla="*/ 238417 w 1472577"/>
                              <a:gd name="connsiteY13" fmla="*/ 748910 h 1436113"/>
                              <a:gd name="connsiteX14" fmla="*/ 227198 w 1472577"/>
                              <a:gd name="connsiteY14" fmla="*/ 768545 h 1436113"/>
                              <a:gd name="connsiteX15" fmla="*/ 227198 w 1472577"/>
                              <a:gd name="connsiteY15" fmla="*/ 768545 h 1436113"/>
                              <a:gd name="connsiteX16" fmla="*/ 185124 w 1472577"/>
                              <a:gd name="connsiteY16" fmla="*/ 765740 h 1436113"/>
                              <a:gd name="connsiteX17" fmla="*/ 143050 w 1472577"/>
                              <a:gd name="connsiteY17" fmla="*/ 838667 h 1436113"/>
                              <a:gd name="connsiteX18" fmla="*/ 36464 w 1472577"/>
                              <a:gd name="connsiteY18" fmla="*/ 790984 h 1436113"/>
                              <a:gd name="connsiteX19" fmla="*/ 2805 w 1472577"/>
                              <a:gd name="connsiteY19" fmla="*/ 807814 h 1436113"/>
                              <a:gd name="connsiteX20" fmla="*/ 0 w 1472577"/>
                              <a:gd name="connsiteY20" fmla="*/ 847082 h 1436113"/>
                              <a:gd name="connsiteX21" fmla="*/ 64513 w 1472577"/>
                              <a:gd name="connsiteY21" fmla="*/ 922815 h 1436113"/>
                              <a:gd name="connsiteX22" fmla="*/ 109391 w 1472577"/>
                              <a:gd name="connsiteY22" fmla="*/ 964888 h 1436113"/>
                              <a:gd name="connsiteX23" fmla="*/ 120611 w 1472577"/>
                              <a:gd name="connsiteY23" fmla="*/ 1009767 h 1436113"/>
                              <a:gd name="connsiteX24" fmla="*/ 109391 w 1472577"/>
                              <a:gd name="connsiteY24" fmla="*/ 1015377 h 1436113"/>
                              <a:gd name="connsiteX25" fmla="*/ 137441 w 1472577"/>
                              <a:gd name="connsiteY25" fmla="*/ 1051841 h 1436113"/>
                              <a:gd name="connsiteX26" fmla="*/ 58903 w 1472577"/>
                              <a:gd name="connsiteY26" fmla="*/ 1180866 h 1436113"/>
                              <a:gd name="connsiteX27" fmla="*/ 64513 w 1472577"/>
                              <a:gd name="connsiteY27" fmla="*/ 1208915 h 1436113"/>
                              <a:gd name="connsiteX28" fmla="*/ 115001 w 1472577"/>
                              <a:gd name="connsiteY28" fmla="*/ 1228550 h 1436113"/>
                              <a:gd name="connsiteX29" fmla="*/ 179514 w 1472577"/>
                              <a:gd name="connsiteY29" fmla="*/ 1200501 h 1436113"/>
                              <a:gd name="connsiteX30" fmla="*/ 232807 w 1472577"/>
                              <a:gd name="connsiteY30" fmla="*/ 1242574 h 1436113"/>
                              <a:gd name="connsiteX31" fmla="*/ 280491 w 1472577"/>
                              <a:gd name="connsiteY31" fmla="*/ 1290258 h 1436113"/>
                              <a:gd name="connsiteX32" fmla="*/ 263661 w 1472577"/>
                              <a:gd name="connsiteY32" fmla="*/ 1377210 h 1436113"/>
                              <a:gd name="connsiteX33" fmla="*/ 389882 w 1472577"/>
                              <a:gd name="connsiteY33" fmla="*/ 1323917 h 1436113"/>
                              <a:gd name="connsiteX34" fmla="*/ 488054 w 1472577"/>
                              <a:gd name="connsiteY34" fmla="*/ 1436113 h 1436113"/>
                              <a:gd name="connsiteX35" fmla="*/ 605860 w 1472577"/>
                              <a:gd name="connsiteY35" fmla="*/ 1394039 h 1436113"/>
                              <a:gd name="connsiteX36" fmla="*/ 692812 w 1472577"/>
                              <a:gd name="connsiteY36" fmla="*/ 1273428 h 1436113"/>
                              <a:gd name="connsiteX37" fmla="*/ 765740 w 1472577"/>
                              <a:gd name="connsiteY37" fmla="*/ 1228550 h 1436113"/>
                              <a:gd name="connsiteX38" fmla="*/ 821838 w 1472577"/>
                              <a:gd name="connsiteY38" fmla="*/ 1239769 h 1436113"/>
                              <a:gd name="connsiteX39" fmla="*/ 866717 w 1472577"/>
                              <a:gd name="connsiteY39" fmla="*/ 1239769 h 1436113"/>
                              <a:gd name="connsiteX40" fmla="*/ 894766 w 1472577"/>
                              <a:gd name="connsiteY40" fmla="*/ 1262209 h 1436113"/>
                              <a:gd name="connsiteX41" fmla="*/ 911595 w 1472577"/>
                              <a:gd name="connsiteY41" fmla="*/ 1298672 h 1436113"/>
                              <a:gd name="connsiteX42" fmla="*/ 1037816 w 1472577"/>
                              <a:gd name="connsiteY42" fmla="*/ 1231355 h 1436113"/>
                              <a:gd name="connsiteX43" fmla="*/ 1040621 w 1472577"/>
                              <a:gd name="connsiteY43" fmla="*/ 1194891 h 1436113"/>
                              <a:gd name="connsiteX44" fmla="*/ 1113549 w 1472577"/>
                              <a:gd name="connsiteY44" fmla="*/ 1225745 h 1436113"/>
                              <a:gd name="connsiteX45" fmla="*/ 1192086 w 1472577"/>
                              <a:gd name="connsiteY45" fmla="*/ 1220135 h 1436113"/>
                              <a:gd name="connsiteX46" fmla="*/ 1259404 w 1472577"/>
                              <a:gd name="connsiteY46" fmla="*/ 1020987 h 1436113"/>
                              <a:gd name="connsiteX47" fmla="*/ 1374405 w 1472577"/>
                              <a:gd name="connsiteY47" fmla="*/ 1015377 h 1436113"/>
                              <a:gd name="connsiteX48" fmla="*/ 1396844 w 1472577"/>
                              <a:gd name="connsiteY48" fmla="*/ 984523 h 1436113"/>
                              <a:gd name="connsiteX49" fmla="*/ 1385625 w 1472577"/>
                              <a:gd name="connsiteY49" fmla="*/ 936839 h 1436113"/>
                              <a:gd name="connsiteX50" fmla="*/ 1436113 w 1472577"/>
                              <a:gd name="connsiteY50" fmla="*/ 869521 h 1436113"/>
                              <a:gd name="connsiteX51" fmla="*/ 1472577 w 1472577"/>
                              <a:gd name="connsiteY51" fmla="*/ 760130 h 1436113"/>
                              <a:gd name="connsiteX52" fmla="*/ 1433308 w 1472577"/>
                              <a:gd name="connsiteY52" fmla="*/ 754520 h 1436113"/>
                              <a:gd name="connsiteX53" fmla="*/ 1371600 w 1472577"/>
                              <a:gd name="connsiteY53" fmla="*/ 743301 h 1436113"/>
                              <a:gd name="connsiteX54" fmla="*/ 1276233 w 1472577"/>
                              <a:gd name="connsiteY54" fmla="*/ 698422 h 1436113"/>
                              <a:gd name="connsiteX55" fmla="*/ 1214525 w 1472577"/>
                              <a:gd name="connsiteY55" fmla="*/ 746106 h 1436113"/>
                              <a:gd name="connsiteX56" fmla="*/ 1197696 w 1472577"/>
                              <a:gd name="connsiteY56" fmla="*/ 768545 h 1436113"/>
                              <a:gd name="connsiteX57" fmla="*/ 1155622 w 1472577"/>
                              <a:gd name="connsiteY57" fmla="*/ 754520 h 1436113"/>
                              <a:gd name="connsiteX58" fmla="*/ 1121963 w 1472577"/>
                              <a:gd name="connsiteY58" fmla="*/ 782569 h 1436113"/>
                              <a:gd name="connsiteX59" fmla="*/ 1121963 w 1472577"/>
                              <a:gd name="connsiteY59" fmla="*/ 726471 h 1436113"/>
                              <a:gd name="connsiteX60" fmla="*/ 1085499 w 1472577"/>
                              <a:gd name="connsiteY60" fmla="*/ 619885 h 1436113"/>
                              <a:gd name="connsiteX61" fmla="*/ 1141598 w 1472577"/>
                              <a:gd name="connsiteY61" fmla="*/ 549762 h 1436113"/>
                              <a:gd name="connsiteX62" fmla="*/ 1178061 w 1472577"/>
                              <a:gd name="connsiteY62" fmla="*/ 499274 h 1436113"/>
                              <a:gd name="connsiteX63" fmla="*/ 1169647 w 1472577"/>
                              <a:gd name="connsiteY63" fmla="*/ 474029 h 1436113"/>
                              <a:gd name="connsiteX64" fmla="*/ 1116353 w 1472577"/>
                              <a:gd name="connsiteY64" fmla="*/ 468420 h 1436113"/>
                              <a:gd name="connsiteX65" fmla="*/ 1060255 w 1472577"/>
                              <a:gd name="connsiteY65" fmla="*/ 406712 h 1436113"/>
                              <a:gd name="connsiteX66" fmla="*/ 1029401 w 1472577"/>
                              <a:gd name="connsiteY66" fmla="*/ 387077 h 1436113"/>
                              <a:gd name="connsiteX67" fmla="*/ 1006962 w 1472577"/>
                              <a:gd name="connsiteY67" fmla="*/ 339394 h 1436113"/>
                              <a:gd name="connsiteX68" fmla="*/ 973303 w 1472577"/>
                              <a:gd name="connsiteY68" fmla="*/ 308540 h 1436113"/>
                              <a:gd name="connsiteX69" fmla="*/ 942449 w 1472577"/>
                              <a:gd name="connsiteY69" fmla="*/ 258052 h 1436113"/>
                              <a:gd name="connsiteX70" fmla="*/ 998547 w 1472577"/>
                              <a:gd name="connsiteY70" fmla="*/ 179514 h 1436113"/>
                              <a:gd name="connsiteX71" fmla="*/ 995742 w 1472577"/>
                              <a:gd name="connsiteY71" fmla="*/ 151465 h 1436113"/>
                              <a:gd name="connsiteX72" fmla="*/ 976108 w 1472577"/>
                              <a:gd name="connsiteY72" fmla="*/ 106587 h 1436113"/>
                              <a:gd name="connsiteX73" fmla="*/ 948059 w 1472577"/>
                              <a:gd name="connsiteY73" fmla="*/ 84147 h 1436113"/>
                              <a:gd name="connsiteX74" fmla="*/ 936839 w 1472577"/>
                              <a:gd name="connsiteY74" fmla="*/ 58903 h 1436113"/>
                              <a:gd name="connsiteX75" fmla="*/ 908790 w 1472577"/>
                              <a:gd name="connsiteY75" fmla="*/ 30854 h 1436113"/>
                              <a:gd name="connsiteX76" fmla="*/ 821838 w 1472577"/>
                              <a:gd name="connsiteY76" fmla="*/ 109391 h 1436113"/>
                              <a:gd name="connsiteX77" fmla="*/ 813423 w 1472577"/>
                              <a:gd name="connsiteY77" fmla="*/ 140245 h 1436113"/>
                              <a:gd name="connsiteX78" fmla="*/ 670373 w 1472577"/>
                              <a:gd name="connsiteY78" fmla="*/ 157075 h 1436113"/>
                              <a:gd name="connsiteX79" fmla="*/ 600250 w 1472577"/>
                              <a:gd name="connsiteY79" fmla="*/ 157075 h 1436113"/>
                              <a:gd name="connsiteX80" fmla="*/ 563787 w 1472577"/>
                              <a:gd name="connsiteY80" fmla="*/ 148660 h 1436113"/>
                              <a:gd name="connsiteX81" fmla="*/ 552567 w 1472577"/>
                              <a:gd name="connsiteY81" fmla="*/ 137441 h 1436113"/>
                              <a:gd name="connsiteX82" fmla="*/ 513298 w 1472577"/>
                              <a:gd name="connsiteY82" fmla="*/ 171099 h 1436113"/>
                              <a:gd name="connsiteX83" fmla="*/ 465615 w 1472577"/>
                              <a:gd name="connsiteY83" fmla="*/ 140245 h 1436113"/>
                              <a:gd name="connsiteX84" fmla="*/ 502079 w 1472577"/>
                              <a:gd name="connsiteY84" fmla="*/ 78537 h 1436113"/>
                              <a:gd name="connsiteX85" fmla="*/ 361833 w 1472577"/>
                              <a:gd name="connsiteY85" fmla="*/ 129026 h 1436113"/>
                              <a:gd name="connsiteX86" fmla="*/ 367443 w 1472577"/>
                              <a:gd name="connsiteY86" fmla="*/ 196344 h 1436113"/>
                              <a:gd name="connsiteX87" fmla="*/ 336589 w 1472577"/>
                              <a:gd name="connsiteY87" fmla="*/ 143050 h 1436113"/>
                              <a:gd name="connsiteX88" fmla="*/ 291710 w 1472577"/>
                              <a:gd name="connsiteY88" fmla="*/ 103782 h 1436113"/>
                              <a:gd name="connsiteX89" fmla="*/ 272076 w 1472577"/>
                              <a:gd name="connsiteY89" fmla="*/ 56098 h 1436113"/>
                              <a:gd name="connsiteX90" fmla="*/ 260857 w 1472577"/>
                              <a:gd name="connsiteY90" fmla="*/ 0 h 1436113"/>
                              <a:gd name="connsiteX91" fmla="*/ 143050 w 1472577"/>
                              <a:gd name="connsiteY91" fmla="*/ 64513 h 1436113"/>
                              <a:gd name="connsiteX92" fmla="*/ 47683 w 1472577"/>
                              <a:gd name="connsiteY92" fmla="*/ 78537 h 143611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  <a:cxn ang="0">
                                <a:pos x="connsiteX19" y="connsiteY19"/>
                              </a:cxn>
                              <a:cxn ang="0">
                                <a:pos x="connsiteX20" y="connsiteY20"/>
                              </a:cxn>
                              <a:cxn ang="0">
                                <a:pos x="connsiteX21" y="connsiteY21"/>
                              </a:cxn>
                              <a:cxn ang="0">
                                <a:pos x="connsiteX22" y="connsiteY22"/>
                              </a:cxn>
                              <a:cxn ang="0">
                                <a:pos x="connsiteX23" y="connsiteY23"/>
                              </a:cxn>
                              <a:cxn ang="0">
                                <a:pos x="connsiteX24" y="connsiteY24"/>
                              </a:cxn>
                              <a:cxn ang="0">
                                <a:pos x="connsiteX25" y="connsiteY25"/>
                              </a:cxn>
                              <a:cxn ang="0">
                                <a:pos x="connsiteX26" y="connsiteY26"/>
                              </a:cxn>
                              <a:cxn ang="0">
                                <a:pos x="connsiteX27" y="connsiteY27"/>
                              </a:cxn>
                              <a:cxn ang="0">
                                <a:pos x="connsiteX28" y="connsiteY28"/>
                              </a:cxn>
                              <a:cxn ang="0">
                                <a:pos x="connsiteX29" y="connsiteY29"/>
                              </a:cxn>
                              <a:cxn ang="0">
                                <a:pos x="connsiteX30" y="connsiteY30"/>
                              </a:cxn>
                              <a:cxn ang="0">
                                <a:pos x="connsiteX31" y="connsiteY31"/>
                              </a:cxn>
                              <a:cxn ang="0">
                                <a:pos x="connsiteX32" y="connsiteY32"/>
                              </a:cxn>
                              <a:cxn ang="0">
                                <a:pos x="connsiteX33" y="connsiteY33"/>
                              </a:cxn>
                              <a:cxn ang="0">
                                <a:pos x="connsiteX34" y="connsiteY34"/>
                              </a:cxn>
                              <a:cxn ang="0">
                                <a:pos x="connsiteX35" y="connsiteY35"/>
                              </a:cxn>
                              <a:cxn ang="0">
                                <a:pos x="connsiteX36" y="connsiteY36"/>
                              </a:cxn>
                              <a:cxn ang="0">
                                <a:pos x="connsiteX37" y="connsiteY37"/>
                              </a:cxn>
                              <a:cxn ang="0">
                                <a:pos x="connsiteX38" y="connsiteY38"/>
                              </a:cxn>
                              <a:cxn ang="0">
                                <a:pos x="connsiteX39" y="connsiteY39"/>
                              </a:cxn>
                              <a:cxn ang="0">
                                <a:pos x="connsiteX40" y="connsiteY40"/>
                              </a:cxn>
                              <a:cxn ang="0">
                                <a:pos x="connsiteX41" y="connsiteY41"/>
                              </a:cxn>
                              <a:cxn ang="0">
                                <a:pos x="connsiteX42" y="connsiteY42"/>
                              </a:cxn>
                              <a:cxn ang="0">
                                <a:pos x="connsiteX43" y="connsiteY43"/>
                              </a:cxn>
                              <a:cxn ang="0">
                                <a:pos x="connsiteX44" y="connsiteY44"/>
                              </a:cxn>
                              <a:cxn ang="0">
                                <a:pos x="connsiteX45" y="connsiteY45"/>
                              </a:cxn>
                              <a:cxn ang="0">
                                <a:pos x="connsiteX46" y="connsiteY46"/>
                              </a:cxn>
                              <a:cxn ang="0">
                                <a:pos x="connsiteX47" y="connsiteY47"/>
                              </a:cxn>
                              <a:cxn ang="0">
                                <a:pos x="connsiteX48" y="connsiteY48"/>
                              </a:cxn>
                              <a:cxn ang="0">
                                <a:pos x="connsiteX49" y="connsiteY49"/>
                              </a:cxn>
                              <a:cxn ang="0">
                                <a:pos x="connsiteX50" y="connsiteY50"/>
                              </a:cxn>
                              <a:cxn ang="0">
                                <a:pos x="connsiteX51" y="connsiteY51"/>
                              </a:cxn>
                              <a:cxn ang="0">
                                <a:pos x="connsiteX52" y="connsiteY52"/>
                              </a:cxn>
                              <a:cxn ang="0">
                                <a:pos x="connsiteX53" y="connsiteY53"/>
                              </a:cxn>
                              <a:cxn ang="0">
                                <a:pos x="connsiteX54" y="connsiteY54"/>
                              </a:cxn>
                              <a:cxn ang="0">
                                <a:pos x="connsiteX55" y="connsiteY55"/>
                              </a:cxn>
                              <a:cxn ang="0">
                                <a:pos x="connsiteX56" y="connsiteY56"/>
                              </a:cxn>
                              <a:cxn ang="0">
                                <a:pos x="connsiteX57" y="connsiteY57"/>
                              </a:cxn>
                              <a:cxn ang="0">
                                <a:pos x="connsiteX58" y="connsiteY58"/>
                              </a:cxn>
                              <a:cxn ang="0">
                                <a:pos x="connsiteX59" y="connsiteY59"/>
                              </a:cxn>
                              <a:cxn ang="0">
                                <a:pos x="connsiteX60" y="connsiteY60"/>
                              </a:cxn>
                              <a:cxn ang="0">
                                <a:pos x="connsiteX61" y="connsiteY61"/>
                              </a:cxn>
                              <a:cxn ang="0">
                                <a:pos x="connsiteX62" y="connsiteY62"/>
                              </a:cxn>
                              <a:cxn ang="0">
                                <a:pos x="connsiteX63" y="connsiteY63"/>
                              </a:cxn>
                              <a:cxn ang="0">
                                <a:pos x="connsiteX64" y="connsiteY64"/>
                              </a:cxn>
                              <a:cxn ang="0">
                                <a:pos x="connsiteX65" y="connsiteY65"/>
                              </a:cxn>
                              <a:cxn ang="0">
                                <a:pos x="connsiteX66" y="connsiteY66"/>
                              </a:cxn>
                              <a:cxn ang="0">
                                <a:pos x="connsiteX67" y="connsiteY67"/>
                              </a:cxn>
                              <a:cxn ang="0">
                                <a:pos x="connsiteX68" y="connsiteY68"/>
                              </a:cxn>
                              <a:cxn ang="0">
                                <a:pos x="connsiteX69" y="connsiteY69"/>
                              </a:cxn>
                              <a:cxn ang="0">
                                <a:pos x="connsiteX70" y="connsiteY70"/>
                              </a:cxn>
                              <a:cxn ang="0">
                                <a:pos x="connsiteX71" y="connsiteY71"/>
                              </a:cxn>
                              <a:cxn ang="0">
                                <a:pos x="connsiteX72" y="connsiteY72"/>
                              </a:cxn>
                              <a:cxn ang="0">
                                <a:pos x="connsiteX73" y="connsiteY73"/>
                              </a:cxn>
                              <a:cxn ang="0">
                                <a:pos x="connsiteX74" y="connsiteY74"/>
                              </a:cxn>
                              <a:cxn ang="0">
                                <a:pos x="connsiteX75" y="connsiteY75"/>
                              </a:cxn>
                              <a:cxn ang="0">
                                <a:pos x="connsiteX76" y="connsiteY76"/>
                              </a:cxn>
                              <a:cxn ang="0">
                                <a:pos x="connsiteX77" y="connsiteY77"/>
                              </a:cxn>
                              <a:cxn ang="0">
                                <a:pos x="connsiteX78" y="connsiteY78"/>
                              </a:cxn>
                              <a:cxn ang="0">
                                <a:pos x="connsiteX79" y="connsiteY79"/>
                              </a:cxn>
                              <a:cxn ang="0">
                                <a:pos x="connsiteX80" y="connsiteY80"/>
                              </a:cxn>
                              <a:cxn ang="0">
                                <a:pos x="connsiteX81" y="connsiteY81"/>
                              </a:cxn>
                              <a:cxn ang="0">
                                <a:pos x="connsiteX82" y="connsiteY82"/>
                              </a:cxn>
                              <a:cxn ang="0">
                                <a:pos x="connsiteX83" y="connsiteY83"/>
                              </a:cxn>
                              <a:cxn ang="0">
                                <a:pos x="connsiteX84" y="connsiteY84"/>
                              </a:cxn>
                              <a:cxn ang="0">
                                <a:pos x="connsiteX85" y="connsiteY85"/>
                              </a:cxn>
                              <a:cxn ang="0">
                                <a:pos x="connsiteX86" y="connsiteY86"/>
                              </a:cxn>
                              <a:cxn ang="0">
                                <a:pos x="connsiteX87" y="connsiteY87"/>
                              </a:cxn>
                              <a:cxn ang="0">
                                <a:pos x="connsiteX88" y="connsiteY88"/>
                              </a:cxn>
                              <a:cxn ang="0">
                                <a:pos x="connsiteX89" y="connsiteY89"/>
                              </a:cxn>
                              <a:cxn ang="0">
                                <a:pos x="connsiteX90" y="connsiteY90"/>
                              </a:cxn>
                              <a:cxn ang="0">
                                <a:pos x="connsiteX91" y="connsiteY91"/>
                              </a:cxn>
                              <a:cxn ang="0">
                                <a:pos x="connsiteX92" y="connsiteY92"/>
                              </a:cxn>
                            </a:cxnLst>
                            <a:rect l="l" t="t" r="r" b="b"/>
                            <a:pathLst>
                              <a:path w="1472577" h="1436113">
                                <a:moveTo>
                                  <a:pt x="47683" y="78537"/>
                                </a:moveTo>
                                <a:lnTo>
                                  <a:pt x="115001" y="288906"/>
                                </a:lnTo>
                                <a:lnTo>
                                  <a:pt x="134636" y="297320"/>
                                </a:lnTo>
                                <a:lnTo>
                                  <a:pt x="103782" y="330979"/>
                                </a:lnTo>
                                <a:lnTo>
                                  <a:pt x="92562" y="378663"/>
                                </a:lnTo>
                                <a:lnTo>
                                  <a:pt x="196344" y="420736"/>
                                </a:lnTo>
                                <a:lnTo>
                                  <a:pt x="238417" y="451590"/>
                                </a:lnTo>
                                <a:lnTo>
                                  <a:pt x="280491" y="513298"/>
                                </a:lnTo>
                                <a:lnTo>
                                  <a:pt x="272076" y="555372"/>
                                </a:lnTo>
                                <a:lnTo>
                                  <a:pt x="215978" y="614275"/>
                                </a:lnTo>
                                <a:lnTo>
                                  <a:pt x="193539" y="664763"/>
                                </a:lnTo>
                                <a:lnTo>
                                  <a:pt x="187929" y="692812"/>
                                </a:lnTo>
                                <a:lnTo>
                                  <a:pt x="196344" y="720861"/>
                                </a:lnTo>
                                <a:lnTo>
                                  <a:pt x="238417" y="748910"/>
                                </a:lnTo>
                                <a:lnTo>
                                  <a:pt x="227198" y="768545"/>
                                </a:lnTo>
                                <a:lnTo>
                                  <a:pt x="227198" y="768545"/>
                                </a:lnTo>
                                <a:lnTo>
                                  <a:pt x="185124" y="765740"/>
                                </a:lnTo>
                                <a:lnTo>
                                  <a:pt x="143050" y="838667"/>
                                </a:lnTo>
                                <a:lnTo>
                                  <a:pt x="36464" y="790984"/>
                                </a:lnTo>
                                <a:lnTo>
                                  <a:pt x="2805" y="807814"/>
                                </a:lnTo>
                                <a:lnTo>
                                  <a:pt x="0" y="847082"/>
                                </a:lnTo>
                                <a:lnTo>
                                  <a:pt x="64513" y="922815"/>
                                </a:lnTo>
                                <a:lnTo>
                                  <a:pt x="109391" y="964888"/>
                                </a:lnTo>
                                <a:lnTo>
                                  <a:pt x="120611" y="1009767"/>
                                </a:lnTo>
                                <a:lnTo>
                                  <a:pt x="109391" y="1015377"/>
                                </a:lnTo>
                                <a:lnTo>
                                  <a:pt x="137441" y="1051841"/>
                                </a:lnTo>
                                <a:lnTo>
                                  <a:pt x="58903" y="1180866"/>
                                </a:lnTo>
                                <a:lnTo>
                                  <a:pt x="64513" y="1208915"/>
                                </a:lnTo>
                                <a:lnTo>
                                  <a:pt x="115001" y="1228550"/>
                                </a:lnTo>
                                <a:lnTo>
                                  <a:pt x="179514" y="1200501"/>
                                </a:lnTo>
                                <a:lnTo>
                                  <a:pt x="232807" y="1242574"/>
                                </a:lnTo>
                                <a:lnTo>
                                  <a:pt x="280491" y="1290258"/>
                                </a:lnTo>
                                <a:lnTo>
                                  <a:pt x="263661" y="1377210"/>
                                </a:lnTo>
                                <a:lnTo>
                                  <a:pt x="389882" y="1323917"/>
                                </a:lnTo>
                                <a:lnTo>
                                  <a:pt x="488054" y="1436113"/>
                                </a:lnTo>
                                <a:lnTo>
                                  <a:pt x="605860" y="1394039"/>
                                </a:lnTo>
                                <a:lnTo>
                                  <a:pt x="692812" y="1273428"/>
                                </a:lnTo>
                                <a:lnTo>
                                  <a:pt x="765740" y="1228550"/>
                                </a:lnTo>
                                <a:lnTo>
                                  <a:pt x="821838" y="1239769"/>
                                </a:lnTo>
                                <a:lnTo>
                                  <a:pt x="866717" y="1239769"/>
                                </a:lnTo>
                                <a:lnTo>
                                  <a:pt x="894766" y="1262209"/>
                                </a:lnTo>
                                <a:lnTo>
                                  <a:pt x="911595" y="1298672"/>
                                </a:lnTo>
                                <a:lnTo>
                                  <a:pt x="1037816" y="1231355"/>
                                </a:lnTo>
                                <a:lnTo>
                                  <a:pt x="1040621" y="1194891"/>
                                </a:lnTo>
                                <a:lnTo>
                                  <a:pt x="1113549" y="1225745"/>
                                </a:lnTo>
                                <a:lnTo>
                                  <a:pt x="1192086" y="1220135"/>
                                </a:lnTo>
                                <a:lnTo>
                                  <a:pt x="1259404" y="1020987"/>
                                </a:lnTo>
                                <a:lnTo>
                                  <a:pt x="1374405" y="1015377"/>
                                </a:lnTo>
                                <a:lnTo>
                                  <a:pt x="1396844" y="984523"/>
                                </a:lnTo>
                                <a:lnTo>
                                  <a:pt x="1385625" y="936839"/>
                                </a:lnTo>
                                <a:lnTo>
                                  <a:pt x="1436113" y="869521"/>
                                </a:lnTo>
                                <a:lnTo>
                                  <a:pt x="1472577" y="760130"/>
                                </a:lnTo>
                                <a:lnTo>
                                  <a:pt x="1433308" y="754520"/>
                                </a:lnTo>
                                <a:lnTo>
                                  <a:pt x="1371600" y="743301"/>
                                </a:lnTo>
                                <a:lnTo>
                                  <a:pt x="1276233" y="698422"/>
                                </a:lnTo>
                                <a:lnTo>
                                  <a:pt x="1214525" y="746106"/>
                                </a:lnTo>
                                <a:lnTo>
                                  <a:pt x="1197696" y="768545"/>
                                </a:lnTo>
                                <a:lnTo>
                                  <a:pt x="1155622" y="754520"/>
                                </a:lnTo>
                                <a:lnTo>
                                  <a:pt x="1121963" y="782569"/>
                                </a:lnTo>
                                <a:lnTo>
                                  <a:pt x="1121963" y="726471"/>
                                </a:lnTo>
                                <a:lnTo>
                                  <a:pt x="1085499" y="619885"/>
                                </a:lnTo>
                                <a:lnTo>
                                  <a:pt x="1141598" y="549762"/>
                                </a:lnTo>
                                <a:lnTo>
                                  <a:pt x="1178061" y="499274"/>
                                </a:lnTo>
                                <a:lnTo>
                                  <a:pt x="1169647" y="474029"/>
                                </a:lnTo>
                                <a:lnTo>
                                  <a:pt x="1116353" y="468420"/>
                                </a:lnTo>
                                <a:lnTo>
                                  <a:pt x="1060255" y="406712"/>
                                </a:lnTo>
                                <a:lnTo>
                                  <a:pt x="1029401" y="387077"/>
                                </a:lnTo>
                                <a:lnTo>
                                  <a:pt x="1006962" y="339394"/>
                                </a:lnTo>
                                <a:lnTo>
                                  <a:pt x="973303" y="308540"/>
                                </a:lnTo>
                                <a:lnTo>
                                  <a:pt x="942449" y="258052"/>
                                </a:lnTo>
                                <a:lnTo>
                                  <a:pt x="998547" y="179514"/>
                                </a:lnTo>
                                <a:lnTo>
                                  <a:pt x="995742" y="151465"/>
                                </a:lnTo>
                                <a:lnTo>
                                  <a:pt x="976108" y="106587"/>
                                </a:lnTo>
                                <a:lnTo>
                                  <a:pt x="948059" y="84147"/>
                                </a:lnTo>
                                <a:lnTo>
                                  <a:pt x="936839" y="58903"/>
                                </a:lnTo>
                                <a:lnTo>
                                  <a:pt x="908790" y="30854"/>
                                </a:lnTo>
                                <a:lnTo>
                                  <a:pt x="821838" y="109391"/>
                                </a:lnTo>
                                <a:lnTo>
                                  <a:pt x="813423" y="140245"/>
                                </a:lnTo>
                                <a:lnTo>
                                  <a:pt x="670373" y="157075"/>
                                </a:lnTo>
                                <a:lnTo>
                                  <a:pt x="600250" y="157075"/>
                                </a:lnTo>
                                <a:lnTo>
                                  <a:pt x="563787" y="148660"/>
                                </a:lnTo>
                                <a:lnTo>
                                  <a:pt x="552567" y="137441"/>
                                </a:lnTo>
                                <a:lnTo>
                                  <a:pt x="513298" y="171099"/>
                                </a:lnTo>
                                <a:lnTo>
                                  <a:pt x="465615" y="140245"/>
                                </a:lnTo>
                                <a:lnTo>
                                  <a:pt x="502079" y="78537"/>
                                </a:lnTo>
                                <a:lnTo>
                                  <a:pt x="361833" y="129026"/>
                                </a:lnTo>
                                <a:lnTo>
                                  <a:pt x="367443" y="196344"/>
                                </a:lnTo>
                                <a:lnTo>
                                  <a:pt x="336589" y="143050"/>
                                </a:lnTo>
                                <a:lnTo>
                                  <a:pt x="291710" y="103782"/>
                                </a:lnTo>
                                <a:lnTo>
                                  <a:pt x="272076" y="56098"/>
                                </a:lnTo>
                                <a:lnTo>
                                  <a:pt x="260857" y="0"/>
                                </a:lnTo>
                                <a:lnTo>
                                  <a:pt x="143050" y="64513"/>
                                </a:lnTo>
                                <a:lnTo>
                                  <a:pt x="47683" y="7853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E7C949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1200" b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rPr>
                              <a:t>Вольск</a:t>
                            </a:r>
                            <a:endParaRPr lang="ru-RU" sz="1200" b="1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8" name="Полилиния 2"/>
                        <p:cNvSpPr/>
                        <p:nvPr/>
                      </p:nvSpPr>
                      <p:spPr>
                        <a:xfrm>
                          <a:off x="6248400" y="0"/>
                          <a:ext cx="1037771" cy="1211943"/>
                        </a:xfrm>
                        <a:custGeom>
                          <a:avLst/>
                          <a:gdLst>
                            <a:gd name="connsiteX0" fmla="*/ 0 w 1037771"/>
                            <a:gd name="connsiteY0" fmla="*/ 457200 h 1211943"/>
                            <a:gd name="connsiteX1" fmla="*/ 79829 w 1037771"/>
                            <a:gd name="connsiteY1" fmla="*/ 587829 h 1211943"/>
                            <a:gd name="connsiteX2" fmla="*/ 32657 w 1037771"/>
                            <a:gd name="connsiteY2" fmla="*/ 674914 h 1211943"/>
                            <a:gd name="connsiteX3" fmla="*/ 90714 w 1037771"/>
                            <a:gd name="connsiteY3" fmla="*/ 765629 h 1211943"/>
                            <a:gd name="connsiteX4" fmla="*/ 105229 w 1037771"/>
                            <a:gd name="connsiteY4" fmla="*/ 823686 h 1211943"/>
                            <a:gd name="connsiteX5" fmla="*/ 166914 w 1037771"/>
                            <a:gd name="connsiteY5" fmla="*/ 856343 h 1211943"/>
                            <a:gd name="connsiteX6" fmla="*/ 185057 w 1037771"/>
                            <a:gd name="connsiteY6" fmla="*/ 878114 h 1211943"/>
                            <a:gd name="connsiteX7" fmla="*/ 235857 w 1037771"/>
                            <a:gd name="connsiteY7" fmla="*/ 907143 h 1211943"/>
                            <a:gd name="connsiteX8" fmla="*/ 257629 w 1037771"/>
                            <a:gd name="connsiteY8" fmla="*/ 925286 h 1211943"/>
                            <a:gd name="connsiteX9" fmla="*/ 192314 w 1037771"/>
                            <a:gd name="connsiteY9" fmla="*/ 1001486 h 1211943"/>
                            <a:gd name="connsiteX10" fmla="*/ 163286 w 1037771"/>
                            <a:gd name="connsiteY10" fmla="*/ 1041400 h 1211943"/>
                            <a:gd name="connsiteX11" fmla="*/ 203200 w 1037771"/>
                            <a:gd name="connsiteY11" fmla="*/ 1157514 h 1211943"/>
                            <a:gd name="connsiteX12" fmla="*/ 192314 w 1037771"/>
                            <a:gd name="connsiteY12" fmla="*/ 1211943 h 1211943"/>
                            <a:gd name="connsiteX13" fmla="*/ 232229 w 1037771"/>
                            <a:gd name="connsiteY13" fmla="*/ 1179286 h 1211943"/>
                            <a:gd name="connsiteX14" fmla="*/ 283029 w 1037771"/>
                            <a:gd name="connsiteY14" fmla="*/ 1208314 h 1211943"/>
                            <a:gd name="connsiteX15" fmla="*/ 348343 w 1037771"/>
                            <a:gd name="connsiteY15" fmla="*/ 1139371 h 1211943"/>
                            <a:gd name="connsiteX16" fmla="*/ 529771 w 1037771"/>
                            <a:gd name="connsiteY16" fmla="*/ 1175657 h 1211943"/>
                            <a:gd name="connsiteX17" fmla="*/ 602343 w 1037771"/>
                            <a:gd name="connsiteY17" fmla="*/ 1135743 h 1211943"/>
                            <a:gd name="connsiteX18" fmla="*/ 743857 w 1037771"/>
                            <a:gd name="connsiteY18" fmla="*/ 783771 h 1211943"/>
                            <a:gd name="connsiteX19" fmla="*/ 736600 w 1037771"/>
                            <a:gd name="connsiteY19" fmla="*/ 664029 h 1211943"/>
                            <a:gd name="connsiteX20" fmla="*/ 780143 w 1037771"/>
                            <a:gd name="connsiteY20" fmla="*/ 537029 h 1211943"/>
                            <a:gd name="connsiteX21" fmla="*/ 845457 w 1037771"/>
                            <a:gd name="connsiteY21" fmla="*/ 359229 h 1211943"/>
                            <a:gd name="connsiteX22" fmla="*/ 896257 w 1037771"/>
                            <a:gd name="connsiteY22" fmla="*/ 312057 h 1211943"/>
                            <a:gd name="connsiteX23" fmla="*/ 939800 w 1037771"/>
                            <a:gd name="connsiteY23" fmla="*/ 279400 h 1211943"/>
                            <a:gd name="connsiteX24" fmla="*/ 968829 w 1037771"/>
                            <a:gd name="connsiteY24" fmla="*/ 148771 h 1211943"/>
                            <a:gd name="connsiteX25" fmla="*/ 990600 w 1037771"/>
                            <a:gd name="connsiteY25" fmla="*/ 76200 h 1211943"/>
                            <a:gd name="connsiteX26" fmla="*/ 1037771 w 1037771"/>
                            <a:gd name="connsiteY26" fmla="*/ 0 h 1211943"/>
                            <a:gd name="connsiteX27" fmla="*/ 903514 w 1037771"/>
                            <a:gd name="connsiteY27" fmla="*/ 94343 h 1211943"/>
                            <a:gd name="connsiteX28" fmla="*/ 816429 w 1037771"/>
                            <a:gd name="connsiteY28" fmla="*/ 54429 h 1211943"/>
                            <a:gd name="connsiteX29" fmla="*/ 816429 w 1037771"/>
                            <a:gd name="connsiteY29" fmla="*/ 54429 h 1211943"/>
                            <a:gd name="connsiteX30" fmla="*/ 765629 w 1037771"/>
                            <a:gd name="connsiteY30" fmla="*/ 108857 h 1211943"/>
                            <a:gd name="connsiteX31" fmla="*/ 707571 w 1037771"/>
                            <a:gd name="connsiteY31" fmla="*/ 108857 h 1211943"/>
                            <a:gd name="connsiteX32" fmla="*/ 660400 w 1037771"/>
                            <a:gd name="connsiteY32" fmla="*/ 101600 h 1211943"/>
                            <a:gd name="connsiteX33" fmla="*/ 605971 w 1037771"/>
                            <a:gd name="connsiteY33" fmla="*/ 130629 h 1211943"/>
                            <a:gd name="connsiteX34" fmla="*/ 580571 w 1037771"/>
                            <a:gd name="connsiteY34" fmla="*/ 152400 h 1211943"/>
                            <a:gd name="connsiteX35" fmla="*/ 522514 w 1037771"/>
                            <a:gd name="connsiteY35" fmla="*/ 192314 h 1211943"/>
                            <a:gd name="connsiteX36" fmla="*/ 515257 w 1037771"/>
                            <a:gd name="connsiteY36" fmla="*/ 232229 h 1211943"/>
                            <a:gd name="connsiteX37" fmla="*/ 627743 w 1037771"/>
                            <a:gd name="connsiteY37" fmla="*/ 224971 h 1211943"/>
                            <a:gd name="connsiteX38" fmla="*/ 602343 w 1037771"/>
                            <a:gd name="connsiteY38" fmla="*/ 283029 h 1211943"/>
                            <a:gd name="connsiteX39" fmla="*/ 464457 w 1037771"/>
                            <a:gd name="connsiteY39" fmla="*/ 359229 h 1211943"/>
                            <a:gd name="connsiteX40" fmla="*/ 413657 w 1037771"/>
                            <a:gd name="connsiteY40" fmla="*/ 264886 h 1211943"/>
                            <a:gd name="connsiteX41" fmla="*/ 420914 w 1037771"/>
                            <a:gd name="connsiteY41" fmla="*/ 221343 h 1211943"/>
                            <a:gd name="connsiteX42" fmla="*/ 326571 w 1037771"/>
                            <a:gd name="connsiteY42" fmla="*/ 203200 h 1211943"/>
                            <a:gd name="connsiteX43" fmla="*/ 333829 w 1037771"/>
                            <a:gd name="connsiteY43" fmla="*/ 239486 h 1211943"/>
                            <a:gd name="connsiteX44" fmla="*/ 308429 w 1037771"/>
                            <a:gd name="connsiteY44" fmla="*/ 272143 h 1211943"/>
                            <a:gd name="connsiteX45" fmla="*/ 275771 w 1037771"/>
                            <a:gd name="connsiteY45" fmla="*/ 286657 h 1211943"/>
                            <a:gd name="connsiteX46" fmla="*/ 283029 w 1037771"/>
                            <a:gd name="connsiteY46" fmla="*/ 319314 h 1211943"/>
                            <a:gd name="connsiteX47" fmla="*/ 257629 w 1037771"/>
                            <a:gd name="connsiteY47" fmla="*/ 355600 h 1211943"/>
                            <a:gd name="connsiteX48" fmla="*/ 235857 w 1037771"/>
                            <a:gd name="connsiteY48" fmla="*/ 413657 h 1211943"/>
                            <a:gd name="connsiteX49" fmla="*/ 283029 w 1037771"/>
                            <a:gd name="connsiteY49" fmla="*/ 449943 h 1211943"/>
                            <a:gd name="connsiteX50" fmla="*/ 261257 w 1037771"/>
                            <a:gd name="connsiteY50" fmla="*/ 486229 h 1211943"/>
                            <a:gd name="connsiteX51" fmla="*/ 177800 w 1037771"/>
                            <a:gd name="connsiteY51" fmla="*/ 533400 h 1211943"/>
                            <a:gd name="connsiteX52" fmla="*/ 97971 w 1037771"/>
                            <a:gd name="connsiteY52" fmla="*/ 486229 h 1211943"/>
                            <a:gd name="connsiteX53" fmla="*/ 47171 w 1037771"/>
                            <a:gd name="connsiteY53" fmla="*/ 486229 h 1211943"/>
                            <a:gd name="connsiteX54" fmla="*/ 0 w 1037771"/>
                            <a:gd name="connsiteY54" fmla="*/ 457200 h 121194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</a:cxnLst>
                          <a:rect l="l" t="t" r="r" b="b"/>
                          <a:pathLst>
                            <a:path w="1037771" h="1211943">
                              <a:moveTo>
                                <a:pt x="0" y="457200"/>
                              </a:moveTo>
                              <a:lnTo>
                                <a:pt x="79829" y="587829"/>
                              </a:lnTo>
                              <a:lnTo>
                                <a:pt x="32657" y="674914"/>
                              </a:lnTo>
                              <a:lnTo>
                                <a:pt x="90714" y="765629"/>
                              </a:lnTo>
                              <a:lnTo>
                                <a:pt x="105229" y="823686"/>
                              </a:lnTo>
                              <a:lnTo>
                                <a:pt x="166914" y="856343"/>
                              </a:lnTo>
                              <a:lnTo>
                                <a:pt x="185057" y="878114"/>
                              </a:lnTo>
                              <a:lnTo>
                                <a:pt x="235857" y="907143"/>
                              </a:lnTo>
                              <a:lnTo>
                                <a:pt x="257629" y="925286"/>
                              </a:lnTo>
                              <a:lnTo>
                                <a:pt x="192314" y="1001486"/>
                              </a:lnTo>
                              <a:lnTo>
                                <a:pt x="163286" y="1041400"/>
                              </a:lnTo>
                              <a:lnTo>
                                <a:pt x="203200" y="1157514"/>
                              </a:lnTo>
                              <a:lnTo>
                                <a:pt x="192314" y="1211943"/>
                              </a:lnTo>
                              <a:lnTo>
                                <a:pt x="232229" y="1179286"/>
                              </a:lnTo>
                              <a:lnTo>
                                <a:pt x="283029" y="1208314"/>
                              </a:lnTo>
                              <a:lnTo>
                                <a:pt x="348343" y="1139371"/>
                              </a:lnTo>
                              <a:lnTo>
                                <a:pt x="529771" y="1175657"/>
                              </a:lnTo>
                              <a:lnTo>
                                <a:pt x="602343" y="1135743"/>
                              </a:lnTo>
                              <a:lnTo>
                                <a:pt x="743857" y="783771"/>
                              </a:lnTo>
                              <a:lnTo>
                                <a:pt x="736600" y="664029"/>
                              </a:lnTo>
                              <a:lnTo>
                                <a:pt x="780143" y="537029"/>
                              </a:lnTo>
                              <a:lnTo>
                                <a:pt x="845457" y="359229"/>
                              </a:lnTo>
                              <a:lnTo>
                                <a:pt x="896257" y="312057"/>
                              </a:lnTo>
                              <a:lnTo>
                                <a:pt x="939800" y="279400"/>
                              </a:lnTo>
                              <a:lnTo>
                                <a:pt x="968829" y="148771"/>
                              </a:lnTo>
                              <a:lnTo>
                                <a:pt x="990600" y="76200"/>
                              </a:lnTo>
                              <a:lnTo>
                                <a:pt x="1037771" y="0"/>
                              </a:lnTo>
                              <a:lnTo>
                                <a:pt x="903514" y="94343"/>
                              </a:lnTo>
                              <a:lnTo>
                                <a:pt x="816429" y="54429"/>
                              </a:lnTo>
                              <a:lnTo>
                                <a:pt x="816429" y="54429"/>
                              </a:lnTo>
                              <a:lnTo>
                                <a:pt x="765629" y="108857"/>
                              </a:lnTo>
                              <a:lnTo>
                                <a:pt x="707571" y="108857"/>
                              </a:lnTo>
                              <a:lnTo>
                                <a:pt x="660400" y="101600"/>
                              </a:lnTo>
                              <a:lnTo>
                                <a:pt x="605971" y="130629"/>
                              </a:lnTo>
                              <a:lnTo>
                                <a:pt x="580571" y="152400"/>
                              </a:lnTo>
                              <a:lnTo>
                                <a:pt x="522514" y="192314"/>
                              </a:lnTo>
                              <a:lnTo>
                                <a:pt x="515257" y="232229"/>
                              </a:lnTo>
                              <a:lnTo>
                                <a:pt x="627743" y="224971"/>
                              </a:lnTo>
                              <a:lnTo>
                                <a:pt x="602343" y="283029"/>
                              </a:lnTo>
                              <a:lnTo>
                                <a:pt x="464457" y="359229"/>
                              </a:lnTo>
                              <a:lnTo>
                                <a:pt x="413657" y="264886"/>
                              </a:lnTo>
                              <a:lnTo>
                                <a:pt x="420914" y="221343"/>
                              </a:lnTo>
                              <a:lnTo>
                                <a:pt x="326571" y="203200"/>
                              </a:lnTo>
                              <a:lnTo>
                                <a:pt x="333829" y="239486"/>
                              </a:lnTo>
                              <a:lnTo>
                                <a:pt x="308429" y="272143"/>
                              </a:lnTo>
                              <a:lnTo>
                                <a:pt x="275771" y="286657"/>
                              </a:lnTo>
                              <a:lnTo>
                                <a:pt x="283029" y="319314"/>
                              </a:lnTo>
                              <a:lnTo>
                                <a:pt x="257629" y="355600"/>
                              </a:lnTo>
                              <a:lnTo>
                                <a:pt x="235857" y="413657"/>
                              </a:lnTo>
                              <a:lnTo>
                                <a:pt x="283029" y="449943"/>
                              </a:lnTo>
                              <a:lnTo>
                                <a:pt x="261257" y="486229"/>
                              </a:lnTo>
                              <a:lnTo>
                                <a:pt x="177800" y="533400"/>
                              </a:lnTo>
                              <a:lnTo>
                                <a:pt x="97971" y="486229"/>
                              </a:lnTo>
                              <a:lnTo>
                                <a:pt x="47171" y="486229"/>
                              </a:lnTo>
                              <a:lnTo>
                                <a:pt x="0" y="45720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E7C949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1000" b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rPr>
                            <a:t>Хвалынск</a:t>
                          </a:r>
                          <a:endParaRPr lang="ru-RU" sz="1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6" name="Полилиния 4"/>
                      <p:cNvSpPr/>
                      <p:nvPr/>
                    </p:nvSpPr>
                    <p:spPr>
                      <a:xfrm>
                        <a:off x="6011008" y="1160585"/>
                        <a:ext cx="1351084" cy="1312984"/>
                      </a:xfrm>
                      <a:custGeom>
                        <a:avLst/>
                        <a:gdLst>
                          <a:gd name="connsiteX0" fmla="*/ 826477 w 1351084"/>
                          <a:gd name="connsiteY0" fmla="*/ 0 h 1312984"/>
                          <a:gd name="connsiteX1" fmla="*/ 794238 w 1351084"/>
                          <a:gd name="connsiteY1" fmla="*/ 55684 h 1312984"/>
                          <a:gd name="connsiteX2" fmla="*/ 741484 w 1351084"/>
                          <a:gd name="connsiteY2" fmla="*/ 149469 h 1312984"/>
                          <a:gd name="connsiteX3" fmla="*/ 720969 w 1351084"/>
                          <a:gd name="connsiteY3" fmla="*/ 202223 h 1312984"/>
                          <a:gd name="connsiteX4" fmla="*/ 718038 w 1351084"/>
                          <a:gd name="connsiteY4" fmla="*/ 231530 h 1312984"/>
                          <a:gd name="connsiteX5" fmla="*/ 720969 w 1351084"/>
                          <a:gd name="connsiteY5" fmla="*/ 269630 h 1312984"/>
                          <a:gd name="connsiteX6" fmla="*/ 671146 w 1351084"/>
                          <a:gd name="connsiteY6" fmla="*/ 278423 h 1312984"/>
                          <a:gd name="connsiteX7" fmla="*/ 592015 w 1351084"/>
                          <a:gd name="connsiteY7" fmla="*/ 278423 h 1312984"/>
                          <a:gd name="connsiteX8" fmla="*/ 512884 w 1351084"/>
                          <a:gd name="connsiteY8" fmla="*/ 477715 h 1312984"/>
                          <a:gd name="connsiteX9" fmla="*/ 433754 w 1351084"/>
                          <a:gd name="connsiteY9" fmla="*/ 495300 h 1312984"/>
                          <a:gd name="connsiteX10" fmla="*/ 366346 w 1351084"/>
                          <a:gd name="connsiteY10" fmla="*/ 463061 h 1312984"/>
                          <a:gd name="connsiteX11" fmla="*/ 366346 w 1351084"/>
                          <a:gd name="connsiteY11" fmla="*/ 501161 h 1312984"/>
                          <a:gd name="connsiteX12" fmla="*/ 243254 w 1351084"/>
                          <a:gd name="connsiteY12" fmla="*/ 556846 h 1312984"/>
                          <a:gd name="connsiteX13" fmla="*/ 202223 w 1351084"/>
                          <a:gd name="connsiteY13" fmla="*/ 515815 h 1312984"/>
                          <a:gd name="connsiteX14" fmla="*/ 161192 w 1351084"/>
                          <a:gd name="connsiteY14" fmla="*/ 492369 h 1312984"/>
                          <a:gd name="connsiteX15" fmla="*/ 96715 w 1351084"/>
                          <a:gd name="connsiteY15" fmla="*/ 492369 h 1312984"/>
                          <a:gd name="connsiteX16" fmla="*/ 55684 w 1351084"/>
                          <a:gd name="connsiteY16" fmla="*/ 515815 h 1312984"/>
                          <a:gd name="connsiteX17" fmla="*/ 0 w 1351084"/>
                          <a:gd name="connsiteY17" fmla="*/ 568569 h 1312984"/>
                          <a:gd name="connsiteX18" fmla="*/ 20515 w 1351084"/>
                          <a:gd name="connsiteY18" fmla="*/ 592015 h 1312984"/>
                          <a:gd name="connsiteX19" fmla="*/ 67407 w 1351084"/>
                          <a:gd name="connsiteY19" fmla="*/ 574430 h 1312984"/>
                          <a:gd name="connsiteX20" fmla="*/ 67407 w 1351084"/>
                          <a:gd name="connsiteY20" fmla="*/ 574430 h 1312984"/>
                          <a:gd name="connsiteX21" fmla="*/ 193430 w 1351084"/>
                          <a:gd name="connsiteY21" fmla="*/ 820615 h 1312984"/>
                          <a:gd name="connsiteX22" fmla="*/ 184638 w 1351084"/>
                          <a:gd name="connsiteY22" fmla="*/ 855784 h 1312984"/>
                          <a:gd name="connsiteX23" fmla="*/ 140677 w 1351084"/>
                          <a:gd name="connsiteY23" fmla="*/ 832338 h 1312984"/>
                          <a:gd name="connsiteX24" fmla="*/ 96715 w 1351084"/>
                          <a:gd name="connsiteY24" fmla="*/ 899746 h 1312984"/>
                          <a:gd name="connsiteX25" fmla="*/ 228600 w 1351084"/>
                          <a:gd name="connsiteY25" fmla="*/ 1028700 h 1312984"/>
                          <a:gd name="connsiteX26" fmla="*/ 211015 w 1351084"/>
                          <a:gd name="connsiteY26" fmla="*/ 1104900 h 1312984"/>
                          <a:gd name="connsiteX27" fmla="*/ 325315 w 1351084"/>
                          <a:gd name="connsiteY27" fmla="*/ 1151792 h 1312984"/>
                          <a:gd name="connsiteX28" fmla="*/ 316523 w 1351084"/>
                          <a:gd name="connsiteY28" fmla="*/ 1207477 h 1312984"/>
                          <a:gd name="connsiteX29" fmla="*/ 375138 w 1351084"/>
                          <a:gd name="connsiteY29" fmla="*/ 1184030 h 1312984"/>
                          <a:gd name="connsiteX30" fmla="*/ 389792 w 1351084"/>
                          <a:gd name="connsiteY30" fmla="*/ 1148861 h 1312984"/>
                          <a:gd name="connsiteX31" fmla="*/ 410307 w 1351084"/>
                          <a:gd name="connsiteY31" fmla="*/ 1093177 h 1312984"/>
                          <a:gd name="connsiteX32" fmla="*/ 410307 w 1351084"/>
                          <a:gd name="connsiteY32" fmla="*/ 1093177 h 1312984"/>
                          <a:gd name="connsiteX33" fmla="*/ 492369 w 1351084"/>
                          <a:gd name="connsiteY33" fmla="*/ 1072661 h 1312984"/>
                          <a:gd name="connsiteX34" fmla="*/ 530469 w 1351084"/>
                          <a:gd name="connsiteY34" fmla="*/ 1122484 h 1312984"/>
                          <a:gd name="connsiteX35" fmla="*/ 536330 w 1351084"/>
                          <a:gd name="connsiteY35" fmla="*/ 1222130 h 1312984"/>
                          <a:gd name="connsiteX36" fmla="*/ 542192 w 1351084"/>
                          <a:gd name="connsiteY36" fmla="*/ 1242646 h 1312984"/>
                          <a:gd name="connsiteX37" fmla="*/ 659423 w 1351084"/>
                          <a:gd name="connsiteY37" fmla="*/ 1280746 h 1312984"/>
                          <a:gd name="connsiteX38" fmla="*/ 650630 w 1351084"/>
                          <a:gd name="connsiteY38" fmla="*/ 1312984 h 1312984"/>
                          <a:gd name="connsiteX39" fmla="*/ 685800 w 1351084"/>
                          <a:gd name="connsiteY39" fmla="*/ 1225061 h 1312984"/>
                          <a:gd name="connsiteX40" fmla="*/ 855784 w 1351084"/>
                          <a:gd name="connsiteY40" fmla="*/ 1248507 h 1312984"/>
                          <a:gd name="connsiteX41" fmla="*/ 879230 w 1351084"/>
                          <a:gd name="connsiteY41" fmla="*/ 1192823 h 1312984"/>
                          <a:gd name="connsiteX42" fmla="*/ 855784 w 1351084"/>
                          <a:gd name="connsiteY42" fmla="*/ 1134207 h 1312984"/>
                          <a:gd name="connsiteX43" fmla="*/ 929054 w 1351084"/>
                          <a:gd name="connsiteY43" fmla="*/ 1078523 h 1312984"/>
                          <a:gd name="connsiteX44" fmla="*/ 999392 w 1351084"/>
                          <a:gd name="connsiteY44" fmla="*/ 1104900 h 1312984"/>
                          <a:gd name="connsiteX45" fmla="*/ 1087315 w 1351084"/>
                          <a:gd name="connsiteY45" fmla="*/ 1066800 h 1312984"/>
                          <a:gd name="connsiteX46" fmla="*/ 1110761 w 1351084"/>
                          <a:gd name="connsiteY46" fmla="*/ 1049215 h 1312984"/>
                          <a:gd name="connsiteX47" fmla="*/ 1008184 w 1351084"/>
                          <a:gd name="connsiteY47" fmla="*/ 893884 h 1312984"/>
                          <a:gd name="connsiteX48" fmla="*/ 975946 w 1351084"/>
                          <a:gd name="connsiteY48" fmla="*/ 873369 h 1312984"/>
                          <a:gd name="connsiteX49" fmla="*/ 1031630 w 1351084"/>
                          <a:gd name="connsiteY49" fmla="*/ 773723 h 1312984"/>
                          <a:gd name="connsiteX50" fmla="*/ 1058007 w 1351084"/>
                          <a:gd name="connsiteY50" fmla="*/ 794238 h 1312984"/>
                          <a:gd name="connsiteX51" fmla="*/ 1090246 w 1351084"/>
                          <a:gd name="connsiteY51" fmla="*/ 785446 h 1312984"/>
                          <a:gd name="connsiteX52" fmla="*/ 1122484 w 1351084"/>
                          <a:gd name="connsiteY52" fmla="*/ 759069 h 1312984"/>
                          <a:gd name="connsiteX53" fmla="*/ 1189892 w 1351084"/>
                          <a:gd name="connsiteY53" fmla="*/ 715107 h 1312984"/>
                          <a:gd name="connsiteX54" fmla="*/ 1219200 w 1351084"/>
                          <a:gd name="connsiteY54" fmla="*/ 741484 h 1312984"/>
                          <a:gd name="connsiteX55" fmla="*/ 1242646 w 1351084"/>
                          <a:gd name="connsiteY55" fmla="*/ 665284 h 1312984"/>
                          <a:gd name="connsiteX56" fmla="*/ 1260230 w 1351084"/>
                          <a:gd name="connsiteY56" fmla="*/ 647700 h 1312984"/>
                          <a:gd name="connsiteX57" fmla="*/ 1339361 w 1351084"/>
                          <a:gd name="connsiteY57" fmla="*/ 653561 h 1312984"/>
                          <a:gd name="connsiteX58" fmla="*/ 1304192 w 1351084"/>
                          <a:gd name="connsiteY58" fmla="*/ 553915 h 1312984"/>
                          <a:gd name="connsiteX59" fmla="*/ 1301261 w 1351084"/>
                          <a:gd name="connsiteY59" fmla="*/ 439615 h 1312984"/>
                          <a:gd name="connsiteX60" fmla="*/ 1230923 w 1351084"/>
                          <a:gd name="connsiteY60" fmla="*/ 410307 h 1312984"/>
                          <a:gd name="connsiteX61" fmla="*/ 1225061 w 1351084"/>
                          <a:gd name="connsiteY61" fmla="*/ 313592 h 1312984"/>
                          <a:gd name="connsiteX62" fmla="*/ 1225061 w 1351084"/>
                          <a:gd name="connsiteY62" fmla="*/ 272561 h 1312984"/>
                          <a:gd name="connsiteX63" fmla="*/ 1204546 w 1351084"/>
                          <a:gd name="connsiteY63" fmla="*/ 252046 h 1312984"/>
                          <a:gd name="connsiteX64" fmla="*/ 1298330 w 1351084"/>
                          <a:gd name="connsiteY64" fmla="*/ 225669 h 1312984"/>
                          <a:gd name="connsiteX65" fmla="*/ 1351084 w 1351084"/>
                          <a:gd name="connsiteY65" fmla="*/ 216877 h 1312984"/>
                          <a:gd name="connsiteX66" fmla="*/ 1318846 w 1351084"/>
                          <a:gd name="connsiteY66" fmla="*/ 131884 h 1312984"/>
                          <a:gd name="connsiteX67" fmla="*/ 1245577 w 1351084"/>
                          <a:gd name="connsiteY67" fmla="*/ 73269 h 1312984"/>
                          <a:gd name="connsiteX68" fmla="*/ 1216269 w 1351084"/>
                          <a:gd name="connsiteY68" fmla="*/ 73269 h 1312984"/>
                          <a:gd name="connsiteX69" fmla="*/ 1154723 w 1351084"/>
                          <a:gd name="connsiteY69" fmla="*/ 35169 h 1312984"/>
                          <a:gd name="connsiteX70" fmla="*/ 1087315 w 1351084"/>
                          <a:gd name="connsiteY70" fmla="*/ 70338 h 1312984"/>
                          <a:gd name="connsiteX71" fmla="*/ 826477 w 1351084"/>
                          <a:gd name="connsiteY71" fmla="*/ 0 h 13129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</a:cxnLst>
                        <a:rect l="l" t="t" r="r" b="b"/>
                        <a:pathLst>
                          <a:path w="1351084" h="1312984">
                            <a:moveTo>
                              <a:pt x="826477" y="0"/>
                            </a:moveTo>
                            <a:lnTo>
                              <a:pt x="794238" y="55684"/>
                            </a:lnTo>
                            <a:lnTo>
                              <a:pt x="741484" y="149469"/>
                            </a:lnTo>
                            <a:lnTo>
                              <a:pt x="720969" y="202223"/>
                            </a:lnTo>
                            <a:lnTo>
                              <a:pt x="718038" y="231530"/>
                            </a:lnTo>
                            <a:lnTo>
                              <a:pt x="720969" y="269630"/>
                            </a:lnTo>
                            <a:lnTo>
                              <a:pt x="671146" y="278423"/>
                            </a:lnTo>
                            <a:lnTo>
                              <a:pt x="592015" y="278423"/>
                            </a:lnTo>
                            <a:lnTo>
                              <a:pt x="512884" y="477715"/>
                            </a:lnTo>
                            <a:lnTo>
                              <a:pt x="433754" y="495300"/>
                            </a:lnTo>
                            <a:lnTo>
                              <a:pt x="366346" y="463061"/>
                            </a:lnTo>
                            <a:lnTo>
                              <a:pt x="366346" y="501161"/>
                            </a:lnTo>
                            <a:lnTo>
                              <a:pt x="243254" y="556846"/>
                            </a:lnTo>
                            <a:lnTo>
                              <a:pt x="202223" y="515815"/>
                            </a:lnTo>
                            <a:lnTo>
                              <a:pt x="161192" y="492369"/>
                            </a:lnTo>
                            <a:lnTo>
                              <a:pt x="96715" y="492369"/>
                            </a:lnTo>
                            <a:lnTo>
                              <a:pt x="55684" y="515815"/>
                            </a:lnTo>
                            <a:lnTo>
                              <a:pt x="0" y="568569"/>
                            </a:lnTo>
                            <a:lnTo>
                              <a:pt x="20515" y="592015"/>
                            </a:lnTo>
                            <a:lnTo>
                              <a:pt x="67407" y="574430"/>
                            </a:lnTo>
                            <a:lnTo>
                              <a:pt x="67407" y="574430"/>
                            </a:lnTo>
                            <a:lnTo>
                              <a:pt x="193430" y="820615"/>
                            </a:lnTo>
                            <a:lnTo>
                              <a:pt x="184638" y="855784"/>
                            </a:lnTo>
                            <a:lnTo>
                              <a:pt x="140677" y="832338"/>
                            </a:lnTo>
                            <a:lnTo>
                              <a:pt x="96715" y="899746"/>
                            </a:lnTo>
                            <a:lnTo>
                              <a:pt x="228600" y="1028700"/>
                            </a:lnTo>
                            <a:lnTo>
                              <a:pt x="211015" y="1104900"/>
                            </a:lnTo>
                            <a:lnTo>
                              <a:pt x="325315" y="1151792"/>
                            </a:lnTo>
                            <a:lnTo>
                              <a:pt x="316523" y="1207477"/>
                            </a:lnTo>
                            <a:lnTo>
                              <a:pt x="375138" y="1184030"/>
                            </a:lnTo>
                            <a:lnTo>
                              <a:pt x="389792" y="1148861"/>
                            </a:lnTo>
                            <a:lnTo>
                              <a:pt x="410307" y="1093177"/>
                            </a:lnTo>
                            <a:lnTo>
                              <a:pt x="410307" y="1093177"/>
                            </a:lnTo>
                            <a:lnTo>
                              <a:pt x="492369" y="1072661"/>
                            </a:lnTo>
                            <a:lnTo>
                              <a:pt x="530469" y="1122484"/>
                            </a:lnTo>
                            <a:lnTo>
                              <a:pt x="536330" y="1222130"/>
                            </a:lnTo>
                            <a:lnTo>
                              <a:pt x="542192" y="1242646"/>
                            </a:lnTo>
                            <a:lnTo>
                              <a:pt x="659423" y="1280746"/>
                            </a:lnTo>
                            <a:lnTo>
                              <a:pt x="650630" y="1312984"/>
                            </a:lnTo>
                            <a:lnTo>
                              <a:pt x="685800" y="1225061"/>
                            </a:lnTo>
                            <a:lnTo>
                              <a:pt x="855784" y="1248507"/>
                            </a:lnTo>
                            <a:lnTo>
                              <a:pt x="879230" y="1192823"/>
                            </a:lnTo>
                            <a:lnTo>
                              <a:pt x="855784" y="1134207"/>
                            </a:lnTo>
                            <a:lnTo>
                              <a:pt x="929054" y="1078523"/>
                            </a:lnTo>
                            <a:lnTo>
                              <a:pt x="999392" y="1104900"/>
                            </a:lnTo>
                            <a:lnTo>
                              <a:pt x="1087315" y="1066800"/>
                            </a:lnTo>
                            <a:lnTo>
                              <a:pt x="1110761" y="1049215"/>
                            </a:lnTo>
                            <a:lnTo>
                              <a:pt x="1008184" y="893884"/>
                            </a:lnTo>
                            <a:lnTo>
                              <a:pt x="975946" y="873369"/>
                            </a:lnTo>
                            <a:lnTo>
                              <a:pt x="1031630" y="773723"/>
                            </a:lnTo>
                            <a:lnTo>
                              <a:pt x="1058007" y="794238"/>
                            </a:lnTo>
                            <a:lnTo>
                              <a:pt x="1090246" y="785446"/>
                            </a:lnTo>
                            <a:lnTo>
                              <a:pt x="1122484" y="759069"/>
                            </a:lnTo>
                            <a:lnTo>
                              <a:pt x="1189892" y="715107"/>
                            </a:lnTo>
                            <a:lnTo>
                              <a:pt x="1219200" y="741484"/>
                            </a:lnTo>
                            <a:lnTo>
                              <a:pt x="1242646" y="665284"/>
                            </a:lnTo>
                            <a:lnTo>
                              <a:pt x="1260230" y="647700"/>
                            </a:lnTo>
                            <a:lnTo>
                              <a:pt x="1339361" y="653561"/>
                            </a:lnTo>
                            <a:lnTo>
                              <a:pt x="1304192" y="553915"/>
                            </a:lnTo>
                            <a:lnTo>
                              <a:pt x="1301261" y="439615"/>
                            </a:lnTo>
                            <a:lnTo>
                              <a:pt x="1230923" y="410307"/>
                            </a:lnTo>
                            <a:lnTo>
                              <a:pt x="1225061" y="313592"/>
                            </a:lnTo>
                            <a:lnTo>
                              <a:pt x="1225061" y="272561"/>
                            </a:lnTo>
                            <a:lnTo>
                              <a:pt x="1204546" y="252046"/>
                            </a:lnTo>
                            <a:lnTo>
                              <a:pt x="1298330" y="225669"/>
                            </a:lnTo>
                            <a:lnTo>
                              <a:pt x="1351084" y="216877"/>
                            </a:lnTo>
                            <a:lnTo>
                              <a:pt x="1318846" y="131884"/>
                            </a:lnTo>
                            <a:lnTo>
                              <a:pt x="1245577" y="73269"/>
                            </a:lnTo>
                            <a:lnTo>
                              <a:pt x="1216269" y="73269"/>
                            </a:lnTo>
                            <a:lnTo>
                              <a:pt x="1154723" y="35169"/>
                            </a:lnTo>
                            <a:lnTo>
                              <a:pt x="1087315" y="70338"/>
                            </a:lnTo>
                            <a:lnTo>
                              <a:pt x="826477" y="0"/>
                            </a:lnTo>
                            <a:close/>
                          </a:path>
                        </a:pathLst>
                      </a:custGeom>
                      <a:solidFill>
                        <a:schemeClr val="bg2">
                          <a:lumMod val="9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sz="1200" b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rPr>
                          <a:t>Балаково</a:t>
                        </a:r>
                        <a:endPara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4" name="Полилиния 13"/>
                    <p:cNvSpPr/>
                    <p:nvPr/>
                  </p:nvSpPr>
                  <p:spPr>
                    <a:xfrm>
                      <a:off x="6828692" y="272562"/>
                      <a:ext cx="1043354" cy="1128346"/>
                    </a:xfrm>
                    <a:custGeom>
                      <a:avLst/>
                      <a:gdLst>
                        <a:gd name="connsiteX0" fmla="*/ 337039 w 1043354"/>
                        <a:gd name="connsiteY0" fmla="*/ 35169 h 1128346"/>
                        <a:gd name="connsiteX1" fmla="*/ 260839 w 1043354"/>
                        <a:gd name="connsiteY1" fmla="*/ 90853 h 1128346"/>
                        <a:gd name="connsiteX2" fmla="*/ 149470 w 1043354"/>
                        <a:gd name="connsiteY2" fmla="*/ 392723 h 1128346"/>
                        <a:gd name="connsiteX3" fmla="*/ 175846 w 1043354"/>
                        <a:gd name="connsiteY3" fmla="*/ 501161 h 1128346"/>
                        <a:gd name="connsiteX4" fmla="*/ 0 w 1043354"/>
                        <a:gd name="connsiteY4" fmla="*/ 882161 h 1128346"/>
                        <a:gd name="connsiteX5" fmla="*/ 246185 w 1043354"/>
                        <a:gd name="connsiteY5" fmla="*/ 955430 h 1128346"/>
                        <a:gd name="connsiteX6" fmla="*/ 328246 w 1043354"/>
                        <a:gd name="connsiteY6" fmla="*/ 931984 h 1128346"/>
                        <a:gd name="connsiteX7" fmla="*/ 410308 w 1043354"/>
                        <a:gd name="connsiteY7" fmla="*/ 964223 h 1128346"/>
                        <a:gd name="connsiteX8" fmla="*/ 433754 w 1043354"/>
                        <a:gd name="connsiteY8" fmla="*/ 955430 h 1128346"/>
                        <a:gd name="connsiteX9" fmla="*/ 521677 w 1043354"/>
                        <a:gd name="connsiteY9" fmla="*/ 1028700 h 1128346"/>
                        <a:gd name="connsiteX10" fmla="*/ 553916 w 1043354"/>
                        <a:gd name="connsiteY10" fmla="*/ 1122484 h 1128346"/>
                        <a:gd name="connsiteX11" fmla="*/ 612531 w 1043354"/>
                        <a:gd name="connsiteY11" fmla="*/ 1128346 h 1128346"/>
                        <a:gd name="connsiteX12" fmla="*/ 638908 w 1043354"/>
                        <a:gd name="connsiteY12" fmla="*/ 1058007 h 1128346"/>
                        <a:gd name="connsiteX13" fmla="*/ 697523 w 1043354"/>
                        <a:gd name="connsiteY13" fmla="*/ 1043353 h 1128346"/>
                        <a:gd name="connsiteX14" fmla="*/ 732693 w 1043354"/>
                        <a:gd name="connsiteY14" fmla="*/ 996461 h 1128346"/>
                        <a:gd name="connsiteX15" fmla="*/ 668216 w 1043354"/>
                        <a:gd name="connsiteY15" fmla="*/ 911469 h 1128346"/>
                        <a:gd name="connsiteX16" fmla="*/ 644770 w 1043354"/>
                        <a:gd name="connsiteY16" fmla="*/ 867507 h 1128346"/>
                        <a:gd name="connsiteX17" fmla="*/ 694593 w 1043354"/>
                        <a:gd name="connsiteY17" fmla="*/ 817684 h 1128346"/>
                        <a:gd name="connsiteX18" fmla="*/ 709246 w 1043354"/>
                        <a:gd name="connsiteY18" fmla="*/ 747346 h 1128346"/>
                        <a:gd name="connsiteX19" fmla="*/ 715108 w 1043354"/>
                        <a:gd name="connsiteY19" fmla="*/ 688730 h 1128346"/>
                        <a:gd name="connsiteX20" fmla="*/ 738554 w 1043354"/>
                        <a:gd name="connsiteY20" fmla="*/ 662353 h 1128346"/>
                        <a:gd name="connsiteX21" fmla="*/ 715108 w 1043354"/>
                        <a:gd name="connsiteY21" fmla="*/ 638907 h 1128346"/>
                        <a:gd name="connsiteX22" fmla="*/ 767862 w 1043354"/>
                        <a:gd name="connsiteY22" fmla="*/ 556846 h 1128346"/>
                        <a:gd name="connsiteX23" fmla="*/ 791308 w 1043354"/>
                        <a:gd name="connsiteY23" fmla="*/ 504092 h 1128346"/>
                        <a:gd name="connsiteX24" fmla="*/ 885093 w 1043354"/>
                        <a:gd name="connsiteY24" fmla="*/ 501161 h 1128346"/>
                        <a:gd name="connsiteX25" fmla="*/ 931985 w 1043354"/>
                        <a:gd name="connsiteY25" fmla="*/ 498230 h 1128346"/>
                        <a:gd name="connsiteX26" fmla="*/ 984739 w 1043354"/>
                        <a:gd name="connsiteY26" fmla="*/ 501161 h 1128346"/>
                        <a:gd name="connsiteX27" fmla="*/ 1043354 w 1043354"/>
                        <a:gd name="connsiteY27" fmla="*/ 624253 h 1128346"/>
                        <a:gd name="connsiteX28" fmla="*/ 1040423 w 1043354"/>
                        <a:gd name="connsiteY28" fmla="*/ 550984 h 1128346"/>
                        <a:gd name="connsiteX29" fmla="*/ 1040423 w 1043354"/>
                        <a:gd name="connsiteY29" fmla="*/ 515815 h 1128346"/>
                        <a:gd name="connsiteX30" fmla="*/ 1019908 w 1043354"/>
                        <a:gd name="connsiteY30" fmla="*/ 486507 h 1128346"/>
                        <a:gd name="connsiteX31" fmla="*/ 970085 w 1043354"/>
                        <a:gd name="connsiteY31" fmla="*/ 269630 h 1128346"/>
                        <a:gd name="connsiteX32" fmla="*/ 940777 w 1043354"/>
                        <a:gd name="connsiteY32" fmla="*/ 240323 h 1128346"/>
                        <a:gd name="connsiteX33" fmla="*/ 844062 w 1043354"/>
                        <a:gd name="connsiteY33" fmla="*/ 260838 h 1128346"/>
                        <a:gd name="connsiteX34" fmla="*/ 820616 w 1043354"/>
                        <a:gd name="connsiteY34" fmla="*/ 249115 h 1128346"/>
                        <a:gd name="connsiteX35" fmla="*/ 811823 w 1043354"/>
                        <a:gd name="connsiteY35" fmla="*/ 146538 h 1128346"/>
                        <a:gd name="connsiteX36" fmla="*/ 782516 w 1043354"/>
                        <a:gd name="connsiteY36" fmla="*/ 84992 h 1128346"/>
                        <a:gd name="connsiteX37" fmla="*/ 779585 w 1043354"/>
                        <a:gd name="connsiteY37" fmla="*/ 67407 h 1128346"/>
                        <a:gd name="connsiteX38" fmla="*/ 682870 w 1043354"/>
                        <a:gd name="connsiteY38" fmla="*/ 99646 h 1128346"/>
                        <a:gd name="connsiteX39" fmla="*/ 665285 w 1043354"/>
                        <a:gd name="connsiteY39" fmla="*/ 96715 h 1128346"/>
                        <a:gd name="connsiteX40" fmla="*/ 594946 w 1043354"/>
                        <a:gd name="connsiteY40" fmla="*/ 14653 h 1128346"/>
                        <a:gd name="connsiteX41" fmla="*/ 565639 w 1043354"/>
                        <a:gd name="connsiteY41" fmla="*/ 0 h 1128346"/>
                        <a:gd name="connsiteX42" fmla="*/ 468923 w 1043354"/>
                        <a:gd name="connsiteY42" fmla="*/ 41030 h 1128346"/>
                        <a:gd name="connsiteX43" fmla="*/ 401516 w 1043354"/>
                        <a:gd name="connsiteY43" fmla="*/ 58615 h 1128346"/>
                        <a:gd name="connsiteX44" fmla="*/ 337039 w 1043354"/>
                        <a:gd name="connsiteY44" fmla="*/ 35169 h 11283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</a:cxnLst>
                      <a:rect l="l" t="t" r="r" b="b"/>
                      <a:pathLst>
                        <a:path w="1043354" h="1128346">
                          <a:moveTo>
                            <a:pt x="337039" y="35169"/>
                          </a:moveTo>
                          <a:lnTo>
                            <a:pt x="260839" y="90853"/>
                          </a:lnTo>
                          <a:lnTo>
                            <a:pt x="149470" y="392723"/>
                          </a:lnTo>
                          <a:lnTo>
                            <a:pt x="175846" y="501161"/>
                          </a:lnTo>
                          <a:lnTo>
                            <a:pt x="0" y="882161"/>
                          </a:lnTo>
                          <a:lnTo>
                            <a:pt x="246185" y="955430"/>
                          </a:lnTo>
                          <a:lnTo>
                            <a:pt x="328246" y="931984"/>
                          </a:lnTo>
                          <a:lnTo>
                            <a:pt x="410308" y="964223"/>
                          </a:lnTo>
                          <a:lnTo>
                            <a:pt x="433754" y="955430"/>
                          </a:lnTo>
                          <a:lnTo>
                            <a:pt x="521677" y="1028700"/>
                          </a:lnTo>
                          <a:lnTo>
                            <a:pt x="553916" y="1122484"/>
                          </a:lnTo>
                          <a:lnTo>
                            <a:pt x="612531" y="1128346"/>
                          </a:lnTo>
                          <a:lnTo>
                            <a:pt x="638908" y="1058007"/>
                          </a:lnTo>
                          <a:lnTo>
                            <a:pt x="697523" y="1043353"/>
                          </a:lnTo>
                          <a:lnTo>
                            <a:pt x="732693" y="996461"/>
                          </a:lnTo>
                          <a:lnTo>
                            <a:pt x="668216" y="911469"/>
                          </a:lnTo>
                          <a:lnTo>
                            <a:pt x="644770" y="867507"/>
                          </a:lnTo>
                          <a:lnTo>
                            <a:pt x="694593" y="817684"/>
                          </a:lnTo>
                          <a:lnTo>
                            <a:pt x="709246" y="747346"/>
                          </a:lnTo>
                          <a:lnTo>
                            <a:pt x="715108" y="688730"/>
                          </a:lnTo>
                          <a:lnTo>
                            <a:pt x="738554" y="662353"/>
                          </a:lnTo>
                          <a:lnTo>
                            <a:pt x="715108" y="638907"/>
                          </a:lnTo>
                          <a:lnTo>
                            <a:pt x="767862" y="556846"/>
                          </a:lnTo>
                          <a:lnTo>
                            <a:pt x="791308" y="504092"/>
                          </a:lnTo>
                          <a:lnTo>
                            <a:pt x="885093" y="501161"/>
                          </a:lnTo>
                          <a:lnTo>
                            <a:pt x="931985" y="498230"/>
                          </a:lnTo>
                          <a:lnTo>
                            <a:pt x="984739" y="501161"/>
                          </a:lnTo>
                          <a:lnTo>
                            <a:pt x="1043354" y="624253"/>
                          </a:lnTo>
                          <a:lnTo>
                            <a:pt x="1040423" y="550984"/>
                          </a:lnTo>
                          <a:lnTo>
                            <a:pt x="1040423" y="515815"/>
                          </a:lnTo>
                          <a:lnTo>
                            <a:pt x="1019908" y="486507"/>
                          </a:lnTo>
                          <a:lnTo>
                            <a:pt x="970085" y="269630"/>
                          </a:lnTo>
                          <a:lnTo>
                            <a:pt x="940777" y="240323"/>
                          </a:lnTo>
                          <a:lnTo>
                            <a:pt x="844062" y="260838"/>
                          </a:lnTo>
                          <a:lnTo>
                            <a:pt x="820616" y="249115"/>
                          </a:lnTo>
                          <a:lnTo>
                            <a:pt x="811823" y="146538"/>
                          </a:lnTo>
                          <a:lnTo>
                            <a:pt x="782516" y="84992"/>
                          </a:lnTo>
                          <a:lnTo>
                            <a:pt x="779585" y="67407"/>
                          </a:lnTo>
                          <a:lnTo>
                            <a:pt x="682870" y="99646"/>
                          </a:lnTo>
                          <a:lnTo>
                            <a:pt x="665285" y="96715"/>
                          </a:lnTo>
                          <a:lnTo>
                            <a:pt x="594946" y="14653"/>
                          </a:lnTo>
                          <a:lnTo>
                            <a:pt x="565639" y="0"/>
                          </a:lnTo>
                          <a:lnTo>
                            <a:pt x="468923" y="41030"/>
                          </a:lnTo>
                          <a:lnTo>
                            <a:pt x="401516" y="58615"/>
                          </a:lnTo>
                          <a:lnTo>
                            <a:pt x="337039" y="35169"/>
                          </a:lnTo>
                          <a:close/>
                        </a:path>
                      </a:pathLst>
                    </a:custGeom>
                    <a:solidFill>
                      <a:schemeClr val="accent3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Духовницкое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2" name="Полилиния 11"/>
                  <p:cNvSpPr/>
                  <p:nvPr/>
                </p:nvSpPr>
                <p:spPr>
                  <a:xfrm>
                    <a:off x="7063154" y="1673469"/>
                    <a:ext cx="1362808" cy="964223"/>
                  </a:xfrm>
                  <a:custGeom>
                    <a:avLst/>
                    <a:gdLst>
                      <a:gd name="connsiteX0" fmla="*/ 290146 w 1362808"/>
                      <a:gd name="connsiteY0" fmla="*/ 152400 h 964223"/>
                      <a:gd name="connsiteX1" fmla="*/ 196361 w 1362808"/>
                      <a:gd name="connsiteY1" fmla="*/ 137746 h 964223"/>
                      <a:gd name="connsiteX2" fmla="*/ 178777 w 1362808"/>
                      <a:gd name="connsiteY2" fmla="*/ 187569 h 964223"/>
                      <a:gd name="connsiteX3" fmla="*/ 172915 w 1362808"/>
                      <a:gd name="connsiteY3" fmla="*/ 228600 h 964223"/>
                      <a:gd name="connsiteX4" fmla="*/ 134815 w 1362808"/>
                      <a:gd name="connsiteY4" fmla="*/ 193431 h 964223"/>
                      <a:gd name="connsiteX5" fmla="*/ 0 w 1362808"/>
                      <a:gd name="connsiteY5" fmla="*/ 269631 h 964223"/>
                      <a:gd name="connsiteX6" fmla="*/ 55684 w 1362808"/>
                      <a:gd name="connsiteY6" fmla="*/ 354623 h 964223"/>
                      <a:gd name="connsiteX7" fmla="*/ 123092 w 1362808"/>
                      <a:gd name="connsiteY7" fmla="*/ 413239 h 964223"/>
                      <a:gd name="connsiteX8" fmla="*/ 211015 w 1362808"/>
                      <a:gd name="connsiteY8" fmla="*/ 410308 h 964223"/>
                      <a:gd name="connsiteX9" fmla="*/ 287215 w 1362808"/>
                      <a:gd name="connsiteY9" fmla="*/ 398585 h 964223"/>
                      <a:gd name="connsiteX10" fmla="*/ 316523 w 1362808"/>
                      <a:gd name="connsiteY10" fmla="*/ 433754 h 964223"/>
                      <a:gd name="connsiteX11" fmla="*/ 325315 w 1362808"/>
                      <a:gd name="connsiteY11" fmla="*/ 480646 h 964223"/>
                      <a:gd name="connsiteX12" fmla="*/ 310661 w 1362808"/>
                      <a:gd name="connsiteY12" fmla="*/ 509954 h 964223"/>
                      <a:gd name="connsiteX13" fmla="*/ 263769 w 1362808"/>
                      <a:gd name="connsiteY13" fmla="*/ 509954 h 964223"/>
                      <a:gd name="connsiteX14" fmla="*/ 216877 w 1362808"/>
                      <a:gd name="connsiteY14" fmla="*/ 524608 h 964223"/>
                      <a:gd name="connsiteX15" fmla="*/ 208084 w 1362808"/>
                      <a:gd name="connsiteY15" fmla="*/ 550985 h 964223"/>
                      <a:gd name="connsiteX16" fmla="*/ 213946 w 1362808"/>
                      <a:gd name="connsiteY16" fmla="*/ 583223 h 964223"/>
                      <a:gd name="connsiteX17" fmla="*/ 342900 w 1362808"/>
                      <a:gd name="connsiteY17" fmla="*/ 597877 h 964223"/>
                      <a:gd name="connsiteX18" fmla="*/ 331177 w 1362808"/>
                      <a:gd name="connsiteY18" fmla="*/ 624254 h 964223"/>
                      <a:gd name="connsiteX19" fmla="*/ 410308 w 1362808"/>
                      <a:gd name="connsiteY19" fmla="*/ 665285 h 964223"/>
                      <a:gd name="connsiteX20" fmla="*/ 413238 w 1362808"/>
                      <a:gd name="connsiteY20" fmla="*/ 729762 h 964223"/>
                      <a:gd name="connsiteX21" fmla="*/ 445477 w 1362808"/>
                      <a:gd name="connsiteY21" fmla="*/ 791308 h 964223"/>
                      <a:gd name="connsiteX22" fmla="*/ 383931 w 1362808"/>
                      <a:gd name="connsiteY22" fmla="*/ 849923 h 964223"/>
                      <a:gd name="connsiteX23" fmla="*/ 366346 w 1362808"/>
                      <a:gd name="connsiteY23" fmla="*/ 949569 h 964223"/>
                      <a:gd name="connsiteX24" fmla="*/ 471854 w 1362808"/>
                      <a:gd name="connsiteY24" fmla="*/ 940777 h 964223"/>
                      <a:gd name="connsiteX25" fmla="*/ 512884 w 1362808"/>
                      <a:gd name="connsiteY25" fmla="*/ 958362 h 964223"/>
                      <a:gd name="connsiteX26" fmla="*/ 574431 w 1362808"/>
                      <a:gd name="connsiteY26" fmla="*/ 931985 h 964223"/>
                      <a:gd name="connsiteX27" fmla="*/ 600808 w 1362808"/>
                      <a:gd name="connsiteY27" fmla="*/ 873369 h 964223"/>
                      <a:gd name="connsiteX28" fmla="*/ 756138 w 1362808"/>
                      <a:gd name="connsiteY28" fmla="*/ 855785 h 964223"/>
                      <a:gd name="connsiteX29" fmla="*/ 849923 w 1362808"/>
                      <a:gd name="connsiteY29" fmla="*/ 846993 h 964223"/>
                      <a:gd name="connsiteX30" fmla="*/ 931984 w 1362808"/>
                      <a:gd name="connsiteY30" fmla="*/ 846993 h 964223"/>
                      <a:gd name="connsiteX31" fmla="*/ 964223 w 1362808"/>
                      <a:gd name="connsiteY31" fmla="*/ 829408 h 964223"/>
                      <a:gd name="connsiteX32" fmla="*/ 973015 w 1362808"/>
                      <a:gd name="connsiteY32" fmla="*/ 788377 h 964223"/>
                      <a:gd name="connsiteX33" fmla="*/ 1011115 w 1362808"/>
                      <a:gd name="connsiteY33" fmla="*/ 776654 h 964223"/>
                      <a:gd name="connsiteX34" fmla="*/ 1046284 w 1362808"/>
                      <a:gd name="connsiteY34" fmla="*/ 882162 h 964223"/>
                      <a:gd name="connsiteX35" fmla="*/ 1081454 w 1362808"/>
                      <a:gd name="connsiteY35" fmla="*/ 893885 h 964223"/>
                      <a:gd name="connsiteX36" fmla="*/ 1119554 w 1362808"/>
                      <a:gd name="connsiteY36" fmla="*/ 964223 h 964223"/>
                      <a:gd name="connsiteX37" fmla="*/ 1260231 w 1362808"/>
                      <a:gd name="connsiteY37" fmla="*/ 934916 h 964223"/>
                      <a:gd name="connsiteX38" fmla="*/ 1298331 w 1362808"/>
                      <a:gd name="connsiteY38" fmla="*/ 832339 h 964223"/>
                      <a:gd name="connsiteX39" fmla="*/ 1362808 w 1362808"/>
                      <a:gd name="connsiteY39" fmla="*/ 823546 h 964223"/>
                      <a:gd name="connsiteX40" fmla="*/ 1356946 w 1362808"/>
                      <a:gd name="connsiteY40" fmla="*/ 776654 h 964223"/>
                      <a:gd name="connsiteX41" fmla="*/ 1301261 w 1362808"/>
                      <a:gd name="connsiteY41" fmla="*/ 767862 h 964223"/>
                      <a:gd name="connsiteX42" fmla="*/ 1292469 w 1362808"/>
                      <a:gd name="connsiteY42" fmla="*/ 738554 h 964223"/>
                      <a:gd name="connsiteX43" fmla="*/ 1307123 w 1362808"/>
                      <a:gd name="connsiteY43" fmla="*/ 688731 h 964223"/>
                      <a:gd name="connsiteX44" fmla="*/ 1280746 w 1362808"/>
                      <a:gd name="connsiteY44" fmla="*/ 653562 h 964223"/>
                      <a:gd name="connsiteX45" fmla="*/ 1336431 w 1362808"/>
                      <a:gd name="connsiteY45" fmla="*/ 621323 h 964223"/>
                      <a:gd name="connsiteX46" fmla="*/ 1327638 w 1362808"/>
                      <a:gd name="connsiteY46" fmla="*/ 580293 h 964223"/>
                      <a:gd name="connsiteX47" fmla="*/ 1301261 w 1362808"/>
                      <a:gd name="connsiteY47" fmla="*/ 553916 h 964223"/>
                      <a:gd name="connsiteX48" fmla="*/ 1239715 w 1362808"/>
                      <a:gd name="connsiteY48" fmla="*/ 583223 h 964223"/>
                      <a:gd name="connsiteX49" fmla="*/ 1213338 w 1362808"/>
                      <a:gd name="connsiteY49" fmla="*/ 589085 h 964223"/>
                      <a:gd name="connsiteX50" fmla="*/ 1169377 w 1362808"/>
                      <a:gd name="connsiteY50" fmla="*/ 533400 h 964223"/>
                      <a:gd name="connsiteX51" fmla="*/ 1160584 w 1362808"/>
                      <a:gd name="connsiteY51" fmla="*/ 509954 h 964223"/>
                      <a:gd name="connsiteX52" fmla="*/ 1172308 w 1362808"/>
                      <a:gd name="connsiteY52" fmla="*/ 454269 h 964223"/>
                      <a:gd name="connsiteX53" fmla="*/ 1195754 w 1362808"/>
                      <a:gd name="connsiteY53" fmla="*/ 433754 h 964223"/>
                      <a:gd name="connsiteX54" fmla="*/ 1210408 w 1362808"/>
                      <a:gd name="connsiteY54" fmla="*/ 389793 h 964223"/>
                      <a:gd name="connsiteX55" fmla="*/ 1049215 w 1362808"/>
                      <a:gd name="connsiteY55" fmla="*/ 266700 h 964223"/>
                      <a:gd name="connsiteX56" fmla="*/ 973015 w 1362808"/>
                      <a:gd name="connsiteY56" fmla="*/ 237393 h 964223"/>
                      <a:gd name="connsiteX57" fmla="*/ 908538 w 1362808"/>
                      <a:gd name="connsiteY57" fmla="*/ 228600 h 964223"/>
                      <a:gd name="connsiteX58" fmla="*/ 917331 w 1362808"/>
                      <a:gd name="connsiteY58" fmla="*/ 175846 h 964223"/>
                      <a:gd name="connsiteX59" fmla="*/ 917331 w 1362808"/>
                      <a:gd name="connsiteY59" fmla="*/ 152400 h 964223"/>
                      <a:gd name="connsiteX60" fmla="*/ 870438 w 1362808"/>
                      <a:gd name="connsiteY60" fmla="*/ 79131 h 964223"/>
                      <a:gd name="connsiteX61" fmla="*/ 817684 w 1362808"/>
                      <a:gd name="connsiteY61" fmla="*/ 67408 h 964223"/>
                      <a:gd name="connsiteX62" fmla="*/ 782515 w 1362808"/>
                      <a:gd name="connsiteY62" fmla="*/ 17585 h 964223"/>
                      <a:gd name="connsiteX63" fmla="*/ 726831 w 1362808"/>
                      <a:gd name="connsiteY63" fmla="*/ 0 h 964223"/>
                      <a:gd name="connsiteX64" fmla="*/ 688731 w 1362808"/>
                      <a:gd name="connsiteY64" fmla="*/ 38100 h 964223"/>
                      <a:gd name="connsiteX65" fmla="*/ 644769 w 1362808"/>
                      <a:gd name="connsiteY65" fmla="*/ 64477 h 964223"/>
                      <a:gd name="connsiteX66" fmla="*/ 618392 w 1362808"/>
                      <a:gd name="connsiteY66" fmla="*/ 90854 h 964223"/>
                      <a:gd name="connsiteX67" fmla="*/ 594946 w 1362808"/>
                      <a:gd name="connsiteY67" fmla="*/ 117231 h 964223"/>
                      <a:gd name="connsiteX68" fmla="*/ 586154 w 1362808"/>
                      <a:gd name="connsiteY68" fmla="*/ 134816 h 964223"/>
                      <a:gd name="connsiteX69" fmla="*/ 509954 w 1362808"/>
                      <a:gd name="connsiteY69" fmla="*/ 79131 h 964223"/>
                      <a:gd name="connsiteX70" fmla="*/ 495300 w 1362808"/>
                      <a:gd name="connsiteY70" fmla="*/ 96716 h 964223"/>
                      <a:gd name="connsiteX71" fmla="*/ 448408 w 1362808"/>
                      <a:gd name="connsiteY71" fmla="*/ 120162 h 964223"/>
                      <a:gd name="connsiteX72" fmla="*/ 369277 w 1362808"/>
                      <a:gd name="connsiteY72" fmla="*/ 126023 h 964223"/>
                      <a:gd name="connsiteX73" fmla="*/ 290146 w 1362808"/>
                      <a:gd name="connsiteY73" fmla="*/ 152400 h 964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362808" h="964223">
                        <a:moveTo>
                          <a:pt x="290146" y="152400"/>
                        </a:moveTo>
                        <a:lnTo>
                          <a:pt x="196361" y="137746"/>
                        </a:lnTo>
                        <a:lnTo>
                          <a:pt x="178777" y="187569"/>
                        </a:lnTo>
                        <a:lnTo>
                          <a:pt x="172915" y="228600"/>
                        </a:lnTo>
                        <a:lnTo>
                          <a:pt x="134815" y="193431"/>
                        </a:lnTo>
                        <a:lnTo>
                          <a:pt x="0" y="269631"/>
                        </a:lnTo>
                        <a:lnTo>
                          <a:pt x="55684" y="354623"/>
                        </a:lnTo>
                        <a:lnTo>
                          <a:pt x="123092" y="413239"/>
                        </a:lnTo>
                        <a:lnTo>
                          <a:pt x="211015" y="410308"/>
                        </a:lnTo>
                        <a:lnTo>
                          <a:pt x="287215" y="398585"/>
                        </a:lnTo>
                        <a:lnTo>
                          <a:pt x="316523" y="433754"/>
                        </a:lnTo>
                        <a:lnTo>
                          <a:pt x="325315" y="480646"/>
                        </a:lnTo>
                        <a:lnTo>
                          <a:pt x="310661" y="509954"/>
                        </a:lnTo>
                        <a:lnTo>
                          <a:pt x="263769" y="509954"/>
                        </a:lnTo>
                        <a:lnTo>
                          <a:pt x="216877" y="524608"/>
                        </a:lnTo>
                        <a:lnTo>
                          <a:pt x="208084" y="550985"/>
                        </a:lnTo>
                        <a:lnTo>
                          <a:pt x="213946" y="583223"/>
                        </a:lnTo>
                        <a:lnTo>
                          <a:pt x="342900" y="597877"/>
                        </a:lnTo>
                        <a:lnTo>
                          <a:pt x="331177" y="624254"/>
                        </a:lnTo>
                        <a:lnTo>
                          <a:pt x="410308" y="665285"/>
                        </a:lnTo>
                        <a:lnTo>
                          <a:pt x="413238" y="729762"/>
                        </a:lnTo>
                        <a:lnTo>
                          <a:pt x="445477" y="791308"/>
                        </a:lnTo>
                        <a:lnTo>
                          <a:pt x="383931" y="849923"/>
                        </a:lnTo>
                        <a:lnTo>
                          <a:pt x="366346" y="949569"/>
                        </a:lnTo>
                        <a:lnTo>
                          <a:pt x="471854" y="940777"/>
                        </a:lnTo>
                        <a:lnTo>
                          <a:pt x="512884" y="958362"/>
                        </a:lnTo>
                        <a:lnTo>
                          <a:pt x="574431" y="931985"/>
                        </a:lnTo>
                        <a:lnTo>
                          <a:pt x="600808" y="873369"/>
                        </a:lnTo>
                        <a:lnTo>
                          <a:pt x="756138" y="855785"/>
                        </a:lnTo>
                        <a:lnTo>
                          <a:pt x="849923" y="846993"/>
                        </a:lnTo>
                        <a:lnTo>
                          <a:pt x="931984" y="846993"/>
                        </a:lnTo>
                        <a:lnTo>
                          <a:pt x="964223" y="829408"/>
                        </a:lnTo>
                        <a:lnTo>
                          <a:pt x="973015" y="788377"/>
                        </a:lnTo>
                        <a:lnTo>
                          <a:pt x="1011115" y="776654"/>
                        </a:lnTo>
                        <a:lnTo>
                          <a:pt x="1046284" y="882162"/>
                        </a:lnTo>
                        <a:lnTo>
                          <a:pt x="1081454" y="893885"/>
                        </a:lnTo>
                        <a:lnTo>
                          <a:pt x="1119554" y="964223"/>
                        </a:lnTo>
                        <a:lnTo>
                          <a:pt x="1260231" y="934916"/>
                        </a:lnTo>
                        <a:lnTo>
                          <a:pt x="1298331" y="832339"/>
                        </a:lnTo>
                        <a:lnTo>
                          <a:pt x="1362808" y="823546"/>
                        </a:lnTo>
                        <a:lnTo>
                          <a:pt x="1356946" y="776654"/>
                        </a:lnTo>
                        <a:lnTo>
                          <a:pt x="1301261" y="767862"/>
                        </a:lnTo>
                        <a:lnTo>
                          <a:pt x="1292469" y="738554"/>
                        </a:lnTo>
                        <a:lnTo>
                          <a:pt x="1307123" y="688731"/>
                        </a:lnTo>
                        <a:lnTo>
                          <a:pt x="1280746" y="653562"/>
                        </a:lnTo>
                        <a:lnTo>
                          <a:pt x="1336431" y="621323"/>
                        </a:lnTo>
                        <a:lnTo>
                          <a:pt x="1327638" y="580293"/>
                        </a:lnTo>
                        <a:lnTo>
                          <a:pt x="1301261" y="553916"/>
                        </a:lnTo>
                        <a:lnTo>
                          <a:pt x="1239715" y="583223"/>
                        </a:lnTo>
                        <a:lnTo>
                          <a:pt x="1213338" y="589085"/>
                        </a:lnTo>
                        <a:lnTo>
                          <a:pt x="1169377" y="533400"/>
                        </a:lnTo>
                        <a:lnTo>
                          <a:pt x="1160584" y="509954"/>
                        </a:lnTo>
                        <a:lnTo>
                          <a:pt x="1172308" y="454269"/>
                        </a:lnTo>
                        <a:lnTo>
                          <a:pt x="1195754" y="433754"/>
                        </a:lnTo>
                        <a:lnTo>
                          <a:pt x="1210408" y="389793"/>
                        </a:lnTo>
                        <a:lnTo>
                          <a:pt x="1049215" y="266700"/>
                        </a:lnTo>
                        <a:lnTo>
                          <a:pt x="973015" y="237393"/>
                        </a:lnTo>
                        <a:lnTo>
                          <a:pt x="908538" y="228600"/>
                        </a:lnTo>
                        <a:lnTo>
                          <a:pt x="917331" y="175846"/>
                        </a:lnTo>
                        <a:lnTo>
                          <a:pt x="917331" y="152400"/>
                        </a:lnTo>
                        <a:lnTo>
                          <a:pt x="870438" y="79131"/>
                        </a:lnTo>
                        <a:lnTo>
                          <a:pt x="817684" y="67408"/>
                        </a:lnTo>
                        <a:lnTo>
                          <a:pt x="782515" y="17585"/>
                        </a:lnTo>
                        <a:lnTo>
                          <a:pt x="726831" y="0"/>
                        </a:lnTo>
                        <a:lnTo>
                          <a:pt x="688731" y="38100"/>
                        </a:lnTo>
                        <a:lnTo>
                          <a:pt x="644769" y="64477"/>
                        </a:lnTo>
                        <a:lnTo>
                          <a:pt x="618392" y="90854"/>
                        </a:lnTo>
                        <a:lnTo>
                          <a:pt x="594946" y="117231"/>
                        </a:lnTo>
                        <a:lnTo>
                          <a:pt x="586154" y="134816"/>
                        </a:lnTo>
                        <a:lnTo>
                          <a:pt x="509954" y="79131"/>
                        </a:lnTo>
                        <a:lnTo>
                          <a:pt x="495300" y="96716"/>
                        </a:lnTo>
                        <a:lnTo>
                          <a:pt x="448408" y="120162"/>
                        </a:lnTo>
                        <a:lnTo>
                          <a:pt x="369277" y="126023"/>
                        </a:lnTo>
                        <a:lnTo>
                          <a:pt x="290146" y="152400"/>
                        </a:lnTo>
                        <a:close/>
                      </a:path>
                    </a:pathLst>
                  </a:custGeom>
                  <a:solidFill>
                    <a:srgbClr val="FBFE94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Горный</a:t>
                    </a:r>
                    <a:endPara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0" name="Полилиния 9"/>
                <p:cNvSpPr/>
                <p:nvPr/>
              </p:nvSpPr>
              <p:spPr>
                <a:xfrm>
                  <a:off x="7218485" y="773723"/>
                  <a:ext cx="1825869" cy="1679331"/>
                </a:xfrm>
                <a:custGeom>
                  <a:avLst/>
                  <a:gdLst>
                    <a:gd name="connsiteX0" fmla="*/ 653561 w 1825869"/>
                    <a:gd name="connsiteY0" fmla="*/ 137746 h 1679331"/>
                    <a:gd name="connsiteX1" fmla="*/ 606669 w 1825869"/>
                    <a:gd name="connsiteY1" fmla="*/ 2931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95300 w 1825869"/>
                    <a:gd name="connsiteY1" fmla="*/ 190500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1692 w 1825869"/>
                    <a:gd name="connsiteY2" fmla="*/ 79131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4623 w 1825869"/>
                    <a:gd name="connsiteY2" fmla="*/ 64477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545123 w 1825869"/>
                    <a:gd name="connsiteY0" fmla="*/ 304800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45123 w 1825869"/>
                    <a:gd name="connsiteY101" fmla="*/ 304800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0438 w 1825869"/>
                    <a:gd name="connsiteY94" fmla="*/ 366346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825869" h="1679331">
                      <a:moveTo>
                        <a:pt x="565638" y="196362"/>
                      </a:moveTo>
                      <a:lnTo>
                        <a:pt x="498231" y="205153"/>
                      </a:lnTo>
                      <a:cubicBezTo>
                        <a:pt x="467946" y="136768"/>
                        <a:pt x="461108" y="115277"/>
                        <a:pt x="389792" y="46892"/>
                      </a:cubicBezTo>
                      <a:lnTo>
                        <a:pt x="392723" y="0"/>
                      </a:lnTo>
                      <a:lnTo>
                        <a:pt x="316523" y="128954"/>
                      </a:lnTo>
                      <a:lnTo>
                        <a:pt x="354623" y="158262"/>
                      </a:lnTo>
                      <a:lnTo>
                        <a:pt x="319453" y="196362"/>
                      </a:lnTo>
                      <a:lnTo>
                        <a:pt x="307730" y="313592"/>
                      </a:lnTo>
                      <a:lnTo>
                        <a:pt x="254977" y="369277"/>
                      </a:lnTo>
                      <a:lnTo>
                        <a:pt x="331177" y="495300"/>
                      </a:lnTo>
                      <a:lnTo>
                        <a:pt x="304800" y="542192"/>
                      </a:lnTo>
                      <a:lnTo>
                        <a:pt x="249115" y="559777"/>
                      </a:lnTo>
                      <a:lnTo>
                        <a:pt x="219807" y="624254"/>
                      </a:lnTo>
                      <a:lnTo>
                        <a:pt x="143607" y="609600"/>
                      </a:lnTo>
                      <a:lnTo>
                        <a:pt x="134815" y="603739"/>
                      </a:lnTo>
                      <a:lnTo>
                        <a:pt x="0" y="633046"/>
                      </a:lnTo>
                      <a:lnTo>
                        <a:pt x="17584" y="653562"/>
                      </a:lnTo>
                      <a:lnTo>
                        <a:pt x="17584" y="797169"/>
                      </a:lnTo>
                      <a:lnTo>
                        <a:pt x="90853" y="838200"/>
                      </a:lnTo>
                      <a:lnTo>
                        <a:pt x="90853" y="929054"/>
                      </a:lnTo>
                      <a:lnTo>
                        <a:pt x="128953" y="1028700"/>
                      </a:lnTo>
                      <a:lnTo>
                        <a:pt x="134815" y="1049215"/>
                      </a:lnTo>
                      <a:lnTo>
                        <a:pt x="216877" y="1028700"/>
                      </a:lnTo>
                      <a:lnTo>
                        <a:pt x="290146" y="1022839"/>
                      </a:lnTo>
                      <a:lnTo>
                        <a:pt x="354623" y="981808"/>
                      </a:lnTo>
                      <a:lnTo>
                        <a:pt x="419100" y="1034562"/>
                      </a:lnTo>
                      <a:lnTo>
                        <a:pt x="480646" y="961292"/>
                      </a:lnTo>
                      <a:lnTo>
                        <a:pt x="527538" y="934915"/>
                      </a:lnTo>
                      <a:lnTo>
                        <a:pt x="568569" y="893885"/>
                      </a:lnTo>
                      <a:lnTo>
                        <a:pt x="624253" y="917331"/>
                      </a:lnTo>
                      <a:lnTo>
                        <a:pt x="662353" y="964223"/>
                      </a:lnTo>
                      <a:lnTo>
                        <a:pt x="706315" y="975946"/>
                      </a:lnTo>
                      <a:lnTo>
                        <a:pt x="706315" y="975946"/>
                      </a:lnTo>
                      <a:lnTo>
                        <a:pt x="762000" y="1049215"/>
                      </a:lnTo>
                      <a:lnTo>
                        <a:pt x="747346" y="1137139"/>
                      </a:lnTo>
                      <a:lnTo>
                        <a:pt x="864577" y="1160585"/>
                      </a:lnTo>
                      <a:lnTo>
                        <a:pt x="999392" y="1239715"/>
                      </a:lnTo>
                      <a:lnTo>
                        <a:pt x="1063869" y="1295400"/>
                      </a:lnTo>
                      <a:lnTo>
                        <a:pt x="1019907" y="1348154"/>
                      </a:lnTo>
                      <a:lnTo>
                        <a:pt x="993530" y="1415562"/>
                      </a:lnTo>
                      <a:lnTo>
                        <a:pt x="1049215" y="1485900"/>
                      </a:lnTo>
                      <a:lnTo>
                        <a:pt x="1140069" y="1468315"/>
                      </a:lnTo>
                      <a:lnTo>
                        <a:pt x="1172307" y="1480039"/>
                      </a:lnTo>
                      <a:lnTo>
                        <a:pt x="1189892" y="1524000"/>
                      </a:lnTo>
                      <a:lnTo>
                        <a:pt x="1143000" y="1538654"/>
                      </a:lnTo>
                      <a:lnTo>
                        <a:pt x="1110761" y="1553308"/>
                      </a:lnTo>
                      <a:lnTo>
                        <a:pt x="1157653" y="1594339"/>
                      </a:lnTo>
                      <a:lnTo>
                        <a:pt x="1145930" y="1620715"/>
                      </a:lnTo>
                      <a:lnTo>
                        <a:pt x="1131277" y="1658815"/>
                      </a:lnTo>
                      <a:lnTo>
                        <a:pt x="1184030" y="1679331"/>
                      </a:lnTo>
                      <a:lnTo>
                        <a:pt x="1225061" y="1670539"/>
                      </a:lnTo>
                      <a:lnTo>
                        <a:pt x="1298330" y="1655885"/>
                      </a:lnTo>
                      <a:lnTo>
                        <a:pt x="1397977" y="1679331"/>
                      </a:lnTo>
                      <a:lnTo>
                        <a:pt x="1485900" y="1635369"/>
                      </a:lnTo>
                      <a:lnTo>
                        <a:pt x="1579684" y="1585546"/>
                      </a:lnTo>
                      <a:lnTo>
                        <a:pt x="1576753" y="1547446"/>
                      </a:lnTo>
                      <a:lnTo>
                        <a:pt x="1506415" y="1482969"/>
                      </a:lnTo>
                      <a:lnTo>
                        <a:pt x="1529861" y="1462454"/>
                      </a:lnTo>
                      <a:lnTo>
                        <a:pt x="1503484" y="1436077"/>
                      </a:lnTo>
                      <a:lnTo>
                        <a:pt x="1477107" y="1447800"/>
                      </a:lnTo>
                      <a:lnTo>
                        <a:pt x="1415561" y="1436077"/>
                      </a:lnTo>
                      <a:lnTo>
                        <a:pt x="1383323" y="1430215"/>
                      </a:lnTo>
                      <a:lnTo>
                        <a:pt x="1430215" y="1324708"/>
                      </a:lnTo>
                      <a:lnTo>
                        <a:pt x="1825869" y="1304192"/>
                      </a:lnTo>
                      <a:lnTo>
                        <a:pt x="1764323" y="1269023"/>
                      </a:lnTo>
                      <a:lnTo>
                        <a:pt x="1735015" y="1060939"/>
                      </a:lnTo>
                      <a:lnTo>
                        <a:pt x="1655884" y="1049215"/>
                      </a:lnTo>
                      <a:lnTo>
                        <a:pt x="1597269" y="973015"/>
                      </a:lnTo>
                      <a:lnTo>
                        <a:pt x="1532792" y="952500"/>
                      </a:lnTo>
                      <a:lnTo>
                        <a:pt x="1421423" y="803031"/>
                      </a:lnTo>
                      <a:lnTo>
                        <a:pt x="1377461" y="794239"/>
                      </a:lnTo>
                      <a:lnTo>
                        <a:pt x="1365738" y="741485"/>
                      </a:lnTo>
                      <a:lnTo>
                        <a:pt x="1365738" y="694592"/>
                      </a:lnTo>
                      <a:lnTo>
                        <a:pt x="1400907" y="630115"/>
                      </a:lnTo>
                      <a:lnTo>
                        <a:pt x="1409700" y="592015"/>
                      </a:lnTo>
                      <a:lnTo>
                        <a:pt x="1374530" y="574431"/>
                      </a:lnTo>
                      <a:lnTo>
                        <a:pt x="1321777" y="597877"/>
                      </a:lnTo>
                      <a:lnTo>
                        <a:pt x="1307123" y="571500"/>
                      </a:lnTo>
                      <a:lnTo>
                        <a:pt x="1298330" y="559777"/>
                      </a:lnTo>
                      <a:lnTo>
                        <a:pt x="1271953" y="553915"/>
                      </a:lnTo>
                      <a:lnTo>
                        <a:pt x="1210407" y="594946"/>
                      </a:lnTo>
                      <a:lnTo>
                        <a:pt x="1145930" y="630115"/>
                      </a:lnTo>
                      <a:lnTo>
                        <a:pt x="1148861" y="668215"/>
                      </a:lnTo>
                      <a:lnTo>
                        <a:pt x="1119553" y="682869"/>
                      </a:lnTo>
                      <a:lnTo>
                        <a:pt x="1084384" y="603739"/>
                      </a:lnTo>
                      <a:lnTo>
                        <a:pt x="1058007" y="621323"/>
                      </a:lnTo>
                      <a:lnTo>
                        <a:pt x="1049215" y="589085"/>
                      </a:lnTo>
                      <a:lnTo>
                        <a:pt x="1034561" y="562708"/>
                      </a:lnTo>
                      <a:lnTo>
                        <a:pt x="1043353" y="509954"/>
                      </a:lnTo>
                      <a:lnTo>
                        <a:pt x="1040423" y="474785"/>
                      </a:lnTo>
                      <a:lnTo>
                        <a:pt x="1014046" y="451339"/>
                      </a:lnTo>
                      <a:lnTo>
                        <a:pt x="973015" y="465992"/>
                      </a:lnTo>
                      <a:lnTo>
                        <a:pt x="943707" y="442546"/>
                      </a:lnTo>
                      <a:lnTo>
                        <a:pt x="923192" y="465992"/>
                      </a:lnTo>
                      <a:lnTo>
                        <a:pt x="870438" y="366346"/>
                      </a:lnTo>
                      <a:lnTo>
                        <a:pt x="644769" y="442546"/>
                      </a:lnTo>
                      <a:lnTo>
                        <a:pt x="624253" y="424962"/>
                      </a:lnTo>
                      <a:lnTo>
                        <a:pt x="618392" y="392723"/>
                      </a:lnTo>
                      <a:lnTo>
                        <a:pt x="659423" y="369277"/>
                      </a:lnTo>
                      <a:lnTo>
                        <a:pt x="682869" y="325315"/>
                      </a:lnTo>
                      <a:cubicBezTo>
                        <a:pt x="678961" y="277446"/>
                        <a:pt x="716084" y="203200"/>
                        <a:pt x="685799" y="158262"/>
                      </a:cubicBezTo>
                      <a:lnTo>
                        <a:pt x="565638" y="196362"/>
                      </a:ln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Пугачев</a:t>
                  </a:r>
                </a:p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                   </a:t>
                  </a:r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Светлый</a:t>
                  </a:r>
                  <a:endParaRPr lang="ru-RU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Полилиния 7"/>
              <p:cNvSpPr/>
              <p:nvPr/>
            </p:nvSpPr>
            <p:spPr>
              <a:xfrm>
                <a:off x="8595946" y="1093177"/>
                <a:ext cx="1699846" cy="1239715"/>
              </a:xfrm>
              <a:custGeom>
                <a:avLst/>
                <a:gdLst>
                  <a:gd name="connsiteX0" fmla="*/ 410308 w 1699846"/>
                  <a:gd name="connsiteY0" fmla="*/ 73269 h 1239715"/>
                  <a:gd name="connsiteX1" fmla="*/ 416169 w 1699846"/>
                  <a:gd name="connsiteY1" fmla="*/ 146538 h 1239715"/>
                  <a:gd name="connsiteX2" fmla="*/ 298939 w 1699846"/>
                  <a:gd name="connsiteY2" fmla="*/ 202223 h 1239715"/>
                  <a:gd name="connsiteX3" fmla="*/ 301869 w 1699846"/>
                  <a:gd name="connsiteY3" fmla="*/ 260838 h 1239715"/>
                  <a:gd name="connsiteX4" fmla="*/ 310662 w 1699846"/>
                  <a:gd name="connsiteY4" fmla="*/ 310661 h 1239715"/>
                  <a:gd name="connsiteX5" fmla="*/ 181708 w 1699846"/>
                  <a:gd name="connsiteY5" fmla="*/ 319454 h 1239715"/>
                  <a:gd name="connsiteX6" fmla="*/ 128954 w 1699846"/>
                  <a:gd name="connsiteY6" fmla="*/ 348761 h 1239715"/>
                  <a:gd name="connsiteX7" fmla="*/ 93785 w 1699846"/>
                  <a:gd name="connsiteY7" fmla="*/ 395654 h 1239715"/>
                  <a:gd name="connsiteX8" fmla="*/ 20516 w 1699846"/>
                  <a:gd name="connsiteY8" fmla="*/ 413238 h 1239715"/>
                  <a:gd name="connsiteX9" fmla="*/ 0 w 1699846"/>
                  <a:gd name="connsiteY9" fmla="*/ 422031 h 1239715"/>
                  <a:gd name="connsiteX10" fmla="*/ 0 w 1699846"/>
                  <a:gd name="connsiteY10" fmla="*/ 465992 h 1239715"/>
                  <a:gd name="connsiteX11" fmla="*/ 58616 w 1699846"/>
                  <a:gd name="connsiteY11" fmla="*/ 495300 h 1239715"/>
                  <a:gd name="connsiteX12" fmla="*/ 146539 w 1699846"/>
                  <a:gd name="connsiteY12" fmla="*/ 630115 h 1239715"/>
                  <a:gd name="connsiteX13" fmla="*/ 219808 w 1699846"/>
                  <a:gd name="connsiteY13" fmla="*/ 659423 h 1239715"/>
                  <a:gd name="connsiteX14" fmla="*/ 263769 w 1699846"/>
                  <a:gd name="connsiteY14" fmla="*/ 720969 h 1239715"/>
                  <a:gd name="connsiteX15" fmla="*/ 351692 w 1699846"/>
                  <a:gd name="connsiteY15" fmla="*/ 753208 h 1239715"/>
                  <a:gd name="connsiteX16" fmla="*/ 395654 w 1699846"/>
                  <a:gd name="connsiteY16" fmla="*/ 964223 h 1239715"/>
                  <a:gd name="connsiteX17" fmla="*/ 442546 w 1699846"/>
                  <a:gd name="connsiteY17" fmla="*/ 990600 h 1239715"/>
                  <a:gd name="connsiteX18" fmla="*/ 495300 w 1699846"/>
                  <a:gd name="connsiteY18" fmla="*/ 1043354 h 1239715"/>
                  <a:gd name="connsiteX19" fmla="*/ 521677 w 1699846"/>
                  <a:gd name="connsiteY19" fmla="*/ 1099038 h 1239715"/>
                  <a:gd name="connsiteX20" fmla="*/ 553916 w 1699846"/>
                  <a:gd name="connsiteY20" fmla="*/ 1104900 h 1239715"/>
                  <a:gd name="connsiteX21" fmla="*/ 565639 w 1699846"/>
                  <a:gd name="connsiteY21" fmla="*/ 1090246 h 1239715"/>
                  <a:gd name="connsiteX22" fmla="*/ 568569 w 1699846"/>
                  <a:gd name="connsiteY22" fmla="*/ 1028700 h 1239715"/>
                  <a:gd name="connsiteX23" fmla="*/ 638908 w 1699846"/>
                  <a:gd name="connsiteY23" fmla="*/ 1037492 h 1239715"/>
                  <a:gd name="connsiteX24" fmla="*/ 706316 w 1699846"/>
                  <a:gd name="connsiteY24" fmla="*/ 1078523 h 1239715"/>
                  <a:gd name="connsiteX25" fmla="*/ 700454 w 1699846"/>
                  <a:gd name="connsiteY25" fmla="*/ 1143000 h 1239715"/>
                  <a:gd name="connsiteX26" fmla="*/ 773723 w 1699846"/>
                  <a:gd name="connsiteY26" fmla="*/ 1175238 h 1239715"/>
                  <a:gd name="connsiteX27" fmla="*/ 855785 w 1699846"/>
                  <a:gd name="connsiteY27" fmla="*/ 1222131 h 1239715"/>
                  <a:gd name="connsiteX28" fmla="*/ 961292 w 1699846"/>
                  <a:gd name="connsiteY28" fmla="*/ 1239715 h 1239715"/>
                  <a:gd name="connsiteX29" fmla="*/ 926123 w 1699846"/>
                  <a:gd name="connsiteY29" fmla="*/ 1131277 h 1239715"/>
                  <a:gd name="connsiteX30" fmla="*/ 955431 w 1699846"/>
                  <a:gd name="connsiteY30" fmla="*/ 1116623 h 1239715"/>
                  <a:gd name="connsiteX31" fmla="*/ 1096108 w 1699846"/>
                  <a:gd name="connsiteY31" fmla="*/ 1181100 h 1239715"/>
                  <a:gd name="connsiteX32" fmla="*/ 1140069 w 1699846"/>
                  <a:gd name="connsiteY32" fmla="*/ 1151792 h 1239715"/>
                  <a:gd name="connsiteX33" fmla="*/ 1145931 w 1699846"/>
                  <a:gd name="connsiteY33" fmla="*/ 1131277 h 1239715"/>
                  <a:gd name="connsiteX34" fmla="*/ 1175239 w 1699846"/>
                  <a:gd name="connsiteY34" fmla="*/ 1093177 h 1239715"/>
                  <a:gd name="connsiteX35" fmla="*/ 1201616 w 1699846"/>
                  <a:gd name="connsiteY35" fmla="*/ 1099038 h 1239715"/>
                  <a:gd name="connsiteX36" fmla="*/ 1216269 w 1699846"/>
                  <a:gd name="connsiteY36" fmla="*/ 1096108 h 1239715"/>
                  <a:gd name="connsiteX37" fmla="*/ 1269023 w 1699846"/>
                  <a:gd name="connsiteY37" fmla="*/ 1087315 h 1239715"/>
                  <a:gd name="connsiteX38" fmla="*/ 1307123 w 1699846"/>
                  <a:gd name="connsiteY38" fmla="*/ 1122485 h 1239715"/>
                  <a:gd name="connsiteX39" fmla="*/ 1362808 w 1699846"/>
                  <a:gd name="connsiteY39" fmla="*/ 1157654 h 1239715"/>
                  <a:gd name="connsiteX40" fmla="*/ 1418492 w 1699846"/>
                  <a:gd name="connsiteY40" fmla="*/ 1137138 h 1239715"/>
                  <a:gd name="connsiteX41" fmla="*/ 1421423 w 1699846"/>
                  <a:gd name="connsiteY41" fmla="*/ 1090246 h 1239715"/>
                  <a:gd name="connsiteX42" fmla="*/ 1430216 w 1699846"/>
                  <a:gd name="connsiteY42" fmla="*/ 1037492 h 1239715"/>
                  <a:gd name="connsiteX43" fmla="*/ 1532792 w 1699846"/>
                  <a:gd name="connsiteY43" fmla="*/ 1063869 h 1239715"/>
                  <a:gd name="connsiteX44" fmla="*/ 1582616 w 1699846"/>
                  <a:gd name="connsiteY44" fmla="*/ 1066800 h 1239715"/>
                  <a:gd name="connsiteX45" fmla="*/ 1573823 w 1699846"/>
                  <a:gd name="connsiteY45" fmla="*/ 1093177 h 1239715"/>
                  <a:gd name="connsiteX46" fmla="*/ 1518139 w 1699846"/>
                  <a:gd name="connsiteY46" fmla="*/ 1145931 h 1239715"/>
                  <a:gd name="connsiteX47" fmla="*/ 1567962 w 1699846"/>
                  <a:gd name="connsiteY47" fmla="*/ 1172308 h 1239715"/>
                  <a:gd name="connsiteX48" fmla="*/ 1644162 w 1699846"/>
                  <a:gd name="connsiteY48" fmla="*/ 1148861 h 1239715"/>
                  <a:gd name="connsiteX49" fmla="*/ 1688123 w 1699846"/>
                  <a:gd name="connsiteY49" fmla="*/ 1113692 h 1239715"/>
                  <a:gd name="connsiteX50" fmla="*/ 1699846 w 1699846"/>
                  <a:gd name="connsiteY50" fmla="*/ 984738 h 1239715"/>
                  <a:gd name="connsiteX51" fmla="*/ 1629508 w 1699846"/>
                  <a:gd name="connsiteY51" fmla="*/ 905608 h 1239715"/>
                  <a:gd name="connsiteX52" fmla="*/ 1588477 w 1699846"/>
                  <a:gd name="connsiteY52" fmla="*/ 753208 h 1239715"/>
                  <a:gd name="connsiteX53" fmla="*/ 1559169 w 1699846"/>
                  <a:gd name="connsiteY53" fmla="*/ 753208 h 1239715"/>
                  <a:gd name="connsiteX54" fmla="*/ 1538654 w 1699846"/>
                  <a:gd name="connsiteY54" fmla="*/ 712177 h 1239715"/>
                  <a:gd name="connsiteX55" fmla="*/ 1521069 w 1699846"/>
                  <a:gd name="connsiteY55" fmla="*/ 641838 h 1239715"/>
                  <a:gd name="connsiteX56" fmla="*/ 1491762 w 1699846"/>
                  <a:gd name="connsiteY56" fmla="*/ 474785 h 1239715"/>
                  <a:gd name="connsiteX57" fmla="*/ 1491762 w 1699846"/>
                  <a:gd name="connsiteY57" fmla="*/ 457200 h 1239715"/>
                  <a:gd name="connsiteX58" fmla="*/ 1456592 w 1699846"/>
                  <a:gd name="connsiteY58" fmla="*/ 457200 h 1239715"/>
                  <a:gd name="connsiteX59" fmla="*/ 1421423 w 1699846"/>
                  <a:gd name="connsiteY59" fmla="*/ 410308 h 1239715"/>
                  <a:gd name="connsiteX60" fmla="*/ 1277816 w 1699846"/>
                  <a:gd name="connsiteY60" fmla="*/ 419100 h 1239715"/>
                  <a:gd name="connsiteX61" fmla="*/ 1251439 w 1699846"/>
                  <a:gd name="connsiteY61" fmla="*/ 375138 h 1239715"/>
                  <a:gd name="connsiteX62" fmla="*/ 1101969 w 1699846"/>
                  <a:gd name="connsiteY62" fmla="*/ 410308 h 1239715"/>
                  <a:gd name="connsiteX63" fmla="*/ 1063869 w 1699846"/>
                  <a:gd name="connsiteY63" fmla="*/ 316523 h 1239715"/>
                  <a:gd name="connsiteX64" fmla="*/ 1058008 w 1699846"/>
                  <a:gd name="connsiteY64" fmla="*/ 284285 h 1239715"/>
                  <a:gd name="connsiteX65" fmla="*/ 1025769 w 1699846"/>
                  <a:gd name="connsiteY65" fmla="*/ 272561 h 1239715"/>
                  <a:gd name="connsiteX66" fmla="*/ 1008185 w 1699846"/>
                  <a:gd name="connsiteY66" fmla="*/ 310661 h 1239715"/>
                  <a:gd name="connsiteX67" fmla="*/ 1005254 w 1699846"/>
                  <a:gd name="connsiteY67" fmla="*/ 345831 h 1239715"/>
                  <a:gd name="connsiteX68" fmla="*/ 970085 w 1699846"/>
                  <a:gd name="connsiteY68" fmla="*/ 354623 h 1239715"/>
                  <a:gd name="connsiteX69" fmla="*/ 893885 w 1699846"/>
                  <a:gd name="connsiteY69" fmla="*/ 313592 h 1239715"/>
                  <a:gd name="connsiteX70" fmla="*/ 861646 w 1699846"/>
                  <a:gd name="connsiteY70" fmla="*/ 351692 h 1239715"/>
                  <a:gd name="connsiteX71" fmla="*/ 841131 w 1699846"/>
                  <a:gd name="connsiteY71" fmla="*/ 266700 h 1239715"/>
                  <a:gd name="connsiteX72" fmla="*/ 841131 w 1699846"/>
                  <a:gd name="connsiteY72" fmla="*/ 225669 h 1239715"/>
                  <a:gd name="connsiteX73" fmla="*/ 890954 w 1699846"/>
                  <a:gd name="connsiteY73" fmla="*/ 208085 h 1239715"/>
                  <a:gd name="connsiteX74" fmla="*/ 902677 w 1699846"/>
                  <a:gd name="connsiteY74" fmla="*/ 184638 h 1239715"/>
                  <a:gd name="connsiteX75" fmla="*/ 902677 w 1699846"/>
                  <a:gd name="connsiteY75" fmla="*/ 143608 h 1239715"/>
                  <a:gd name="connsiteX76" fmla="*/ 870439 w 1699846"/>
                  <a:gd name="connsiteY76" fmla="*/ 140677 h 1239715"/>
                  <a:gd name="connsiteX77" fmla="*/ 838200 w 1699846"/>
                  <a:gd name="connsiteY77" fmla="*/ 128954 h 1239715"/>
                  <a:gd name="connsiteX78" fmla="*/ 779585 w 1699846"/>
                  <a:gd name="connsiteY78" fmla="*/ 114300 h 1239715"/>
                  <a:gd name="connsiteX79" fmla="*/ 665285 w 1699846"/>
                  <a:gd name="connsiteY79" fmla="*/ 117231 h 1239715"/>
                  <a:gd name="connsiteX80" fmla="*/ 674077 w 1699846"/>
                  <a:gd name="connsiteY80" fmla="*/ 46892 h 1239715"/>
                  <a:gd name="connsiteX81" fmla="*/ 671146 w 1699846"/>
                  <a:gd name="connsiteY81" fmla="*/ 0 h 1239715"/>
                  <a:gd name="connsiteX82" fmla="*/ 641839 w 1699846"/>
                  <a:gd name="connsiteY82" fmla="*/ 11723 h 1239715"/>
                  <a:gd name="connsiteX83" fmla="*/ 612531 w 1699846"/>
                  <a:gd name="connsiteY83" fmla="*/ 41031 h 1239715"/>
                  <a:gd name="connsiteX84" fmla="*/ 574431 w 1699846"/>
                  <a:gd name="connsiteY84" fmla="*/ 79131 h 1239715"/>
                  <a:gd name="connsiteX85" fmla="*/ 410308 w 1699846"/>
                  <a:gd name="connsiteY85" fmla="*/ 73269 h 123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699846" h="1239715">
                    <a:moveTo>
                      <a:pt x="410308" y="73269"/>
                    </a:moveTo>
                    <a:lnTo>
                      <a:pt x="416169" y="146538"/>
                    </a:lnTo>
                    <a:lnTo>
                      <a:pt x="298939" y="202223"/>
                    </a:lnTo>
                    <a:lnTo>
                      <a:pt x="301869" y="260838"/>
                    </a:lnTo>
                    <a:lnTo>
                      <a:pt x="310662" y="310661"/>
                    </a:lnTo>
                    <a:lnTo>
                      <a:pt x="181708" y="319454"/>
                    </a:lnTo>
                    <a:lnTo>
                      <a:pt x="128954" y="348761"/>
                    </a:lnTo>
                    <a:lnTo>
                      <a:pt x="93785" y="395654"/>
                    </a:lnTo>
                    <a:lnTo>
                      <a:pt x="20516" y="413238"/>
                    </a:lnTo>
                    <a:lnTo>
                      <a:pt x="0" y="422031"/>
                    </a:lnTo>
                    <a:lnTo>
                      <a:pt x="0" y="465992"/>
                    </a:lnTo>
                    <a:lnTo>
                      <a:pt x="58616" y="495300"/>
                    </a:lnTo>
                    <a:lnTo>
                      <a:pt x="146539" y="630115"/>
                    </a:lnTo>
                    <a:lnTo>
                      <a:pt x="219808" y="659423"/>
                    </a:lnTo>
                    <a:lnTo>
                      <a:pt x="263769" y="720969"/>
                    </a:lnTo>
                    <a:lnTo>
                      <a:pt x="351692" y="753208"/>
                    </a:lnTo>
                    <a:lnTo>
                      <a:pt x="395654" y="964223"/>
                    </a:lnTo>
                    <a:lnTo>
                      <a:pt x="442546" y="990600"/>
                    </a:lnTo>
                    <a:lnTo>
                      <a:pt x="495300" y="1043354"/>
                    </a:lnTo>
                    <a:lnTo>
                      <a:pt x="521677" y="1099038"/>
                    </a:lnTo>
                    <a:lnTo>
                      <a:pt x="553916" y="1104900"/>
                    </a:lnTo>
                    <a:lnTo>
                      <a:pt x="565639" y="1090246"/>
                    </a:lnTo>
                    <a:lnTo>
                      <a:pt x="568569" y="1028700"/>
                    </a:lnTo>
                    <a:lnTo>
                      <a:pt x="638908" y="1037492"/>
                    </a:lnTo>
                    <a:lnTo>
                      <a:pt x="706316" y="1078523"/>
                    </a:lnTo>
                    <a:lnTo>
                      <a:pt x="700454" y="1143000"/>
                    </a:lnTo>
                    <a:lnTo>
                      <a:pt x="773723" y="1175238"/>
                    </a:lnTo>
                    <a:lnTo>
                      <a:pt x="855785" y="1222131"/>
                    </a:lnTo>
                    <a:lnTo>
                      <a:pt x="961292" y="1239715"/>
                    </a:lnTo>
                    <a:lnTo>
                      <a:pt x="926123" y="1131277"/>
                    </a:lnTo>
                    <a:lnTo>
                      <a:pt x="955431" y="1116623"/>
                    </a:lnTo>
                    <a:lnTo>
                      <a:pt x="1096108" y="1181100"/>
                    </a:lnTo>
                    <a:lnTo>
                      <a:pt x="1140069" y="1151792"/>
                    </a:lnTo>
                    <a:lnTo>
                      <a:pt x="1145931" y="1131277"/>
                    </a:lnTo>
                    <a:lnTo>
                      <a:pt x="1175239" y="1093177"/>
                    </a:lnTo>
                    <a:cubicBezTo>
                      <a:pt x="1184031" y="1095131"/>
                      <a:pt x="1192632" y="1098396"/>
                      <a:pt x="1201616" y="1099038"/>
                    </a:cubicBezTo>
                    <a:cubicBezTo>
                      <a:pt x="1206584" y="1099393"/>
                      <a:pt x="1216269" y="1096108"/>
                      <a:pt x="1216269" y="1096108"/>
                    </a:cubicBezTo>
                    <a:lnTo>
                      <a:pt x="1269023" y="1087315"/>
                    </a:lnTo>
                    <a:lnTo>
                      <a:pt x="1307123" y="1122485"/>
                    </a:lnTo>
                    <a:lnTo>
                      <a:pt x="1362808" y="1157654"/>
                    </a:lnTo>
                    <a:lnTo>
                      <a:pt x="1418492" y="1137138"/>
                    </a:lnTo>
                    <a:lnTo>
                      <a:pt x="1421423" y="1090246"/>
                    </a:lnTo>
                    <a:lnTo>
                      <a:pt x="1430216" y="1037492"/>
                    </a:lnTo>
                    <a:lnTo>
                      <a:pt x="1532792" y="1063869"/>
                    </a:lnTo>
                    <a:lnTo>
                      <a:pt x="1582616" y="1066800"/>
                    </a:lnTo>
                    <a:lnTo>
                      <a:pt x="1573823" y="1093177"/>
                    </a:lnTo>
                    <a:lnTo>
                      <a:pt x="1518139" y="1145931"/>
                    </a:lnTo>
                    <a:lnTo>
                      <a:pt x="1567962" y="1172308"/>
                    </a:lnTo>
                    <a:lnTo>
                      <a:pt x="1644162" y="1148861"/>
                    </a:lnTo>
                    <a:lnTo>
                      <a:pt x="1688123" y="1113692"/>
                    </a:lnTo>
                    <a:lnTo>
                      <a:pt x="1699846" y="984738"/>
                    </a:lnTo>
                    <a:lnTo>
                      <a:pt x="1629508" y="905608"/>
                    </a:lnTo>
                    <a:lnTo>
                      <a:pt x="1588477" y="753208"/>
                    </a:lnTo>
                    <a:lnTo>
                      <a:pt x="1559169" y="753208"/>
                    </a:lnTo>
                    <a:lnTo>
                      <a:pt x="1538654" y="712177"/>
                    </a:lnTo>
                    <a:lnTo>
                      <a:pt x="1521069" y="641838"/>
                    </a:lnTo>
                    <a:lnTo>
                      <a:pt x="1491762" y="474785"/>
                    </a:lnTo>
                    <a:lnTo>
                      <a:pt x="1491762" y="457200"/>
                    </a:lnTo>
                    <a:lnTo>
                      <a:pt x="1456592" y="457200"/>
                    </a:lnTo>
                    <a:lnTo>
                      <a:pt x="1421423" y="410308"/>
                    </a:lnTo>
                    <a:lnTo>
                      <a:pt x="1277816" y="419100"/>
                    </a:lnTo>
                    <a:lnTo>
                      <a:pt x="1251439" y="375138"/>
                    </a:lnTo>
                    <a:lnTo>
                      <a:pt x="1101969" y="410308"/>
                    </a:lnTo>
                    <a:lnTo>
                      <a:pt x="1063869" y="316523"/>
                    </a:lnTo>
                    <a:lnTo>
                      <a:pt x="1058008" y="284285"/>
                    </a:lnTo>
                    <a:lnTo>
                      <a:pt x="1025769" y="272561"/>
                    </a:lnTo>
                    <a:lnTo>
                      <a:pt x="1008185" y="310661"/>
                    </a:lnTo>
                    <a:lnTo>
                      <a:pt x="1005254" y="345831"/>
                    </a:lnTo>
                    <a:lnTo>
                      <a:pt x="970085" y="354623"/>
                    </a:lnTo>
                    <a:lnTo>
                      <a:pt x="893885" y="313592"/>
                    </a:lnTo>
                    <a:lnTo>
                      <a:pt x="861646" y="351692"/>
                    </a:lnTo>
                    <a:lnTo>
                      <a:pt x="841131" y="266700"/>
                    </a:lnTo>
                    <a:lnTo>
                      <a:pt x="841131" y="225669"/>
                    </a:lnTo>
                    <a:lnTo>
                      <a:pt x="890954" y="208085"/>
                    </a:lnTo>
                    <a:lnTo>
                      <a:pt x="902677" y="184638"/>
                    </a:lnTo>
                    <a:lnTo>
                      <a:pt x="902677" y="143608"/>
                    </a:lnTo>
                    <a:lnTo>
                      <a:pt x="870439" y="140677"/>
                    </a:lnTo>
                    <a:lnTo>
                      <a:pt x="838200" y="128954"/>
                    </a:lnTo>
                    <a:lnTo>
                      <a:pt x="779585" y="114300"/>
                    </a:lnTo>
                    <a:lnTo>
                      <a:pt x="665285" y="117231"/>
                    </a:lnTo>
                    <a:lnTo>
                      <a:pt x="674077" y="46892"/>
                    </a:lnTo>
                    <a:lnTo>
                      <a:pt x="671146" y="0"/>
                    </a:lnTo>
                    <a:lnTo>
                      <a:pt x="641839" y="11723"/>
                    </a:lnTo>
                    <a:lnTo>
                      <a:pt x="612531" y="41031"/>
                    </a:lnTo>
                    <a:lnTo>
                      <a:pt x="574431" y="79131"/>
                    </a:lnTo>
                    <a:lnTo>
                      <a:pt x="410308" y="73269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Перелюб</a:t>
                </a:r>
                <a:endPara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6" name="Полилиния 5"/>
            <p:cNvSpPr/>
            <p:nvPr/>
          </p:nvSpPr>
          <p:spPr>
            <a:xfrm>
              <a:off x="7611208" y="586154"/>
              <a:ext cx="1397977" cy="917331"/>
            </a:xfrm>
            <a:custGeom>
              <a:avLst/>
              <a:gdLst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7907 w 1397977"/>
                <a:gd name="connsiteY3" fmla="*/ 331177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57907 w 1397977"/>
                <a:gd name="connsiteY1" fmla="*/ 158261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397977" h="917331">
                  <a:moveTo>
                    <a:pt x="296007" y="87923"/>
                  </a:moveTo>
                  <a:lnTo>
                    <a:pt x="257907" y="158261"/>
                  </a:lnTo>
                  <a:lnTo>
                    <a:pt x="275492" y="187569"/>
                  </a:lnTo>
                  <a:lnTo>
                    <a:pt x="254976" y="278423"/>
                  </a:lnTo>
                  <a:lnTo>
                    <a:pt x="184638" y="187569"/>
                  </a:lnTo>
                  <a:lnTo>
                    <a:pt x="0" y="205154"/>
                  </a:lnTo>
                  <a:lnTo>
                    <a:pt x="2930" y="246184"/>
                  </a:lnTo>
                  <a:lnTo>
                    <a:pt x="108438" y="383931"/>
                  </a:lnTo>
                  <a:lnTo>
                    <a:pt x="287215" y="348761"/>
                  </a:lnTo>
                  <a:lnTo>
                    <a:pt x="313592" y="395654"/>
                  </a:lnTo>
                  <a:lnTo>
                    <a:pt x="284284" y="507023"/>
                  </a:lnTo>
                  <a:lnTo>
                    <a:pt x="269630" y="571500"/>
                  </a:lnTo>
                  <a:lnTo>
                    <a:pt x="216877" y="589084"/>
                  </a:lnTo>
                  <a:lnTo>
                    <a:pt x="254977" y="641838"/>
                  </a:lnTo>
                  <a:lnTo>
                    <a:pt x="468923" y="550984"/>
                  </a:lnTo>
                  <a:lnTo>
                    <a:pt x="512884" y="638908"/>
                  </a:lnTo>
                  <a:lnTo>
                    <a:pt x="542192" y="627184"/>
                  </a:lnTo>
                  <a:lnTo>
                    <a:pt x="568569" y="659423"/>
                  </a:lnTo>
                  <a:lnTo>
                    <a:pt x="630115" y="633046"/>
                  </a:lnTo>
                  <a:lnTo>
                    <a:pt x="644769" y="659423"/>
                  </a:lnTo>
                  <a:lnTo>
                    <a:pt x="638907" y="764931"/>
                  </a:lnTo>
                  <a:lnTo>
                    <a:pt x="662354" y="794238"/>
                  </a:lnTo>
                  <a:lnTo>
                    <a:pt x="700454" y="785446"/>
                  </a:lnTo>
                  <a:lnTo>
                    <a:pt x="729761" y="870438"/>
                  </a:lnTo>
                  <a:lnTo>
                    <a:pt x="756138" y="858715"/>
                  </a:lnTo>
                  <a:lnTo>
                    <a:pt x="747346" y="811823"/>
                  </a:lnTo>
                  <a:lnTo>
                    <a:pt x="876300" y="729761"/>
                  </a:lnTo>
                  <a:lnTo>
                    <a:pt x="911469" y="750277"/>
                  </a:lnTo>
                  <a:lnTo>
                    <a:pt x="923192" y="785446"/>
                  </a:lnTo>
                  <a:lnTo>
                    <a:pt x="984738" y="762000"/>
                  </a:lnTo>
                  <a:lnTo>
                    <a:pt x="1022838" y="785446"/>
                  </a:lnTo>
                  <a:lnTo>
                    <a:pt x="1008184" y="844061"/>
                  </a:lnTo>
                  <a:lnTo>
                    <a:pt x="975946" y="888023"/>
                  </a:lnTo>
                  <a:lnTo>
                    <a:pt x="975946" y="917331"/>
                  </a:lnTo>
                  <a:lnTo>
                    <a:pt x="1069730" y="902677"/>
                  </a:lnTo>
                  <a:lnTo>
                    <a:pt x="1140069" y="829408"/>
                  </a:lnTo>
                  <a:lnTo>
                    <a:pt x="1289538" y="817684"/>
                  </a:lnTo>
                  <a:lnTo>
                    <a:pt x="1280746" y="715108"/>
                  </a:lnTo>
                  <a:lnTo>
                    <a:pt x="1397977" y="647700"/>
                  </a:lnTo>
                  <a:lnTo>
                    <a:pt x="1389184" y="583223"/>
                  </a:lnTo>
                  <a:lnTo>
                    <a:pt x="1336430" y="527538"/>
                  </a:lnTo>
                  <a:lnTo>
                    <a:pt x="1280746" y="419100"/>
                  </a:lnTo>
                  <a:lnTo>
                    <a:pt x="1280746" y="404446"/>
                  </a:lnTo>
                  <a:lnTo>
                    <a:pt x="1251438" y="410308"/>
                  </a:lnTo>
                  <a:lnTo>
                    <a:pt x="1236784" y="451338"/>
                  </a:lnTo>
                  <a:lnTo>
                    <a:pt x="1172307" y="474784"/>
                  </a:lnTo>
                  <a:lnTo>
                    <a:pt x="1186961" y="419100"/>
                  </a:lnTo>
                  <a:lnTo>
                    <a:pt x="1184030" y="381000"/>
                  </a:lnTo>
                  <a:lnTo>
                    <a:pt x="1154723" y="328246"/>
                  </a:lnTo>
                  <a:lnTo>
                    <a:pt x="1157654" y="275492"/>
                  </a:lnTo>
                  <a:lnTo>
                    <a:pt x="1143000" y="237392"/>
                  </a:lnTo>
                  <a:lnTo>
                    <a:pt x="1075592" y="172915"/>
                  </a:lnTo>
                  <a:lnTo>
                    <a:pt x="981807" y="190500"/>
                  </a:lnTo>
                  <a:lnTo>
                    <a:pt x="1011115" y="269631"/>
                  </a:lnTo>
                  <a:lnTo>
                    <a:pt x="973015" y="345831"/>
                  </a:lnTo>
                  <a:lnTo>
                    <a:pt x="926123" y="260838"/>
                  </a:lnTo>
                  <a:lnTo>
                    <a:pt x="902677" y="175846"/>
                  </a:lnTo>
                  <a:lnTo>
                    <a:pt x="832338" y="193431"/>
                  </a:lnTo>
                  <a:lnTo>
                    <a:pt x="762000" y="222738"/>
                  </a:lnTo>
                  <a:lnTo>
                    <a:pt x="744415" y="219808"/>
                  </a:lnTo>
                  <a:lnTo>
                    <a:pt x="759069" y="169984"/>
                  </a:lnTo>
                  <a:lnTo>
                    <a:pt x="788377" y="117231"/>
                  </a:lnTo>
                  <a:lnTo>
                    <a:pt x="803030" y="73269"/>
                  </a:lnTo>
                  <a:lnTo>
                    <a:pt x="782515" y="49823"/>
                  </a:lnTo>
                  <a:lnTo>
                    <a:pt x="627184" y="0"/>
                  </a:lnTo>
                  <a:lnTo>
                    <a:pt x="577361" y="2931"/>
                  </a:lnTo>
                  <a:lnTo>
                    <a:pt x="592015" y="46892"/>
                  </a:lnTo>
                  <a:lnTo>
                    <a:pt x="565638" y="61546"/>
                  </a:lnTo>
                  <a:lnTo>
                    <a:pt x="521677" y="29308"/>
                  </a:lnTo>
                  <a:lnTo>
                    <a:pt x="471854" y="29308"/>
                  </a:lnTo>
                  <a:lnTo>
                    <a:pt x="436684" y="52754"/>
                  </a:lnTo>
                  <a:lnTo>
                    <a:pt x="407377" y="49823"/>
                  </a:lnTo>
                  <a:lnTo>
                    <a:pt x="366346" y="43961"/>
                  </a:lnTo>
                  <a:lnTo>
                    <a:pt x="351692" y="58615"/>
                  </a:lnTo>
                  <a:lnTo>
                    <a:pt x="296007" y="8792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Ивантеевка</a:t>
              </a:r>
              <a:endPara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852879" y="2338466"/>
            <a:ext cx="11392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1-10 чел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1167673" y="1993692"/>
            <a:ext cx="479685" cy="269823"/>
          </a:xfrm>
          <a:prstGeom prst="roundRect">
            <a:avLst/>
          </a:prstGeom>
          <a:solidFill>
            <a:srgbClr val="FBF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1167673" y="2758191"/>
            <a:ext cx="539646" cy="299804"/>
          </a:xfrm>
          <a:prstGeom prst="roundRect">
            <a:avLst/>
          </a:prstGeom>
          <a:solidFill>
            <a:srgbClr val="E7C9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10822898" y="3177914"/>
            <a:ext cx="116923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11-50</a:t>
            </a:r>
            <a:r>
              <a:rPr lang="ru-RU" sz="1000" dirty="0" smtClean="0"/>
              <a:t> чел</a:t>
            </a:r>
            <a:endParaRPr lang="ru-RU" sz="1000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1107712" y="3567660"/>
            <a:ext cx="629587" cy="374753"/>
          </a:xfrm>
          <a:prstGeom prst="roundRect">
            <a:avLst/>
          </a:prstGeom>
          <a:solidFill>
            <a:srgbClr val="D398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0822898" y="4002375"/>
            <a:ext cx="11842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51-100</a:t>
            </a:r>
            <a:r>
              <a:rPr lang="ru-RU" dirty="0" smtClean="0"/>
              <a:t> </a:t>
            </a:r>
            <a:r>
              <a:rPr lang="ru-RU" sz="1200" dirty="0" smtClean="0"/>
              <a:t>чел</a:t>
            </a:r>
            <a:endParaRPr lang="ru-RU" sz="1200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1137693" y="4497049"/>
            <a:ext cx="569626" cy="3297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10882860" y="4976734"/>
            <a:ext cx="98680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dirty="0" smtClean="0"/>
              <a:t> 100  199чел</a:t>
            </a:r>
            <a:endParaRPr lang="ru-RU" sz="1200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11092721" y="5366479"/>
            <a:ext cx="629587" cy="38974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10732956" y="5846164"/>
            <a:ext cx="122758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200 и более чел</a:t>
            </a:r>
            <a:endParaRPr lang="ru-RU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254833" y="2638267"/>
            <a:ext cx="1439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hlinkClick r:id="" action="ppaction://noaction"/>
              </a:rPr>
              <a:t>Всего 940</a:t>
            </a:r>
          </a:p>
          <a:p>
            <a:pPr algn="ctr"/>
            <a:r>
              <a:rPr lang="ru-RU" sz="2400" b="1" dirty="0" smtClean="0">
                <a:hlinkClick r:id="" action="ppaction://noaction"/>
              </a:rPr>
              <a:t>чел.</a:t>
            </a:r>
            <a:endParaRPr lang="ru-RU" sz="2400" b="1" dirty="0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1182662" y="1214203"/>
            <a:ext cx="509666" cy="25483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/>
          <p:cNvSpPr txBox="1"/>
          <p:nvPr/>
        </p:nvSpPr>
        <p:spPr>
          <a:xfrm>
            <a:off x="10867869" y="1573967"/>
            <a:ext cx="106430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0 чел.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Организовано обучение при участии администраций МР и подведомственных учреждений Саратовской области за 2023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1962318" y="1229192"/>
            <a:ext cx="8470835" cy="5261831"/>
            <a:chOff x="240274" y="8609"/>
            <a:chExt cx="10055518" cy="5899166"/>
          </a:xfrm>
        </p:grpSpPr>
        <p:grpSp>
          <p:nvGrpSpPr>
            <p:cNvPr id="4" name="Группа 72"/>
            <p:cNvGrpSpPr/>
            <p:nvPr/>
          </p:nvGrpSpPr>
          <p:grpSpPr>
            <a:xfrm>
              <a:off x="240274" y="8609"/>
              <a:ext cx="10055518" cy="5899166"/>
              <a:chOff x="240274" y="8609"/>
              <a:chExt cx="10055518" cy="5899166"/>
            </a:xfrm>
          </p:grpSpPr>
          <p:grpSp>
            <p:nvGrpSpPr>
              <p:cNvPr id="5" name="Группа 70"/>
              <p:cNvGrpSpPr/>
              <p:nvPr/>
            </p:nvGrpSpPr>
            <p:grpSpPr>
              <a:xfrm>
                <a:off x="240274" y="8609"/>
                <a:ext cx="9745792" cy="5899166"/>
                <a:chOff x="240274" y="8609"/>
                <a:chExt cx="9745792" cy="5899166"/>
              </a:xfrm>
            </p:grpSpPr>
            <p:grpSp>
              <p:nvGrpSpPr>
                <p:cNvPr id="7" name="Группа 61"/>
                <p:cNvGrpSpPr/>
                <p:nvPr/>
              </p:nvGrpSpPr>
              <p:grpSpPr>
                <a:xfrm>
                  <a:off x="240274" y="8609"/>
                  <a:ext cx="9745792" cy="5899166"/>
                  <a:chOff x="240274" y="0"/>
                  <a:chExt cx="9745792" cy="5899166"/>
                </a:xfrm>
              </p:grpSpPr>
              <p:grpSp>
                <p:nvGrpSpPr>
                  <p:cNvPr id="9" name="Группа 53"/>
                  <p:cNvGrpSpPr/>
                  <p:nvPr/>
                </p:nvGrpSpPr>
                <p:grpSpPr>
                  <a:xfrm>
                    <a:off x="240274" y="0"/>
                    <a:ext cx="9745792" cy="5899166"/>
                    <a:chOff x="240274" y="0"/>
                    <a:chExt cx="9745792" cy="5899166"/>
                  </a:xfrm>
                </p:grpSpPr>
                <p:grpSp>
                  <p:nvGrpSpPr>
                    <p:cNvPr id="11" name="Группа 9"/>
                    <p:cNvGrpSpPr/>
                    <p:nvPr/>
                  </p:nvGrpSpPr>
                  <p:grpSpPr>
                    <a:xfrm>
                      <a:off x="240274" y="0"/>
                      <a:ext cx="9745792" cy="5899166"/>
                      <a:chOff x="240274" y="0"/>
                      <a:chExt cx="9745792" cy="5899166"/>
                    </a:xfrm>
                  </p:grpSpPr>
                  <p:grpSp>
                    <p:nvGrpSpPr>
                      <p:cNvPr id="13" name="Группа 3"/>
                      <p:cNvGrpSpPr/>
                      <p:nvPr/>
                    </p:nvGrpSpPr>
                    <p:grpSpPr>
                      <a:xfrm>
                        <a:off x="240274" y="0"/>
                        <a:ext cx="9745792" cy="5899166"/>
                        <a:chOff x="240274" y="0"/>
                        <a:chExt cx="9745792" cy="5899166"/>
                      </a:xfrm>
                    </p:grpSpPr>
                    <p:grpSp>
                      <p:nvGrpSpPr>
                        <p:cNvPr id="15" name="Группа 68"/>
                        <p:cNvGrpSpPr/>
                        <p:nvPr/>
                      </p:nvGrpSpPr>
                      <p:grpSpPr>
                        <a:xfrm>
                          <a:off x="240274" y="288906"/>
                          <a:ext cx="9745792" cy="5610260"/>
                          <a:chOff x="240274" y="288906"/>
                          <a:chExt cx="9745792" cy="5610260"/>
                        </a:xfrm>
                      </p:grpSpPr>
                      <p:grpSp>
                        <p:nvGrpSpPr>
                          <p:cNvPr id="17" name="Группа 66"/>
                          <p:cNvGrpSpPr/>
                          <p:nvPr/>
                        </p:nvGrpSpPr>
                        <p:grpSpPr>
                          <a:xfrm>
                            <a:off x="240274" y="288906"/>
                            <a:ext cx="9745792" cy="5610260"/>
                            <a:chOff x="240274" y="288906"/>
                            <a:chExt cx="9745792" cy="5610260"/>
                          </a:xfrm>
                        </p:grpSpPr>
                        <p:grpSp>
                          <p:nvGrpSpPr>
                            <p:cNvPr id="19" name="Группа 63"/>
                            <p:cNvGrpSpPr/>
                            <p:nvPr/>
                          </p:nvGrpSpPr>
                          <p:grpSpPr>
                            <a:xfrm>
                              <a:off x="240274" y="711609"/>
                              <a:ext cx="9745792" cy="5187557"/>
                              <a:chOff x="240274" y="711609"/>
                              <a:chExt cx="9745792" cy="5187557"/>
                            </a:xfrm>
                          </p:grpSpPr>
                          <p:grpSp>
                            <p:nvGrpSpPr>
                              <p:cNvPr id="21" name="Группа 60"/>
                              <p:cNvGrpSpPr/>
                              <p:nvPr/>
                            </p:nvGrpSpPr>
                            <p:grpSpPr>
                              <a:xfrm>
                                <a:off x="240274" y="711609"/>
                                <a:ext cx="9745792" cy="5187557"/>
                                <a:chOff x="240274" y="711609"/>
                                <a:chExt cx="9745792" cy="5187557"/>
                              </a:xfrm>
                            </p:grpSpPr>
                            <p:sp>
                              <p:nvSpPr>
                                <p:cNvPr id="27" name="Полилиния 26"/>
                                <p:cNvSpPr/>
                                <p:nvPr/>
                              </p:nvSpPr>
                              <p:spPr>
                                <a:xfrm>
                                  <a:off x="3515032" y="1617406"/>
                                  <a:ext cx="980768" cy="1086465"/>
                                </a:xfrm>
                                <a:custGeom>
                                  <a:avLst/>
                                  <a:gdLst>
                                    <a:gd name="connsiteX0" fmla="*/ 353962 w 980768"/>
                                    <a:gd name="connsiteY0" fmla="*/ 159775 h 1086465"/>
                                    <a:gd name="connsiteX1" fmla="*/ 378542 w 980768"/>
                                    <a:gd name="connsiteY1" fmla="*/ 226142 h 1086465"/>
                                    <a:gd name="connsiteX2" fmla="*/ 346587 w 980768"/>
                                    <a:gd name="connsiteY2" fmla="*/ 245807 h 1086465"/>
                                    <a:gd name="connsiteX3" fmla="*/ 245807 w 980768"/>
                                    <a:gd name="connsiteY3" fmla="*/ 469491 h 1086465"/>
                                    <a:gd name="connsiteX4" fmla="*/ 125362 w 980768"/>
                                    <a:gd name="connsiteY4" fmla="*/ 513736 h 1086465"/>
                                    <a:gd name="connsiteX5" fmla="*/ 140110 w 980768"/>
                                    <a:gd name="connsiteY5" fmla="*/ 567813 h 1086465"/>
                                    <a:gd name="connsiteX6" fmla="*/ 103239 w 980768"/>
                                    <a:gd name="connsiteY6" fmla="*/ 587478 h 1086465"/>
                                    <a:gd name="connsiteX7" fmla="*/ 29497 w 980768"/>
                                    <a:gd name="connsiteY7" fmla="*/ 663678 h 1086465"/>
                                    <a:gd name="connsiteX8" fmla="*/ 34413 w 980768"/>
                                    <a:gd name="connsiteY8" fmla="*/ 742336 h 1086465"/>
                                    <a:gd name="connsiteX9" fmla="*/ 0 w 980768"/>
                                    <a:gd name="connsiteY9" fmla="*/ 776749 h 1086465"/>
                                    <a:gd name="connsiteX10" fmla="*/ 68826 w 980768"/>
                                    <a:gd name="connsiteY10" fmla="*/ 835742 h 1086465"/>
                                    <a:gd name="connsiteX11" fmla="*/ 49162 w 980768"/>
                                    <a:gd name="connsiteY11" fmla="*/ 909484 h 1086465"/>
                                    <a:gd name="connsiteX12" fmla="*/ 68826 w 980768"/>
                                    <a:gd name="connsiteY12" fmla="*/ 921775 h 1086465"/>
                                    <a:gd name="connsiteX13" fmla="*/ 66368 w 980768"/>
                                    <a:gd name="connsiteY13" fmla="*/ 988142 h 1086465"/>
                                    <a:gd name="connsiteX14" fmla="*/ 201562 w 980768"/>
                                    <a:gd name="connsiteY14" fmla="*/ 980768 h 1086465"/>
                                    <a:gd name="connsiteX15" fmla="*/ 390833 w 980768"/>
                                    <a:gd name="connsiteY15" fmla="*/ 1074175 h 1086465"/>
                                    <a:gd name="connsiteX16" fmla="*/ 471949 w 980768"/>
                                    <a:gd name="connsiteY16" fmla="*/ 1086465 h 1086465"/>
                                    <a:gd name="connsiteX17" fmla="*/ 585020 w 980768"/>
                                    <a:gd name="connsiteY17" fmla="*/ 997975 h 1086465"/>
                                    <a:gd name="connsiteX18" fmla="*/ 599768 w 980768"/>
                                    <a:gd name="connsiteY18" fmla="*/ 916859 h 1086465"/>
                                    <a:gd name="connsiteX19" fmla="*/ 720213 w 980768"/>
                                    <a:gd name="connsiteY19" fmla="*/ 850491 h 1086465"/>
                                    <a:gd name="connsiteX20" fmla="*/ 749710 w 980768"/>
                                    <a:gd name="connsiteY20" fmla="*/ 781665 h 1086465"/>
                                    <a:gd name="connsiteX21" fmla="*/ 813620 w 980768"/>
                                    <a:gd name="connsiteY21" fmla="*/ 766917 h 1086465"/>
                                    <a:gd name="connsiteX22" fmla="*/ 926691 w 980768"/>
                                    <a:gd name="connsiteY22" fmla="*/ 651388 h 1086465"/>
                                    <a:gd name="connsiteX23" fmla="*/ 865239 w 980768"/>
                                    <a:gd name="connsiteY23" fmla="*/ 567813 h 1086465"/>
                                    <a:gd name="connsiteX24" fmla="*/ 850491 w 980768"/>
                                    <a:gd name="connsiteY24" fmla="*/ 410497 h 1086465"/>
                                    <a:gd name="connsiteX25" fmla="*/ 872613 w 980768"/>
                                    <a:gd name="connsiteY25" fmla="*/ 363794 h 1086465"/>
                                    <a:gd name="connsiteX26" fmla="*/ 916858 w 980768"/>
                                    <a:gd name="connsiteY26" fmla="*/ 366252 h 1086465"/>
                                    <a:gd name="connsiteX27" fmla="*/ 980768 w 980768"/>
                                    <a:gd name="connsiteY27" fmla="*/ 282678 h 1086465"/>
                                    <a:gd name="connsiteX28" fmla="*/ 919316 w 980768"/>
                                    <a:gd name="connsiteY28" fmla="*/ 253181 h 1086465"/>
                                    <a:gd name="connsiteX29" fmla="*/ 843116 w 980768"/>
                                    <a:gd name="connsiteY29" fmla="*/ 243349 h 1086465"/>
                                    <a:gd name="connsiteX30" fmla="*/ 818536 w 980768"/>
                                    <a:gd name="connsiteY30" fmla="*/ 199104 h 1086465"/>
                                    <a:gd name="connsiteX31" fmla="*/ 811162 w 980768"/>
                                    <a:gd name="connsiteY31" fmla="*/ 125362 h 1086465"/>
                                    <a:gd name="connsiteX32" fmla="*/ 801329 w 980768"/>
                                    <a:gd name="connsiteY32" fmla="*/ 83575 h 1086465"/>
                                    <a:gd name="connsiteX33" fmla="*/ 786581 w 980768"/>
                                    <a:gd name="connsiteY33" fmla="*/ 46704 h 1086465"/>
                                    <a:gd name="connsiteX34" fmla="*/ 698091 w 980768"/>
                                    <a:gd name="connsiteY34" fmla="*/ 0 h 1086465"/>
                                    <a:gd name="connsiteX35" fmla="*/ 616974 w 980768"/>
                                    <a:gd name="connsiteY35" fmla="*/ 24581 h 1086465"/>
                                    <a:gd name="connsiteX36" fmla="*/ 570271 w 980768"/>
                                    <a:gd name="connsiteY36" fmla="*/ 56536 h 1086465"/>
                                    <a:gd name="connsiteX37" fmla="*/ 476865 w 980768"/>
                                    <a:gd name="connsiteY37" fmla="*/ 46704 h 1086465"/>
                                    <a:gd name="connsiteX38" fmla="*/ 454742 w 980768"/>
                                    <a:gd name="connsiteY38" fmla="*/ 56536 h 1086465"/>
                                    <a:gd name="connsiteX39" fmla="*/ 398207 w 980768"/>
                                    <a:gd name="connsiteY39" fmla="*/ 81117 h 1086465"/>
                                    <a:gd name="connsiteX40" fmla="*/ 353962 w 980768"/>
                                    <a:gd name="connsiteY40" fmla="*/ 159775 h 1086465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  <a:cxn ang="0">
                                      <a:pos x="connsiteX6" y="connsiteY6"/>
                                    </a:cxn>
                                    <a:cxn ang="0">
                                      <a:pos x="connsiteX7" y="connsiteY7"/>
                                    </a:cxn>
                                    <a:cxn ang="0">
                                      <a:pos x="connsiteX8" y="connsiteY8"/>
                                    </a:cxn>
                                    <a:cxn ang="0">
                                      <a:pos x="connsiteX9" y="connsiteY9"/>
                                    </a:cxn>
                                    <a:cxn ang="0">
                                      <a:pos x="connsiteX10" y="connsiteY10"/>
                                    </a:cxn>
                                    <a:cxn ang="0">
                                      <a:pos x="connsiteX11" y="connsiteY11"/>
                                    </a:cxn>
                                    <a:cxn ang="0">
                                      <a:pos x="connsiteX12" y="connsiteY12"/>
                                    </a:cxn>
                                    <a:cxn ang="0">
                                      <a:pos x="connsiteX13" y="connsiteY13"/>
                                    </a:cxn>
                                    <a:cxn ang="0">
                                      <a:pos x="connsiteX14" y="connsiteY14"/>
                                    </a:cxn>
                                    <a:cxn ang="0">
                                      <a:pos x="connsiteX15" y="connsiteY15"/>
                                    </a:cxn>
                                    <a:cxn ang="0">
                                      <a:pos x="connsiteX16" y="connsiteY16"/>
                                    </a:cxn>
                                    <a:cxn ang="0">
                                      <a:pos x="connsiteX17" y="connsiteY17"/>
                                    </a:cxn>
                                    <a:cxn ang="0">
                                      <a:pos x="connsiteX18" y="connsiteY18"/>
                                    </a:cxn>
                                    <a:cxn ang="0">
                                      <a:pos x="connsiteX19" y="connsiteY19"/>
                                    </a:cxn>
                                    <a:cxn ang="0">
                                      <a:pos x="connsiteX20" y="connsiteY20"/>
                                    </a:cxn>
                                    <a:cxn ang="0">
                                      <a:pos x="connsiteX21" y="connsiteY21"/>
                                    </a:cxn>
                                    <a:cxn ang="0">
                                      <a:pos x="connsiteX22" y="connsiteY22"/>
                                    </a:cxn>
                                    <a:cxn ang="0">
                                      <a:pos x="connsiteX23" y="connsiteY23"/>
                                    </a:cxn>
                                    <a:cxn ang="0">
                                      <a:pos x="connsiteX24" y="connsiteY24"/>
                                    </a:cxn>
                                    <a:cxn ang="0">
                                      <a:pos x="connsiteX25" y="connsiteY25"/>
                                    </a:cxn>
                                    <a:cxn ang="0">
                                      <a:pos x="connsiteX26" y="connsiteY26"/>
                                    </a:cxn>
                                    <a:cxn ang="0">
                                      <a:pos x="connsiteX27" y="connsiteY27"/>
                                    </a:cxn>
                                    <a:cxn ang="0">
                                      <a:pos x="connsiteX28" y="connsiteY28"/>
                                    </a:cxn>
                                    <a:cxn ang="0">
                                      <a:pos x="connsiteX29" y="connsiteY29"/>
                                    </a:cxn>
                                    <a:cxn ang="0">
                                      <a:pos x="connsiteX30" y="connsiteY30"/>
                                    </a:cxn>
                                    <a:cxn ang="0">
                                      <a:pos x="connsiteX31" y="connsiteY31"/>
                                    </a:cxn>
                                    <a:cxn ang="0">
                                      <a:pos x="connsiteX32" y="connsiteY32"/>
                                    </a:cxn>
                                    <a:cxn ang="0">
                                      <a:pos x="connsiteX33" y="connsiteY33"/>
                                    </a:cxn>
                                    <a:cxn ang="0">
                                      <a:pos x="connsiteX34" y="connsiteY34"/>
                                    </a:cxn>
                                    <a:cxn ang="0">
                                      <a:pos x="connsiteX35" y="connsiteY35"/>
                                    </a:cxn>
                                    <a:cxn ang="0">
                                      <a:pos x="connsiteX36" y="connsiteY36"/>
                                    </a:cxn>
                                    <a:cxn ang="0">
                                      <a:pos x="connsiteX37" y="connsiteY37"/>
                                    </a:cxn>
                                    <a:cxn ang="0">
                                      <a:pos x="connsiteX38" y="connsiteY38"/>
                                    </a:cxn>
                                    <a:cxn ang="0">
                                      <a:pos x="connsiteX39" y="connsiteY39"/>
                                    </a:cxn>
                                    <a:cxn ang="0">
                                      <a:pos x="connsiteX40" y="connsiteY40"/>
                                    </a:cxn>
                                  </a:cxnLst>
                                  <a:rect l="l" t="t" r="r" b="b"/>
                                  <a:pathLst>
                                    <a:path w="980768" h="1086465">
                                      <a:moveTo>
                                        <a:pt x="353962" y="159775"/>
                                      </a:moveTo>
                                      <a:lnTo>
                                        <a:pt x="378542" y="226142"/>
                                      </a:lnTo>
                                      <a:lnTo>
                                        <a:pt x="346587" y="245807"/>
                                      </a:lnTo>
                                      <a:lnTo>
                                        <a:pt x="245807" y="469491"/>
                                      </a:lnTo>
                                      <a:lnTo>
                                        <a:pt x="125362" y="513736"/>
                                      </a:lnTo>
                                      <a:lnTo>
                                        <a:pt x="140110" y="567813"/>
                                      </a:lnTo>
                                      <a:lnTo>
                                        <a:pt x="103239" y="587478"/>
                                      </a:lnTo>
                                      <a:lnTo>
                                        <a:pt x="29497" y="663678"/>
                                      </a:lnTo>
                                      <a:lnTo>
                                        <a:pt x="34413" y="742336"/>
                                      </a:lnTo>
                                      <a:lnTo>
                                        <a:pt x="0" y="776749"/>
                                      </a:lnTo>
                                      <a:lnTo>
                                        <a:pt x="68826" y="835742"/>
                                      </a:lnTo>
                                      <a:lnTo>
                                        <a:pt x="49162" y="909484"/>
                                      </a:lnTo>
                                      <a:lnTo>
                                        <a:pt x="68826" y="921775"/>
                                      </a:lnTo>
                                      <a:cubicBezTo>
                                        <a:pt x="68007" y="943897"/>
                                        <a:pt x="67187" y="966020"/>
                                        <a:pt x="66368" y="988142"/>
                                      </a:cubicBezTo>
                                      <a:lnTo>
                                        <a:pt x="201562" y="980768"/>
                                      </a:lnTo>
                                      <a:lnTo>
                                        <a:pt x="390833" y="1074175"/>
                                      </a:lnTo>
                                      <a:lnTo>
                                        <a:pt x="471949" y="1086465"/>
                                      </a:lnTo>
                                      <a:lnTo>
                                        <a:pt x="585020" y="997975"/>
                                      </a:lnTo>
                                      <a:lnTo>
                                        <a:pt x="599768" y="916859"/>
                                      </a:lnTo>
                                      <a:lnTo>
                                        <a:pt x="720213" y="850491"/>
                                      </a:lnTo>
                                      <a:lnTo>
                                        <a:pt x="749710" y="781665"/>
                                      </a:lnTo>
                                      <a:lnTo>
                                        <a:pt x="813620" y="766917"/>
                                      </a:lnTo>
                                      <a:lnTo>
                                        <a:pt x="926691" y="651388"/>
                                      </a:lnTo>
                                      <a:lnTo>
                                        <a:pt x="865239" y="567813"/>
                                      </a:lnTo>
                                      <a:lnTo>
                                        <a:pt x="850491" y="410497"/>
                                      </a:lnTo>
                                      <a:lnTo>
                                        <a:pt x="872613" y="363794"/>
                                      </a:lnTo>
                                      <a:lnTo>
                                        <a:pt x="916858" y="366252"/>
                                      </a:lnTo>
                                      <a:lnTo>
                                        <a:pt x="980768" y="282678"/>
                                      </a:lnTo>
                                      <a:lnTo>
                                        <a:pt x="919316" y="253181"/>
                                      </a:lnTo>
                                      <a:lnTo>
                                        <a:pt x="843116" y="243349"/>
                                      </a:lnTo>
                                      <a:lnTo>
                                        <a:pt x="818536" y="199104"/>
                                      </a:lnTo>
                                      <a:lnTo>
                                        <a:pt x="811162" y="125362"/>
                                      </a:lnTo>
                                      <a:lnTo>
                                        <a:pt x="801329" y="83575"/>
                                      </a:lnTo>
                                      <a:lnTo>
                                        <a:pt x="786581" y="46704"/>
                                      </a:lnTo>
                                      <a:lnTo>
                                        <a:pt x="698091" y="0"/>
                                      </a:lnTo>
                                      <a:lnTo>
                                        <a:pt x="616974" y="24581"/>
                                      </a:lnTo>
                                      <a:lnTo>
                                        <a:pt x="570271" y="56536"/>
                                      </a:lnTo>
                                      <a:lnTo>
                                        <a:pt x="476865" y="46704"/>
                                      </a:lnTo>
                                      <a:lnTo>
                                        <a:pt x="454742" y="56536"/>
                                      </a:lnTo>
                                      <a:lnTo>
                                        <a:pt x="398207" y="81117"/>
                                      </a:lnTo>
                                      <a:lnTo>
                                        <a:pt x="353962" y="159775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E7C949"/>
                                </a:solidFill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endParaRPr>
                                </a:p>
                                <a:p>
                                  <a:pPr algn="ctr"/>
                                  <a:r>
                                    <a:rPr lang="ru-RU" sz="12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Татищев</a:t>
                                  </a:r>
                                  <a:r>
                                    <a:rPr lang="ru-RU" sz="1200" b="1" dirty="0" smtClean="0">
                                      <a:solidFill>
                                        <a:schemeClr val="tx1"/>
                                      </a:solidFill>
                                      <a:hlinkClick r:id="" action="ppaction://noaction"/>
                                    </a:rPr>
                                    <a:t>о</a:t>
                                  </a:r>
                                  <a:endParaRPr lang="ru-RU" sz="1200" b="1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2" name="Группа 58"/>
                                <p:cNvGrpSpPr/>
                                <p:nvPr/>
                              </p:nvGrpSpPr>
                              <p:grpSpPr>
                                <a:xfrm>
                                  <a:off x="240274" y="711609"/>
                                  <a:ext cx="9745792" cy="5187557"/>
                                  <a:chOff x="240274" y="711609"/>
                                  <a:chExt cx="9745792" cy="5187557"/>
                                </a:xfrm>
                              </p:grpSpPr>
                              <p:grpSp>
                                <p:nvGrpSpPr>
                                  <p:cNvPr id="25" name="Группа 55"/>
                                  <p:cNvGrpSpPr/>
                                  <p:nvPr/>
                                </p:nvGrpSpPr>
                                <p:grpSpPr>
                                  <a:xfrm>
                                    <a:off x="240274" y="711609"/>
                                    <a:ext cx="9745792" cy="5187557"/>
                                    <a:chOff x="240274" y="711609"/>
                                    <a:chExt cx="9745792" cy="5187557"/>
                                  </a:xfrm>
                                </p:grpSpPr>
                                <p:grpSp>
                                  <p:nvGrpSpPr>
                                    <p:cNvPr id="28" name="Группа 5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40274" y="711609"/>
                                      <a:ext cx="9745792" cy="5187557"/>
                                      <a:chOff x="240274" y="711609"/>
                                      <a:chExt cx="9745792" cy="5187557"/>
                                    </a:xfrm>
                                  </p:grpSpPr>
                                  <p:grpSp>
                                    <p:nvGrpSpPr>
                                      <p:cNvPr id="29" name="Группа 5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240274" y="711609"/>
                                        <a:ext cx="9745792" cy="5187557"/>
                                        <a:chOff x="240274" y="711609"/>
                                        <a:chExt cx="9745792" cy="5187557"/>
                                      </a:xfrm>
                                    </p:grpSpPr>
                                    <p:grpSp>
                                      <p:nvGrpSpPr>
                                        <p:cNvPr id="31" name="Группа 4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40274" y="711609"/>
                                          <a:ext cx="9745792" cy="5187557"/>
                                          <a:chOff x="240274" y="711609"/>
                                          <a:chExt cx="9745792" cy="5187557"/>
                                        </a:xfrm>
                                      </p:grpSpPr>
                                      <p:grpSp>
                                        <p:nvGrpSpPr>
                                          <p:cNvPr id="33" name="Группа 4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40274" y="711609"/>
                                            <a:ext cx="9745792" cy="5187557"/>
                                            <a:chOff x="240274" y="711609"/>
                                            <a:chExt cx="9745792" cy="5187557"/>
                                          </a:xfrm>
                                        </p:grpSpPr>
                                        <p:grpSp>
                                          <p:nvGrpSpPr>
                                            <p:cNvPr id="35" name="Группа 4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40274" y="711609"/>
                                              <a:ext cx="9745792" cy="5187557"/>
                                              <a:chOff x="240890" y="711609"/>
                                              <a:chExt cx="9745792" cy="5187557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37" name="Группа 41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40890" y="840658"/>
                                                <a:ext cx="9745792" cy="5058508"/>
                                                <a:chOff x="240890" y="840658"/>
                                                <a:chExt cx="9745792" cy="5058508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39" name="Группа 39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240890" y="1064343"/>
                                                  <a:ext cx="9745792" cy="4834823"/>
                                                  <a:chOff x="240890" y="1064343"/>
                                                  <a:chExt cx="9745792" cy="4834823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41" name="Группа 37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240890" y="1396180"/>
                                                    <a:ext cx="9745792" cy="4502986"/>
                                                    <a:chOff x="240890" y="1396180"/>
                                                    <a:chExt cx="9745792" cy="4502986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43" name="Группа 34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363794" y="1895168"/>
                                                      <a:ext cx="9622888" cy="4003998"/>
                                                      <a:chOff x="363794" y="1895168"/>
                                                      <a:chExt cx="9622888" cy="4003998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45" name="Группа 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916858" y="1895168"/>
                                                        <a:ext cx="9069824" cy="4003998"/>
                                                        <a:chOff x="916858" y="1895168"/>
                                                        <a:chExt cx="9069824" cy="4003998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47" name="Группа 30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1765775" y="1895168"/>
                                                          <a:ext cx="8220907" cy="4003998"/>
                                                          <a:chOff x="1765775" y="1895168"/>
                                                          <a:chExt cx="8220907" cy="4003998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50" name="Группа 28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2689123" y="1895168"/>
                                                            <a:ext cx="7297559" cy="4003998"/>
                                                            <a:chOff x="2689123" y="1895168"/>
                                                            <a:chExt cx="7297559" cy="4003998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52" name="Группа 26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3389671" y="1895168"/>
                                                              <a:ext cx="6597011" cy="4003998"/>
                                                              <a:chOff x="3389671" y="1895168"/>
                                                              <a:chExt cx="6597011" cy="4003998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54" name="Группа 24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3389671" y="1918446"/>
                                                                <a:ext cx="6597011" cy="3980720"/>
                                                                <a:chOff x="3389671" y="1918446"/>
                                                                <a:chExt cx="6597011" cy="3980720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56" name="Группа 22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3389671" y="1918446"/>
                                                                  <a:ext cx="6597011" cy="3980720"/>
                                                                  <a:chOff x="3389671" y="1918446"/>
                                                                  <a:chExt cx="6597011" cy="3980720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58" name="Группа 20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4313903" y="1918446"/>
                                                                    <a:ext cx="5672779" cy="3980720"/>
                                                                    <a:chOff x="4313903" y="1918446"/>
                                                                    <a:chExt cx="5672779" cy="3980720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60" name="Группа 1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5147187" y="1918446"/>
                                                                      <a:ext cx="4839495" cy="3980720"/>
                                                                      <a:chOff x="5147187" y="1918446"/>
                                                                      <a:chExt cx="4839495" cy="3980720"/>
                                                                    </a:xfrm>
                                                                  </p:grpSpPr>
                                                                  <p:grpSp>
                                                                    <p:nvGrpSpPr>
                                                                      <p:cNvPr id="62" name="Группа 16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5649872" y="1918446"/>
                                                                        <a:ext cx="4336810" cy="3980720"/>
                                                                        <a:chOff x="5649872" y="1918446"/>
                                                                        <a:chExt cx="4336810" cy="3980720"/>
                                                                      </a:xfrm>
                                                                    </p:grpSpPr>
                                                                    <p:grpSp>
                                                                      <p:nvGrpSpPr>
                                                                        <p:cNvPr id="64" name="Группа 13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5649872" y="1918446"/>
                                                                          <a:ext cx="3092957" cy="3980720"/>
                                                                          <a:chOff x="5649872" y="1918446"/>
                                                                          <a:chExt cx="3092957" cy="3980720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66" name="Группа 11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5649872" y="1918446"/>
                                                                            <a:ext cx="2728012" cy="3980720"/>
                                                                            <a:chOff x="5636079" y="1901227"/>
                                                                            <a:chExt cx="2728012" cy="3980720"/>
                                                                          </a:xfrm>
                                                                        </p:grpSpPr>
                                                                        <p:sp>
                                                                          <p:nvSpPr>
                                                                            <p:cNvPr id="72" name="Полилиния 6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7124699" y="4466804"/>
                                                                              <a:ext cx="1036864" cy="14151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0 w 1036864"/>
                                                                                <a:gd name="connsiteY0" fmla="*/ 851808 h 1415143"/>
                                                                                <a:gd name="connsiteX1" fmla="*/ 35378 w 1036864"/>
                                                                                <a:gd name="connsiteY1" fmla="*/ 928008 h 1415143"/>
                                                                                <a:gd name="connsiteX2" fmla="*/ 46264 w 1036864"/>
                                                                                <a:gd name="connsiteY2" fmla="*/ 960665 h 1415143"/>
                                                                                <a:gd name="connsiteX3" fmla="*/ 54428 w 1036864"/>
                                                                                <a:gd name="connsiteY3" fmla="*/ 998765 h 1415143"/>
                                                                                <a:gd name="connsiteX4" fmla="*/ 62593 w 1036864"/>
                                                                                <a:gd name="connsiteY4" fmla="*/ 1047750 h 1415143"/>
                                                                                <a:gd name="connsiteX5" fmla="*/ 92528 w 1036864"/>
                                                                                <a:gd name="connsiteY5" fmla="*/ 1074965 h 1415143"/>
                                                                                <a:gd name="connsiteX6" fmla="*/ 106136 w 1036864"/>
                                                                                <a:gd name="connsiteY6" fmla="*/ 1113065 h 1415143"/>
                                                                                <a:gd name="connsiteX7" fmla="*/ 125186 w 1036864"/>
                                                                                <a:gd name="connsiteY7" fmla="*/ 1148443 h 1415143"/>
                                                                                <a:gd name="connsiteX8" fmla="*/ 152400 w 1036864"/>
                                                                                <a:gd name="connsiteY8" fmla="*/ 1172936 h 1415143"/>
                                                                                <a:gd name="connsiteX9" fmla="*/ 182336 w 1036864"/>
                                                                                <a:gd name="connsiteY9" fmla="*/ 1208315 h 1415143"/>
                                                                                <a:gd name="connsiteX10" fmla="*/ 195943 w 1036864"/>
                                                                                <a:gd name="connsiteY10" fmla="*/ 1230086 h 1415143"/>
                                                                                <a:gd name="connsiteX11" fmla="*/ 204107 w 1036864"/>
                                                                                <a:gd name="connsiteY11" fmla="*/ 1262743 h 1415143"/>
                                                                                <a:gd name="connsiteX12" fmla="*/ 204107 w 1036864"/>
                                                                                <a:gd name="connsiteY12" fmla="*/ 1281793 h 1415143"/>
                                                                                <a:gd name="connsiteX13" fmla="*/ 204107 w 1036864"/>
                                                                                <a:gd name="connsiteY13" fmla="*/ 1295400 h 1415143"/>
                                                                                <a:gd name="connsiteX14" fmla="*/ 244928 w 1036864"/>
                                                                                <a:gd name="connsiteY14" fmla="*/ 1314450 h 1415143"/>
                                                                                <a:gd name="connsiteX15" fmla="*/ 296636 w 1036864"/>
                                                                                <a:gd name="connsiteY15" fmla="*/ 1292679 h 1415143"/>
                                                                                <a:gd name="connsiteX16" fmla="*/ 312964 w 1036864"/>
                                                                                <a:gd name="connsiteY16" fmla="*/ 1287236 h 1415143"/>
                                                                                <a:gd name="connsiteX17" fmla="*/ 334736 w 1036864"/>
                                                                                <a:gd name="connsiteY17" fmla="*/ 1347108 h 1415143"/>
                                                                                <a:gd name="connsiteX18" fmla="*/ 361950 w 1036864"/>
                                                                                <a:gd name="connsiteY18" fmla="*/ 1366158 h 1415143"/>
                                                                                <a:gd name="connsiteX19" fmla="*/ 400050 w 1036864"/>
                                                                                <a:gd name="connsiteY19" fmla="*/ 1355272 h 1415143"/>
                                                                                <a:gd name="connsiteX20" fmla="*/ 410936 w 1036864"/>
                                                                                <a:gd name="connsiteY20" fmla="*/ 1349829 h 1415143"/>
                                                                                <a:gd name="connsiteX21" fmla="*/ 468086 w 1036864"/>
                                                                                <a:gd name="connsiteY21" fmla="*/ 1404258 h 1415143"/>
                                                                                <a:gd name="connsiteX22" fmla="*/ 489857 w 1036864"/>
                                                                                <a:gd name="connsiteY22" fmla="*/ 1415143 h 1415143"/>
                                                                                <a:gd name="connsiteX23" fmla="*/ 492578 w 1036864"/>
                                                                                <a:gd name="connsiteY23" fmla="*/ 1396093 h 1415143"/>
                                                                                <a:gd name="connsiteX24" fmla="*/ 503464 w 1036864"/>
                                                                                <a:gd name="connsiteY24" fmla="*/ 1363436 h 1415143"/>
                                                                                <a:gd name="connsiteX25" fmla="*/ 519793 w 1036864"/>
                                                                                <a:gd name="connsiteY25" fmla="*/ 1338943 h 1415143"/>
                                                                                <a:gd name="connsiteX26" fmla="*/ 857250 w 1036864"/>
                                                                                <a:gd name="connsiteY26" fmla="*/ 1170215 h 1415143"/>
                                                                                <a:gd name="connsiteX27" fmla="*/ 900793 w 1036864"/>
                                                                                <a:gd name="connsiteY27" fmla="*/ 1107622 h 1415143"/>
                                                                                <a:gd name="connsiteX28" fmla="*/ 938893 w 1036864"/>
                                                                                <a:gd name="connsiteY28" fmla="*/ 1064079 h 1415143"/>
                                                                                <a:gd name="connsiteX29" fmla="*/ 1017814 w 1036864"/>
                                                                                <a:gd name="connsiteY29" fmla="*/ 1006929 h 1415143"/>
                                                                                <a:gd name="connsiteX30" fmla="*/ 1036864 w 1036864"/>
                                                                                <a:gd name="connsiteY30" fmla="*/ 952500 h 1415143"/>
                                                                                <a:gd name="connsiteX31" fmla="*/ 1009650 w 1036864"/>
                                                                                <a:gd name="connsiteY31" fmla="*/ 911679 h 1415143"/>
                                                                                <a:gd name="connsiteX32" fmla="*/ 952500 w 1036864"/>
                                                                                <a:gd name="connsiteY32" fmla="*/ 843643 h 1415143"/>
                                                                                <a:gd name="connsiteX33" fmla="*/ 906236 w 1036864"/>
                                                                                <a:gd name="connsiteY33" fmla="*/ 824593 h 1415143"/>
                                                                                <a:gd name="connsiteX34" fmla="*/ 876300 w 1036864"/>
                                                                                <a:gd name="connsiteY34" fmla="*/ 791936 h 1415143"/>
                                                                                <a:gd name="connsiteX35" fmla="*/ 889907 w 1036864"/>
                                                                                <a:gd name="connsiteY35" fmla="*/ 710293 h 1415143"/>
                                                                                <a:gd name="connsiteX36" fmla="*/ 873578 w 1036864"/>
                                                                                <a:gd name="connsiteY36" fmla="*/ 582386 h 1415143"/>
                                                                                <a:gd name="connsiteX37" fmla="*/ 800100 w 1036864"/>
                                                                                <a:gd name="connsiteY37" fmla="*/ 508908 h 1415143"/>
                                                                                <a:gd name="connsiteX38" fmla="*/ 756557 w 1036864"/>
                                                                                <a:gd name="connsiteY38" fmla="*/ 345622 h 1415143"/>
                                                                                <a:gd name="connsiteX39" fmla="*/ 699407 w 1036864"/>
                                                                                <a:gd name="connsiteY39" fmla="*/ 89808 h 1415143"/>
                                                                                <a:gd name="connsiteX40" fmla="*/ 495300 w 1036864"/>
                                                                                <a:gd name="connsiteY40" fmla="*/ 114300 h 1415143"/>
                                                                                <a:gd name="connsiteX41" fmla="*/ 481693 w 1036864"/>
                                                                                <a:gd name="connsiteY41" fmla="*/ 100693 h 1415143"/>
                                                                                <a:gd name="connsiteX42" fmla="*/ 468086 w 1036864"/>
                                                                                <a:gd name="connsiteY42" fmla="*/ 35379 h 1415143"/>
                                                                                <a:gd name="connsiteX43" fmla="*/ 451757 w 1036864"/>
                                                                                <a:gd name="connsiteY43" fmla="*/ 16329 h 1415143"/>
                                                                                <a:gd name="connsiteX44" fmla="*/ 359228 w 1036864"/>
                                                                                <a:gd name="connsiteY44" fmla="*/ 32658 h 1415143"/>
                                                                                <a:gd name="connsiteX45" fmla="*/ 323850 w 1036864"/>
                                                                                <a:gd name="connsiteY45" fmla="*/ 0 h 1415143"/>
                                                                                <a:gd name="connsiteX46" fmla="*/ 239486 w 1036864"/>
                                                                                <a:gd name="connsiteY46" fmla="*/ 13608 h 1415143"/>
                                                                                <a:gd name="connsiteX47" fmla="*/ 258536 w 1036864"/>
                                                                                <a:gd name="connsiteY47" fmla="*/ 250372 h 1415143"/>
                                                                                <a:gd name="connsiteX48" fmla="*/ 304800 w 1036864"/>
                                                                                <a:gd name="connsiteY48" fmla="*/ 293915 h 1415143"/>
                                                                                <a:gd name="connsiteX49" fmla="*/ 310243 w 1036864"/>
                                                                                <a:gd name="connsiteY49" fmla="*/ 361950 h 1415143"/>
                                                                                <a:gd name="connsiteX50" fmla="*/ 332014 w 1036864"/>
                                                                                <a:gd name="connsiteY50" fmla="*/ 416379 h 1415143"/>
                                                                                <a:gd name="connsiteX51" fmla="*/ 217714 w 1036864"/>
                                                                                <a:gd name="connsiteY51" fmla="*/ 454479 h 1415143"/>
                                                                                <a:gd name="connsiteX52" fmla="*/ 212271 w 1036864"/>
                                                                                <a:gd name="connsiteY52" fmla="*/ 691243 h 1415143"/>
                                                                                <a:gd name="connsiteX53" fmla="*/ 212271 w 1036864"/>
                                                                                <a:gd name="connsiteY53" fmla="*/ 767443 h 1415143"/>
                                                                                <a:gd name="connsiteX54" fmla="*/ 201386 w 1036864"/>
                                                                                <a:gd name="connsiteY54" fmla="*/ 786493 h 1415143"/>
                                                                                <a:gd name="connsiteX55" fmla="*/ 141514 w 1036864"/>
                                                                                <a:gd name="connsiteY55" fmla="*/ 808265 h 1415143"/>
                                                                                <a:gd name="connsiteX56" fmla="*/ 106136 w 1036864"/>
                                                                                <a:gd name="connsiteY56" fmla="*/ 821872 h 1415143"/>
                                                                                <a:gd name="connsiteX57" fmla="*/ 46264 w 1036864"/>
                                                                                <a:gd name="connsiteY57" fmla="*/ 816429 h 1415143"/>
                                                                                <a:gd name="connsiteX58" fmla="*/ 0 w 1036864"/>
                                                                                <a:gd name="connsiteY58" fmla="*/ 851808 h 14151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036864" h="1415143">
                                                                                  <a:moveTo>
                                                                                    <a:pt x="0" y="851808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35378" y="9280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9606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8" y="9987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593" y="1047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2528" y="1074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1113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186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2400" y="1172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6" y="12083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230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62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817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4107" y="1295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1314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6636" y="1292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2964" y="1287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6" y="13471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1950" y="13661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13552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6" y="1349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14042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9857" y="14151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3464" y="13634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19793" y="1338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1702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1107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1064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4" y="10069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6864" y="952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9650" y="9116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0" y="843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6236" y="8245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6300" y="791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9907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3578" y="582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00100" y="5089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345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9407" y="898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5300" y="1143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1693" y="1006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8086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1757" y="16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326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9486" y="136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58536" y="250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4800" y="293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0243" y="361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2014" y="416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4" y="454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691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1" y="767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1386" y="786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1514" y="8082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6" y="8218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51808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E7C949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              </a:t>
                                                                              </a: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endParaRPr lang="ru-RU" sz="1000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000" b="1" dirty="0" smtClean="0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</a:rPr>
                                                                                <a:t>Александров Гай</a:t>
                                                                              </a:r>
                                                                              <a:endParaRPr lang="ru-RU" sz="1000" b="1" dirty="0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3" name="Полилиния 7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78834" y="3782083"/>
                                                                              <a:ext cx="1785257" cy="1529443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536121 w 1785257"/>
                                                                                <a:gd name="connsiteY0" fmla="*/ 1529443 h 1529443"/>
                                                                                <a:gd name="connsiteX1" fmla="*/ 647700 w 1785257"/>
                                                                                <a:gd name="connsiteY1" fmla="*/ 1510393 h 1529443"/>
                                                                                <a:gd name="connsiteX2" fmla="*/ 756557 w 1785257"/>
                                                                                <a:gd name="connsiteY2" fmla="*/ 1466850 h 1529443"/>
                                                                                <a:gd name="connsiteX3" fmla="*/ 759278 w 1785257"/>
                                                                                <a:gd name="connsiteY3" fmla="*/ 1151164 h 1529443"/>
                                                                                <a:gd name="connsiteX4" fmla="*/ 870857 w 1785257"/>
                                                                                <a:gd name="connsiteY4" fmla="*/ 1102179 h 1529443"/>
                                                                                <a:gd name="connsiteX5" fmla="*/ 851807 w 1785257"/>
                                                                                <a:gd name="connsiteY5" fmla="*/ 1061357 h 1529443"/>
                                                                                <a:gd name="connsiteX6" fmla="*/ 851807 w 1785257"/>
                                                                                <a:gd name="connsiteY6" fmla="*/ 990600 h 1529443"/>
                                                                                <a:gd name="connsiteX7" fmla="*/ 797378 w 1785257"/>
                                                                                <a:gd name="connsiteY7" fmla="*/ 930729 h 1529443"/>
                                                                                <a:gd name="connsiteX8" fmla="*/ 781050 w 1785257"/>
                                                                                <a:gd name="connsiteY8" fmla="*/ 710293 h 1529443"/>
                                                                                <a:gd name="connsiteX9" fmla="*/ 870857 w 1785257"/>
                                                                                <a:gd name="connsiteY9" fmla="*/ 683079 h 1529443"/>
                                                                                <a:gd name="connsiteX10" fmla="*/ 911678 w 1785257"/>
                                                                                <a:gd name="connsiteY10" fmla="*/ 726621 h 1529443"/>
                                                                                <a:gd name="connsiteX11" fmla="*/ 996043 w 1785257"/>
                                                                                <a:gd name="connsiteY11" fmla="*/ 704850 h 1529443"/>
                                                                                <a:gd name="connsiteX12" fmla="*/ 1042307 w 1785257"/>
                                                                                <a:gd name="connsiteY12" fmla="*/ 810986 h 1529443"/>
                                                                                <a:gd name="connsiteX13" fmla="*/ 1249135 w 1785257"/>
                                                                                <a:gd name="connsiteY13" fmla="*/ 778329 h 1529443"/>
                                                                                <a:gd name="connsiteX14" fmla="*/ 1221921 w 1785257"/>
                                                                                <a:gd name="connsiteY14" fmla="*/ 590550 h 1529443"/>
                                                                                <a:gd name="connsiteX15" fmla="*/ 1183821 w 1785257"/>
                                                                                <a:gd name="connsiteY15" fmla="*/ 527957 h 1529443"/>
                                                                                <a:gd name="connsiteX16" fmla="*/ 1115785 w 1785257"/>
                                                                                <a:gd name="connsiteY16" fmla="*/ 487136 h 1529443"/>
                                                                                <a:gd name="connsiteX17" fmla="*/ 1118507 w 1785257"/>
                                                                                <a:gd name="connsiteY17" fmla="*/ 465364 h 1529443"/>
                                                                                <a:gd name="connsiteX18" fmla="*/ 1137557 w 1785257"/>
                                                                                <a:gd name="connsiteY18" fmla="*/ 451757 h 1529443"/>
                                                                                <a:gd name="connsiteX19" fmla="*/ 1167493 w 1785257"/>
                                                                                <a:gd name="connsiteY19" fmla="*/ 446314 h 1529443"/>
                                                                                <a:gd name="connsiteX20" fmla="*/ 1211035 w 1785257"/>
                                                                                <a:gd name="connsiteY20" fmla="*/ 476250 h 1529443"/>
                                                                                <a:gd name="connsiteX21" fmla="*/ 1243693 w 1785257"/>
                                                                                <a:gd name="connsiteY21" fmla="*/ 489857 h 1529443"/>
                                                                                <a:gd name="connsiteX22" fmla="*/ 1281793 w 1785257"/>
                                                                                <a:gd name="connsiteY22" fmla="*/ 525236 h 1529443"/>
                                                                                <a:gd name="connsiteX23" fmla="*/ 1355271 w 1785257"/>
                                                                                <a:gd name="connsiteY23" fmla="*/ 506186 h 1529443"/>
                                                                                <a:gd name="connsiteX24" fmla="*/ 1374321 w 1785257"/>
                                                                                <a:gd name="connsiteY24" fmla="*/ 517071 h 1529443"/>
                                                                                <a:gd name="connsiteX25" fmla="*/ 1442357 w 1785257"/>
                                                                                <a:gd name="connsiteY25" fmla="*/ 511629 h 1529443"/>
                                                                                <a:gd name="connsiteX26" fmla="*/ 1567543 w 1785257"/>
                                                                                <a:gd name="connsiteY26" fmla="*/ 438150 h 1529443"/>
                                                                                <a:gd name="connsiteX27" fmla="*/ 1616528 w 1785257"/>
                                                                                <a:gd name="connsiteY27" fmla="*/ 364671 h 1529443"/>
                                                                                <a:gd name="connsiteX28" fmla="*/ 1646464 w 1785257"/>
                                                                                <a:gd name="connsiteY28" fmla="*/ 329293 h 1529443"/>
                                                                                <a:gd name="connsiteX29" fmla="*/ 1733550 w 1785257"/>
                                                                                <a:gd name="connsiteY29" fmla="*/ 195943 h 1529443"/>
                                                                                <a:gd name="connsiteX30" fmla="*/ 1768928 w 1785257"/>
                                                                                <a:gd name="connsiteY30" fmla="*/ 166007 h 1529443"/>
                                                                                <a:gd name="connsiteX31" fmla="*/ 1782535 w 1785257"/>
                                                                                <a:gd name="connsiteY31" fmla="*/ 133350 h 1529443"/>
                                                                                <a:gd name="connsiteX32" fmla="*/ 1785257 w 1785257"/>
                                                                                <a:gd name="connsiteY32" fmla="*/ 119743 h 1529443"/>
                                                                                <a:gd name="connsiteX33" fmla="*/ 1676400 w 1785257"/>
                                                                                <a:gd name="connsiteY33" fmla="*/ 125186 h 1529443"/>
                                                                                <a:gd name="connsiteX34" fmla="*/ 1643743 w 1785257"/>
                                                                                <a:gd name="connsiteY34" fmla="*/ 157843 h 1529443"/>
                                                                                <a:gd name="connsiteX35" fmla="*/ 1510393 w 1785257"/>
                                                                                <a:gd name="connsiteY35" fmla="*/ 176893 h 1529443"/>
                                                                                <a:gd name="connsiteX36" fmla="*/ 1281793 w 1785257"/>
                                                                                <a:gd name="connsiteY36" fmla="*/ 168729 h 1529443"/>
                                                                                <a:gd name="connsiteX37" fmla="*/ 1249135 w 1785257"/>
                                                                                <a:gd name="connsiteY37" fmla="*/ 146957 h 1529443"/>
                                                                                <a:gd name="connsiteX38" fmla="*/ 1216478 w 1785257"/>
                                                                                <a:gd name="connsiteY38" fmla="*/ 212271 h 1529443"/>
                                                                                <a:gd name="connsiteX39" fmla="*/ 1118507 w 1785257"/>
                                                                                <a:gd name="connsiteY39" fmla="*/ 190500 h 1529443"/>
                                                                                <a:gd name="connsiteX40" fmla="*/ 1072243 w 1785257"/>
                                                                                <a:gd name="connsiteY40" fmla="*/ 171450 h 1529443"/>
                                                                                <a:gd name="connsiteX41" fmla="*/ 985157 w 1785257"/>
                                                                                <a:gd name="connsiteY41" fmla="*/ 176893 h 1529443"/>
                                                                                <a:gd name="connsiteX42" fmla="*/ 955221 w 1785257"/>
                                                                                <a:gd name="connsiteY42" fmla="*/ 201386 h 1529443"/>
                                                                                <a:gd name="connsiteX43" fmla="*/ 830035 w 1785257"/>
                                                                                <a:gd name="connsiteY43" fmla="*/ 179614 h 1529443"/>
                                                                                <a:gd name="connsiteX44" fmla="*/ 794657 w 1785257"/>
                                                                                <a:gd name="connsiteY44" fmla="*/ 133350 h 1529443"/>
                                                                                <a:gd name="connsiteX45" fmla="*/ 655864 w 1785257"/>
                                                                                <a:gd name="connsiteY45" fmla="*/ 127907 h 1529443"/>
                                                                                <a:gd name="connsiteX46" fmla="*/ 538843 w 1785257"/>
                                                                                <a:gd name="connsiteY46" fmla="*/ 119743 h 1529443"/>
                                                                                <a:gd name="connsiteX47" fmla="*/ 484414 w 1785257"/>
                                                                                <a:gd name="connsiteY47" fmla="*/ 81643 h 1529443"/>
                                                                                <a:gd name="connsiteX48" fmla="*/ 400050 w 1785257"/>
                                                                                <a:gd name="connsiteY48" fmla="*/ 35379 h 1529443"/>
                                                                                <a:gd name="connsiteX49" fmla="*/ 334735 w 1785257"/>
                                                                                <a:gd name="connsiteY49" fmla="*/ 21771 h 1529443"/>
                                                                                <a:gd name="connsiteX50" fmla="*/ 283028 w 1785257"/>
                                                                                <a:gd name="connsiteY50" fmla="*/ 0 h 1529443"/>
                                                                                <a:gd name="connsiteX51" fmla="*/ 244928 w 1785257"/>
                                                                                <a:gd name="connsiteY51" fmla="*/ 2721 h 1529443"/>
                                                                                <a:gd name="connsiteX52" fmla="*/ 171450 w 1785257"/>
                                                                                <a:gd name="connsiteY52" fmla="*/ 13607 h 1529443"/>
                                                                                <a:gd name="connsiteX53" fmla="*/ 179614 w 1785257"/>
                                                                                <a:gd name="connsiteY53" fmla="*/ 125186 h 1529443"/>
                                                                                <a:gd name="connsiteX54" fmla="*/ 195943 w 1785257"/>
                                                                                <a:gd name="connsiteY54" fmla="*/ 214993 h 1529443"/>
                                                                                <a:gd name="connsiteX55" fmla="*/ 168728 w 1785257"/>
                                                                                <a:gd name="connsiteY55" fmla="*/ 288471 h 1529443"/>
                                                                                <a:gd name="connsiteX56" fmla="*/ 231321 w 1785257"/>
                                                                                <a:gd name="connsiteY56" fmla="*/ 391886 h 1529443"/>
                                                                                <a:gd name="connsiteX57" fmla="*/ 160564 w 1785257"/>
                                                                                <a:gd name="connsiteY57" fmla="*/ 465364 h 1529443"/>
                                                                                <a:gd name="connsiteX58" fmla="*/ 179614 w 1785257"/>
                                                                                <a:gd name="connsiteY58" fmla="*/ 579664 h 1529443"/>
                                                                                <a:gd name="connsiteX59" fmla="*/ 2721 w 1785257"/>
                                                                                <a:gd name="connsiteY59" fmla="*/ 644979 h 1529443"/>
                                                                                <a:gd name="connsiteX60" fmla="*/ 32657 w 1785257"/>
                                                                                <a:gd name="connsiteY60" fmla="*/ 906236 h 1529443"/>
                                                                                <a:gd name="connsiteX61" fmla="*/ 0 w 1785257"/>
                                                                                <a:gd name="connsiteY61" fmla="*/ 976993 h 1529443"/>
                                                                                <a:gd name="connsiteX62" fmla="*/ 89807 w 1785257"/>
                                                                                <a:gd name="connsiteY62" fmla="*/ 1015093 h 1529443"/>
                                                                                <a:gd name="connsiteX63" fmla="*/ 95250 w 1785257"/>
                                                                                <a:gd name="connsiteY63" fmla="*/ 1069521 h 1529443"/>
                                                                                <a:gd name="connsiteX64" fmla="*/ 182335 w 1785257"/>
                                                                                <a:gd name="connsiteY64" fmla="*/ 1129393 h 1529443"/>
                                                                                <a:gd name="connsiteX65" fmla="*/ 195943 w 1785257"/>
                                                                                <a:gd name="connsiteY65" fmla="*/ 1162050 h 1529443"/>
                                                                                <a:gd name="connsiteX66" fmla="*/ 277585 w 1785257"/>
                                                                                <a:gd name="connsiteY66" fmla="*/ 1232807 h 1529443"/>
                                                                                <a:gd name="connsiteX67" fmla="*/ 359228 w 1785257"/>
                                                                                <a:gd name="connsiteY67" fmla="*/ 1311729 h 1529443"/>
                                                                                <a:gd name="connsiteX68" fmla="*/ 421821 w 1785257"/>
                                                                                <a:gd name="connsiteY68" fmla="*/ 1396093 h 1529443"/>
                                                                                <a:gd name="connsiteX69" fmla="*/ 443593 w 1785257"/>
                                                                                <a:gd name="connsiteY69" fmla="*/ 1423307 h 1529443"/>
                                                                                <a:gd name="connsiteX70" fmla="*/ 438150 w 1785257"/>
                                                                                <a:gd name="connsiteY70" fmla="*/ 1466850 h 1529443"/>
                                                                                <a:gd name="connsiteX71" fmla="*/ 536121 w 1785257"/>
                                                                                <a:gd name="connsiteY71" fmla="*/ 1529443 h 1529443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785257" h="1529443">
                                                                                  <a:moveTo>
                                                                                    <a:pt x="536121" y="1529443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647700" y="1510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6557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9278" y="11511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11021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1061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1807" y="9906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930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1050" y="710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6830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1678" y="7266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96043" y="704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2307" y="8109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7783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1921" y="5905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83821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487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4517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446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1035" y="476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3693" y="489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525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55271" y="506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74321" y="517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442357" y="5116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67543" y="438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16528" y="3646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6464" y="329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33550" y="1959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68928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2535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85257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76400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43743" y="1578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10393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1793" y="168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5" y="146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8" y="2122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8507" y="190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714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85157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5221" y="201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0035" y="1796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4657" y="133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127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8843" y="1197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4414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0050" y="353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34735" y="217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83028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4928" y="27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1450" y="13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125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214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8" y="2884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31321" y="391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0564" y="4653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79614" y="5796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" y="6449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" y="9062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9769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9807" y="1015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1069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2335" y="112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5943" y="1162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758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1311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1821" y="1396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3593" y="14233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46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36121" y="1529443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D3985D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Новоузенск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4" name="Полилиния 8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5636079" y="3600450"/>
                                                                              <a:ext cx="1178378" cy="1238250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933450 w 1178378"/>
                                                                                <a:gd name="connsiteY0" fmla="*/ 1132114 h 1238250"/>
                                                                                <a:gd name="connsiteX1" fmla="*/ 857250 w 1178378"/>
                                                                                <a:gd name="connsiteY1" fmla="*/ 1039586 h 1238250"/>
                                                                                <a:gd name="connsiteX2" fmla="*/ 797378 w 1178378"/>
                                                                                <a:gd name="connsiteY2" fmla="*/ 1036864 h 1238250"/>
                                                                                <a:gd name="connsiteX3" fmla="*/ 748392 w 1178378"/>
                                                                                <a:gd name="connsiteY3" fmla="*/ 1083129 h 1238250"/>
                                                                                <a:gd name="connsiteX4" fmla="*/ 715735 w 1178378"/>
                                                                                <a:gd name="connsiteY4" fmla="*/ 1153886 h 1238250"/>
                                                                                <a:gd name="connsiteX5" fmla="*/ 674914 w 1178378"/>
                                                                                <a:gd name="connsiteY5" fmla="*/ 1211036 h 1238250"/>
                                                                                <a:gd name="connsiteX6" fmla="*/ 644978 w 1178378"/>
                                                                                <a:gd name="connsiteY6" fmla="*/ 1219200 h 1238250"/>
                                                                                <a:gd name="connsiteX7" fmla="*/ 492578 w 1178378"/>
                                                                                <a:gd name="connsiteY7" fmla="*/ 1219200 h 1238250"/>
                                                                                <a:gd name="connsiteX8" fmla="*/ 449035 w 1178378"/>
                                                                                <a:gd name="connsiteY8" fmla="*/ 1232807 h 1238250"/>
                                                                                <a:gd name="connsiteX9" fmla="*/ 410935 w 1178378"/>
                                                                                <a:gd name="connsiteY9" fmla="*/ 1238250 h 1238250"/>
                                                                                <a:gd name="connsiteX10" fmla="*/ 391885 w 1178378"/>
                                                                                <a:gd name="connsiteY10" fmla="*/ 1216479 h 1238250"/>
                                                                                <a:gd name="connsiteX11" fmla="*/ 389164 w 1178378"/>
                                                                                <a:gd name="connsiteY11" fmla="*/ 1148443 h 1238250"/>
                                                                                <a:gd name="connsiteX12" fmla="*/ 389164 w 1178378"/>
                                                                                <a:gd name="connsiteY12" fmla="*/ 1148443 h 1238250"/>
                                                                                <a:gd name="connsiteX13" fmla="*/ 356507 w 1178378"/>
                                                                                <a:gd name="connsiteY13" fmla="*/ 1094014 h 1238250"/>
                                                                                <a:gd name="connsiteX14" fmla="*/ 340178 w 1178378"/>
                                                                                <a:gd name="connsiteY14" fmla="*/ 955221 h 1238250"/>
                                                                                <a:gd name="connsiteX15" fmla="*/ 163285 w 1178378"/>
                                                                                <a:gd name="connsiteY15" fmla="*/ 966107 h 1238250"/>
                                                                                <a:gd name="connsiteX16" fmla="*/ 127907 w 1178378"/>
                                                                                <a:gd name="connsiteY16" fmla="*/ 1001486 h 1238250"/>
                                                                                <a:gd name="connsiteX17" fmla="*/ 103414 w 1178378"/>
                                                                                <a:gd name="connsiteY17" fmla="*/ 1023257 h 1238250"/>
                                                                                <a:gd name="connsiteX18" fmla="*/ 8164 w 1178378"/>
                                                                                <a:gd name="connsiteY18" fmla="*/ 1017814 h 1238250"/>
                                                                                <a:gd name="connsiteX19" fmla="*/ 0 w 1178378"/>
                                                                                <a:gd name="connsiteY19" fmla="*/ 838200 h 1238250"/>
                                                                                <a:gd name="connsiteX20" fmla="*/ 46264 w 1178378"/>
                                                                                <a:gd name="connsiteY20" fmla="*/ 819150 h 1238250"/>
                                                                                <a:gd name="connsiteX21" fmla="*/ 95250 w 1178378"/>
                                                                                <a:gd name="connsiteY21" fmla="*/ 808264 h 1238250"/>
                                                                                <a:gd name="connsiteX22" fmla="*/ 117021 w 1178378"/>
                                                                                <a:gd name="connsiteY22" fmla="*/ 827314 h 1238250"/>
                                                                                <a:gd name="connsiteX23" fmla="*/ 263978 w 1178378"/>
                                                                                <a:gd name="connsiteY23" fmla="*/ 819150 h 1238250"/>
                                                                                <a:gd name="connsiteX24" fmla="*/ 307521 w 1178378"/>
                                                                                <a:gd name="connsiteY24" fmla="*/ 636814 h 1238250"/>
                                                                                <a:gd name="connsiteX25" fmla="*/ 323850 w 1178378"/>
                                                                                <a:gd name="connsiteY25" fmla="*/ 527957 h 1238250"/>
                                                                                <a:gd name="connsiteX26" fmla="*/ 359228 w 1178378"/>
                                                                                <a:gd name="connsiteY26" fmla="*/ 508907 h 1238250"/>
                                                                                <a:gd name="connsiteX27" fmla="*/ 353785 w 1178378"/>
                                                                                <a:gd name="connsiteY27" fmla="*/ 394607 h 1238250"/>
                                                                                <a:gd name="connsiteX28" fmla="*/ 364671 w 1178378"/>
                                                                                <a:gd name="connsiteY28" fmla="*/ 342900 h 1238250"/>
                                                                                <a:gd name="connsiteX29" fmla="*/ 487135 w 1178378"/>
                                                                                <a:gd name="connsiteY29" fmla="*/ 332014 h 1238250"/>
                                                                                <a:gd name="connsiteX30" fmla="*/ 560614 w 1178378"/>
                                                                                <a:gd name="connsiteY30" fmla="*/ 307521 h 1238250"/>
                                                                                <a:gd name="connsiteX31" fmla="*/ 585107 w 1178378"/>
                                                                                <a:gd name="connsiteY31" fmla="*/ 258536 h 1238250"/>
                                                                                <a:gd name="connsiteX32" fmla="*/ 639535 w 1178378"/>
                                                                                <a:gd name="connsiteY32" fmla="*/ 266700 h 1238250"/>
                                                                                <a:gd name="connsiteX33" fmla="*/ 672192 w 1178378"/>
                                                                                <a:gd name="connsiteY33" fmla="*/ 261257 h 1238250"/>
                                                                                <a:gd name="connsiteX34" fmla="*/ 680357 w 1178378"/>
                                                                                <a:gd name="connsiteY34" fmla="*/ 231321 h 1238250"/>
                                                                                <a:gd name="connsiteX35" fmla="*/ 598714 w 1178378"/>
                                                                                <a:gd name="connsiteY35" fmla="*/ 155121 h 1238250"/>
                                                                                <a:gd name="connsiteX36" fmla="*/ 620485 w 1178378"/>
                                                                                <a:gd name="connsiteY36" fmla="*/ 81643 h 1238250"/>
                                                                                <a:gd name="connsiteX37" fmla="*/ 655864 w 1178378"/>
                                                                                <a:gd name="connsiteY37" fmla="*/ 51707 h 1238250"/>
                                                                                <a:gd name="connsiteX38" fmla="*/ 691242 w 1178378"/>
                                                                                <a:gd name="connsiteY38" fmla="*/ 136071 h 1238250"/>
                                                                                <a:gd name="connsiteX39" fmla="*/ 748392 w 1178378"/>
                                                                                <a:gd name="connsiteY39" fmla="*/ 166007 h 1238250"/>
                                                                                <a:gd name="connsiteX40" fmla="*/ 791935 w 1178378"/>
                                                                                <a:gd name="connsiteY40" fmla="*/ 160564 h 1238250"/>
                                                                                <a:gd name="connsiteX41" fmla="*/ 857250 w 1178378"/>
                                                                                <a:gd name="connsiteY41" fmla="*/ 108857 h 1238250"/>
                                                                                <a:gd name="connsiteX42" fmla="*/ 881742 w 1178378"/>
                                                                                <a:gd name="connsiteY42" fmla="*/ 87086 h 1238250"/>
                                                                                <a:gd name="connsiteX43" fmla="*/ 838200 w 1178378"/>
                                                                                <a:gd name="connsiteY43" fmla="*/ 24493 h 1238250"/>
                                                                                <a:gd name="connsiteX44" fmla="*/ 870857 w 1178378"/>
                                                                                <a:gd name="connsiteY44" fmla="*/ 0 h 1238250"/>
                                                                                <a:gd name="connsiteX45" fmla="*/ 930728 w 1178378"/>
                                                                                <a:gd name="connsiteY45" fmla="*/ 29936 h 1238250"/>
                                                                                <a:gd name="connsiteX46" fmla="*/ 941614 w 1178378"/>
                                                                                <a:gd name="connsiteY46" fmla="*/ 51707 h 1238250"/>
                                                                                <a:gd name="connsiteX47" fmla="*/ 1020535 w 1178378"/>
                                                                                <a:gd name="connsiteY47" fmla="*/ 29936 h 1238250"/>
                                                                                <a:gd name="connsiteX48" fmla="*/ 1055914 w 1178378"/>
                                                                                <a:gd name="connsiteY48" fmla="*/ 38100 h 1238250"/>
                                                                                <a:gd name="connsiteX49" fmla="*/ 1088571 w 1178378"/>
                                                                                <a:gd name="connsiteY49" fmla="*/ 68036 h 1238250"/>
                                                                                <a:gd name="connsiteX50" fmla="*/ 1137557 w 1178378"/>
                                                                                <a:gd name="connsiteY50" fmla="*/ 65314 h 1238250"/>
                                                                                <a:gd name="connsiteX51" fmla="*/ 1115785 w 1178378"/>
                                                                                <a:gd name="connsiteY51" fmla="*/ 176893 h 1238250"/>
                                                                                <a:gd name="connsiteX52" fmla="*/ 1134835 w 1178378"/>
                                                                                <a:gd name="connsiteY52" fmla="*/ 386443 h 1238250"/>
                                                                                <a:gd name="connsiteX53" fmla="*/ 1110342 w 1178378"/>
                                                                                <a:gd name="connsiteY53" fmla="*/ 457200 h 1238250"/>
                                                                                <a:gd name="connsiteX54" fmla="*/ 1178378 w 1178378"/>
                                                                                <a:gd name="connsiteY54" fmla="*/ 557893 h 1238250"/>
                                                                                <a:gd name="connsiteX55" fmla="*/ 1094014 w 1178378"/>
                                                                                <a:gd name="connsiteY55" fmla="*/ 636814 h 1238250"/>
                                                                                <a:gd name="connsiteX56" fmla="*/ 1107621 w 1178378"/>
                                                                                <a:gd name="connsiteY56" fmla="*/ 751114 h 1238250"/>
                                                                                <a:gd name="connsiteX57" fmla="*/ 944335 w 1178378"/>
                                                                                <a:gd name="connsiteY57" fmla="*/ 816429 h 1238250"/>
                                                                                <a:gd name="connsiteX58" fmla="*/ 974271 w 1178378"/>
                                                                                <a:gd name="connsiteY58" fmla="*/ 1091293 h 1238250"/>
                                                                                <a:gd name="connsiteX59" fmla="*/ 933450 w 1178378"/>
                                                                                <a:gd name="connsiteY59" fmla="*/ 1132114 h 1238250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178378" h="1238250">
                                                                                  <a:moveTo>
                                                                                    <a:pt x="933450" y="1132114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857250" y="1039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7378" y="10368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0831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15735" y="115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4914" y="1211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449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92578" y="1219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49035" y="12328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10935" y="1238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91885" y="1216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89164" y="1148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6507" y="1094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40178" y="9552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3285" y="966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7907" y="1001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3414" y="1023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4" y="1017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838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6264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5250" y="8082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1" y="827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3978" y="8191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7521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3850" y="5279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9228" y="508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3785" y="394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64671" y="3429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87135" y="3320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60614" y="3075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85107" y="258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39535" y="266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72192" y="261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80357" y="2313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98714" y="15512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20485" y="816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5586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91242" y="13607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48392" y="1660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91935" y="16056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7250" y="1088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81742" y="870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38200" y="24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0857" y="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0728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1614" y="51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0535" y="29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55914" y="381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88571" y="68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7557" y="653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5785" y="176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34835" y="3864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10342" y="4572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8378" y="557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4" y="6368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1" y="751114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44335" y="8164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4271" y="1091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3450" y="1132114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E7C949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     Питерка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sp>
                                                                          <p:nvSpPr>
                                                                            <p:cNvPr id="75" name="Полилиния 10"/>
                                                                            <p:cNvSpPr/>
                                                                            <p:nvPr/>
                                                                          </p:nvSpPr>
                                                                          <p:spPr>
                                                                            <a:xfrm>
                                                                              <a:off x="6523263" y="1901227"/>
                                                                              <a:ext cx="1298122" cy="1984972"/>
                                                                            </a:xfrm>
                                                                            <a:custGeom>
                                                                              <a:avLst/>
                                                                              <a:gdLst>
                                                                                <a:gd name="connsiteX0" fmla="*/ 206829 w 1298122"/>
                                                                                <a:gd name="connsiteY0" fmla="*/ 1540329 h 1760765"/>
                                                                                <a:gd name="connsiteX1" fmla="*/ 217715 w 1298122"/>
                                                                                <a:gd name="connsiteY1" fmla="*/ 1638300 h 1760765"/>
                                                                                <a:gd name="connsiteX2" fmla="*/ 315686 w 1298122"/>
                                                                                <a:gd name="connsiteY2" fmla="*/ 1641022 h 1760765"/>
                                                                                <a:gd name="connsiteX3" fmla="*/ 454479 w 1298122"/>
                                                                                <a:gd name="connsiteY3" fmla="*/ 1670958 h 1760765"/>
                                                                                <a:gd name="connsiteX4" fmla="*/ 549729 w 1298122"/>
                                                                                <a:gd name="connsiteY4" fmla="*/ 1730829 h 1760765"/>
                                                                                <a:gd name="connsiteX5" fmla="*/ 579665 w 1298122"/>
                                                                                <a:gd name="connsiteY5" fmla="*/ 1758043 h 1760765"/>
                                                                                <a:gd name="connsiteX6" fmla="*/ 661308 w 1298122"/>
                                                                                <a:gd name="connsiteY6" fmla="*/ 1760765 h 1760765"/>
                                                                                <a:gd name="connsiteX7" fmla="*/ 661308 w 1298122"/>
                                                                                <a:gd name="connsiteY7" fmla="*/ 1695450 h 1760765"/>
                                                                                <a:gd name="connsiteX8" fmla="*/ 737508 w 1298122"/>
                                                                                <a:gd name="connsiteY8" fmla="*/ 1632858 h 1760765"/>
                                                                                <a:gd name="connsiteX9" fmla="*/ 764722 w 1298122"/>
                                                                                <a:gd name="connsiteY9" fmla="*/ 1534886 h 1760765"/>
                                                                                <a:gd name="connsiteX10" fmla="*/ 789215 w 1298122"/>
                                                                                <a:gd name="connsiteY10" fmla="*/ 1450522 h 1760765"/>
                                                                                <a:gd name="connsiteX11" fmla="*/ 859972 w 1298122"/>
                                                                                <a:gd name="connsiteY11" fmla="*/ 1406979 h 1760765"/>
                                                                                <a:gd name="connsiteX12" fmla="*/ 879022 w 1298122"/>
                                                                                <a:gd name="connsiteY12" fmla="*/ 1349829 h 1760765"/>
                                                                                <a:gd name="connsiteX13" fmla="*/ 971550 w 1298122"/>
                                                                                <a:gd name="connsiteY13" fmla="*/ 1311729 h 1760765"/>
                                                                                <a:gd name="connsiteX14" fmla="*/ 1017815 w 1298122"/>
                                                                                <a:gd name="connsiteY14" fmla="*/ 1279072 h 1760765"/>
                                                                                <a:gd name="connsiteX15" fmla="*/ 1023258 w 1298122"/>
                                                                                <a:gd name="connsiteY15" fmla="*/ 1235529 h 1760765"/>
                                                                                <a:gd name="connsiteX16" fmla="*/ 1072243 w 1298122"/>
                                                                                <a:gd name="connsiteY16" fmla="*/ 1246415 h 1760765"/>
                                                                                <a:gd name="connsiteX17" fmla="*/ 1094015 w 1298122"/>
                                                                                <a:gd name="connsiteY17" fmla="*/ 1140279 h 1760765"/>
                                                                                <a:gd name="connsiteX18" fmla="*/ 1107622 w 1298122"/>
                                                                                <a:gd name="connsiteY18" fmla="*/ 1064079 h 1760765"/>
                                                                                <a:gd name="connsiteX19" fmla="*/ 1107622 w 1298122"/>
                                                                                <a:gd name="connsiteY19" fmla="*/ 952500 h 1760765"/>
                                                                                <a:gd name="connsiteX20" fmla="*/ 1045029 w 1298122"/>
                                                                                <a:gd name="connsiteY20" fmla="*/ 900793 h 1760765"/>
                                                                                <a:gd name="connsiteX21" fmla="*/ 1061358 w 1298122"/>
                                                                                <a:gd name="connsiteY21" fmla="*/ 846365 h 1760765"/>
                                                                                <a:gd name="connsiteX22" fmla="*/ 1123950 w 1298122"/>
                                                                                <a:gd name="connsiteY22" fmla="*/ 832758 h 1760765"/>
                                                                                <a:gd name="connsiteX23" fmla="*/ 1167493 w 1298122"/>
                                                                                <a:gd name="connsiteY23" fmla="*/ 813708 h 1760765"/>
                                                                                <a:gd name="connsiteX24" fmla="*/ 1167493 w 1298122"/>
                                                                                <a:gd name="connsiteY24" fmla="*/ 772886 h 1760765"/>
                                                                                <a:gd name="connsiteX25" fmla="*/ 1216479 w 1298122"/>
                                                                                <a:gd name="connsiteY25" fmla="*/ 770165 h 1760765"/>
                                                                                <a:gd name="connsiteX26" fmla="*/ 1257300 w 1298122"/>
                                                                                <a:gd name="connsiteY26" fmla="*/ 726622 h 1760765"/>
                                                                                <a:gd name="connsiteX27" fmla="*/ 1298122 w 1298122"/>
                                                                                <a:gd name="connsiteY27" fmla="*/ 696686 h 1760765"/>
                                                                                <a:gd name="connsiteX28" fmla="*/ 1298122 w 1298122"/>
                                                                                <a:gd name="connsiteY28" fmla="*/ 642258 h 1760765"/>
                                                                                <a:gd name="connsiteX29" fmla="*/ 1295400 w 1298122"/>
                                                                                <a:gd name="connsiteY29" fmla="*/ 623208 h 1760765"/>
                                                                                <a:gd name="connsiteX30" fmla="*/ 1287236 w 1298122"/>
                                                                                <a:gd name="connsiteY30" fmla="*/ 598715 h 1760765"/>
                                                                                <a:gd name="connsiteX31" fmla="*/ 1249136 w 1298122"/>
                                                                                <a:gd name="connsiteY31" fmla="*/ 593272 h 1760765"/>
                                                                                <a:gd name="connsiteX32" fmla="*/ 1249136 w 1298122"/>
                                                                                <a:gd name="connsiteY32" fmla="*/ 544286 h 1760765"/>
                                                                                <a:gd name="connsiteX33" fmla="*/ 1175658 w 1298122"/>
                                                                                <a:gd name="connsiteY33" fmla="*/ 538843 h 1760765"/>
                                                                                <a:gd name="connsiteX34" fmla="*/ 1159329 w 1298122"/>
                                                                                <a:gd name="connsiteY34" fmla="*/ 405493 h 1760765"/>
                                                                                <a:gd name="connsiteX35" fmla="*/ 1107622 w 1298122"/>
                                                                                <a:gd name="connsiteY35" fmla="*/ 427265 h 1760765"/>
                                                                                <a:gd name="connsiteX36" fmla="*/ 1091293 w 1298122"/>
                                                                                <a:gd name="connsiteY36" fmla="*/ 465365 h 1760765"/>
                                                                                <a:gd name="connsiteX37" fmla="*/ 1047750 w 1298122"/>
                                                                                <a:gd name="connsiteY37" fmla="*/ 476250 h 1760765"/>
                                                                                <a:gd name="connsiteX38" fmla="*/ 1004208 w 1298122"/>
                                                                                <a:gd name="connsiteY38" fmla="*/ 457200 h 1760765"/>
                                                                                <a:gd name="connsiteX39" fmla="*/ 968829 w 1298122"/>
                                                                                <a:gd name="connsiteY39" fmla="*/ 468086 h 1760765"/>
                                                                                <a:gd name="connsiteX40" fmla="*/ 900793 w 1298122"/>
                                                                                <a:gd name="connsiteY40" fmla="*/ 484415 h 1760765"/>
                                                                                <a:gd name="connsiteX41" fmla="*/ 868136 w 1298122"/>
                                                                                <a:gd name="connsiteY41" fmla="*/ 462643 h 1760765"/>
                                                                                <a:gd name="connsiteX42" fmla="*/ 895350 w 1298122"/>
                                                                                <a:gd name="connsiteY42" fmla="*/ 370115 h 1760765"/>
                                                                                <a:gd name="connsiteX43" fmla="*/ 933450 w 1298122"/>
                                                                                <a:gd name="connsiteY43" fmla="*/ 332015 h 1760765"/>
                                                                                <a:gd name="connsiteX44" fmla="*/ 957943 w 1298122"/>
                                                                                <a:gd name="connsiteY44" fmla="*/ 315686 h 1760765"/>
                                                                                <a:gd name="connsiteX45" fmla="*/ 938893 w 1298122"/>
                                                                                <a:gd name="connsiteY45" fmla="*/ 244929 h 1760765"/>
                                                                                <a:gd name="connsiteX46" fmla="*/ 936172 w 1298122"/>
                                                                                <a:gd name="connsiteY46" fmla="*/ 190500 h 1760765"/>
                                                                                <a:gd name="connsiteX47" fmla="*/ 879022 w 1298122"/>
                                                                                <a:gd name="connsiteY47" fmla="*/ 163286 h 1760765"/>
                                                                                <a:gd name="connsiteX48" fmla="*/ 859972 w 1298122"/>
                                                                                <a:gd name="connsiteY48" fmla="*/ 149679 h 1760765"/>
                                                                                <a:gd name="connsiteX49" fmla="*/ 862693 w 1298122"/>
                                                                                <a:gd name="connsiteY49" fmla="*/ 125186 h 1760765"/>
                                                                                <a:gd name="connsiteX50" fmla="*/ 862693 w 1298122"/>
                                                                                <a:gd name="connsiteY50" fmla="*/ 125186 h 1760765"/>
                                                                                <a:gd name="connsiteX51" fmla="*/ 751115 w 1298122"/>
                                                                                <a:gd name="connsiteY51" fmla="*/ 119743 h 1760765"/>
                                                                                <a:gd name="connsiteX52" fmla="*/ 737508 w 1298122"/>
                                                                                <a:gd name="connsiteY52" fmla="*/ 95250 h 1760765"/>
                                                                                <a:gd name="connsiteX53" fmla="*/ 737508 w 1298122"/>
                                                                                <a:gd name="connsiteY53" fmla="*/ 54429 h 1760765"/>
                                                                                <a:gd name="connsiteX54" fmla="*/ 767443 w 1298122"/>
                                                                                <a:gd name="connsiteY54" fmla="*/ 27215 h 1760765"/>
                                                                                <a:gd name="connsiteX55" fmla="*/ 846365 w 1298122"/>
                                                                                <a:gd name="connsiteY55" fmla="*/ 46265 h 1760765"/>
                                                                                <a:gd name="connsiteX56" fmla="*/ 851808 w 1298122"/>
                                                                                <a:gd name="connsiteY56" fmla="*/ 0 h 1760765"/>
                                                                                <a:gd name="connsiteX57" fmla="*/ 536122 w 1298122"/>
                                                                                <a:gd name="connsiteY57" fmla="*/ 13608 h 1760765"/>
                                                                                <a:gd name="connsiteX58" fmla="*/ 579665 w 1298122"/>
                                                                                <a:gd name="connsiteY58" fmla="*/ 62593 h 1760765"/>
                                                                                <a:gd name="connsiteX59" fmla="*/ 506186 w 1298122"/>
                                                                                <a:gd name="connsiteY59" fmla="*/ 114300 h 1760765"/>
                                                                                <a:gd name="connsiteX60" fmla="*/ 459922 w 1298122"/>
                                                                                <a:gd name="connsiteY60" fmla="*/ 122465 h 1760765"/>
                                                                                <a:gd name="connsiteX61" fmla="*/ 408215 w 1298122"/>
                                                                                <a:gd name="connsiteY61" fmla="*/ 95250 h 1760765"/>
                                                                                <a:gd name="connsiteX62" fmla="*/ 329293 w 1298122"/>
                                                                                <a:gd name="connsiteY62" fmla="*/ 146958 h 1760765"/>
                                                                                <a:gd name="connsiteX63" fmla="*/ 351065 w 1298122"/>
                                                                                <a:gd name="connsiteY63" fmla="*/ 223158 h 1760765"/>
                                                                                <a:gd name="connsiteX64" fmla="*/ 318408 w 1298122"/>
                                                                                <a:gd name="connsiteY64" fmla="*/ 266700 h 1760765"/>
                                                                                <a:gd name="connsiteX65" fmla="*/ 217715 w 1298122"/>
                                                                                <a:gd name="connsiteY65" fmla="*/ 250372 h 1760765"/>
                                                                                <a:gd name="connsiteX66" fmla="*/ 168729 w 1298122"/>
                                                                                <a:gd name="connsiteY66" fmla="*/ 244929 h 1760765"/>
                                                                                <a:gd name="connsiteX67" fmla="*/ 157843 w 1298122"/>
                                                                                <a:gd name="connsiteY67" fmla="*/ 242208 h 1760765"/>
                                                                                <a:gd name="connsiteX68" fmla="*/ 117022 w 1298122"/>
                                                                                <a:gd name="connsiteY68" fmla="*/ 340179 h 1760765"/>
                                                                                <a:gd name="connsiteX69" fmla="*/ 13608 w 1298122"/>
                                                                                <a:gd name="connsiteY69" fmla="*/ 424543 h 1760765"/>
                                                                                <a:gd name="connsiteX70" fmla="*/ 0 w 1298122"/>
                                                                                <a:gd name="connsiteY70" fmla="*/ 462643 h 1760765"/>
                                                                                <a:gd name="connsiteX71" fmla="*/ 78922 w 1298122"/>
                                                                                <a:gd name="connsiteY71" fmla="*/ 544286 h 1760765"/>
                                                                                <a:gd name="connsiteX72" fmla="*/ 84365 w 1298122"/>
                                                                                <a:gd name="connsiteY72" fmla="*/ 623208 h 1760765"/>
                                                                                <a:gd name="connsiteX73" fmla="*/ 78922 w 1298122"/>
                                                                                <a:gd name="connsiteY73" fmla="*/ 653143 h 1760765"/>
                                                                                <a:gd name="connsiteX74" fmla="*/ 8165 w 1298122"/>
                                                                                <a:gd name="connsiteY74" fmla="*/ 672193 h 1760765"/>
                                                                                <a:gd name="connsiteX75" fmla="*/ 54429 w 1298122"/>
                                                                                <a:gd name="connsiteY75" fmla="*/ 693965 h 1760765"/>
                                                                                <a:gd name="connsiteX76" fmla="*/ 122465 w 1298122"/>
                                                                                <a:gd name="connsiteY76" fmla="*/ 710293 h 1760765"/>
                                                                                <a:gd name="connsiteX77" fmla="*/ 193222 w 1298122"/>
                                                                                <a:gd name="connsiteY77" fmla="*/ 710293 h 1760765"/>
                                                                                <a:gd name="connsiteX78" fmla="*/ 299358 w 1298122"/>
                                                                                <a:gd name="connsiteY78" fmla="*/ 723900 h 1760765"/>
                                                                                <a:gd name="connsiteX79" fmla="*/ 424543 w 1298122"/>
                                                                                <a:gd name="connsiteY79" fmla="*/ 778329 h 1760765"/>
                                                                                <a:gd name="connsiteX80" fmla="*/ 435429 w 1298122"/>
                                                                                <a:gd name="connsiteY80" fmla="*/ 830036 h 1760765"/>
                                                                                <a:gd name="connsiteX81" fmla="*/ 438150 w 1298122"/>
                                                                                <a:gd name="connsiteY81" fmla="*/ 914400 h 1760765"/>
                                                                                <a:gd name="connsiteX82" fmla="*/ 405493 w 1298122"/>
                                                                                <a:gd name="connsiteY82" fmla="*/ 944336 h 1760765"/>
                                                                                <a:gd name="connsiteX83" fmla="*/ 315686 w 1298122"/>
                                                                                <a:gd name="connsiteY83" fmla="*/ 944336 h 1760765"/>
                                                                                <a:gd name="connsiteX84" fmla="*/ 272143 w 1298122"/>
                                                                                <a:gd name="connsiteY84" fmla="*/ 996043 h 1760765"/>
                                                                                <a:gd name="connsiteX85" fmla="*/ 266700 w 1298122"/>
                                                                                <a:gd name="connsiteY85" fmla="*/ 1042308 h 1760765"/>
                                                                                <a:gd name="connsiteX86" fmla="*/ 302079 w 1298122"/>
                                                                                <a:gd name="connsiteY86" fmla="*/ 1085850 h 1760765"/>
                                                                                <a:gd name="connsiteX87" fmla="*/ 326572 w 1298122"/>
                                                                                <a:gd name="connsiteY87" fmla="*/ 1107622 h 1760765"/>
                                                                                <a:gd name="connsiteX88" fmla="*/ 315686 w 1298122"/>
                                                                                <a:gd name="connsiteY88" fmla="*/ 1162050 h 1760765"/>
                                                                                <a:gd name="connsiteX89" fmla="*/ 261258 w 1298122"/>
                                                                                <a:gd name="connsiteY89" fmla="*/ 1178379 h 1760765"/>
                                                                                <a:gd name="connsiteX90" fmla="*/ 212272 w 1298122"/>
                                                                                <a:gd name="connsiteY90" fmla="*/ 1194708 h 1760765"/>
                                                                                <a:gd name="connsiteX91" fmla="*/ 206829 w 1298122"/>
                                                                                <a:gd name="connsiteY91" fmla="*/ 1227365 h 1760765"/>
                                                                                <a:gd name="connsiteX92" fmla="*/ 225879 w 1298122"/>
                                                                                <a:gd name="connsiteY92" fmla="*/ 1265465 h 1760765"/>
                                                                                <a:gd name="connsiteX93" fmla="*/ 242208 w 1298122"/>
                                                                                <a:gd name="connsiteY93" fmla="*/ 1311729 h 1760765"/>
                                                                                <a:gd name="connsiteX94" fmla="*/ 242208 w 1298122"/>
                                                                                <a:gd name="connsiteY94" fmla="*/ 1311729 h 1760765"/>
                                                                                <a:gd name="connsiteX95" fmla="*/ 193222 w 1298122"/>
                                                                                <a:gd name="connsiteY95" fmla="*/ 1366158 h 1760765"/>
                                                                                <a:gd name="connsiteX96" fmla="*/ 187779 w 1298122"/>
                                                                                <a:gd name="connsiteY96" fmla="*/ 1417865 h 1760765"/>
                                                                                <a:gd name="connsiteX97" fmla="*/ 206829 w 1298122"/>
                                                                                <a:gd name="connsiteY97" fmla="*/ 1458686 h 1760765"/>
                                                                                <a:gd name="connsiteX98" fmla="*/ 206829 w 1298122"/>
                                                                                <a:gd name="connsiteY98" fmla="*/ 1540329 h 1760765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51808 w 1298122"/>
                                                                                <a:gd name="connsiteY56" fmla="*/ 95249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67443 w 1298122"/>
                                                                                <a:gd name="connsiteY54" fmla="*/ 122464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635578 h 1856014"/>
                                                                                <a:gd name="connsiteX1" fmla="*/ 217715 w 1298122"/>
                                                                                <a:gd name="connsiteY1" fmla="*/ 1733549 h 1856014"/>
                                                                                <a:gd name="connsiteX2" fmla="*/ 315686 w 1298122"/>
                                                                                <a:gd name="connsiteY2" fmla="*/ 1736271 h 1856014"/>
                                                                                <a:gd name="connsiteX3" fmla="*/ 454479 w 1298122"/>
                                                                                <a:gd name="connsiteY3" fmla="*/ 1766207 h 1856014"/>
                                                                                <a:gd name="connsiteX4" fmla="*/ 549729 w 1298122"/>
                                                                                <a:gd name="connsiteY4" fmla="*/ 1826078 h 1856014"/>
                                                                                <a:gd name="connsiteX5" fmla="*/ 579665 w 1298122"/>
                                                                                <a:gd name="connsiteY5" fmla="*/ 1853292 h 1856014"/>
                                                                                <a:gd name="connsiteX6" fmla="*/ 661308 w 1298122"/>
                                                                                <a:gd name="connsiteY6" fmla="*/ 1856014 h 1856014"/>
                                                                                <a:gd name="connsiteX7" fmla="*/ 661308 w 1298122"/>
                                                                                <a:gd name="connsiteY7" fmla="*/ 1790699 h 1856014"/>
                                                                                <a:gd name="connsiteX8" fmla="*/ 737508 w 1298122"/>
                                                                                <a:gd name="connsiteY8" fmla="*/ 1728107 h 1856014"/>
                                                                                <a:gd name="connsiteX9" fmla="*/ 764722 w 1298122"/>
                                                                                <a:gd name="connsiteY9" fmla="*/ 1630135 h 1856014"/>
                                                                                <a:gd name="connsiteX10" fmla="*/ 789215 w 1298122"/>
                                                                                <a:gd name="connsiteY10" fmla="*/ 1545771 h 1856014"/>
                                                                                <a:gd name="connsiteX11" fmla="*/ 859972 w 1298122"/>
                                                                                <a:gd name="connsiteY11" fmla="*/ 1502228 h 1856014"/>
                                                                                <a:gd name="connsiteX12" fmla="*/ 879022 w 1298122"/>
                                                                                <a:gd name="connsiteY12" fmla="*/ 1445078 h 1856014"/>
                                                                                <a:gd name="connsiteX13" fmla="*/ 971550 w 1298122"/>
                                                                                <a:gd name="connsiteY13" fmla="*/ 1406978 h 1856014"/>
                                                                                <a:gd name="connsiteX14" fmla="*/ 1017815 w 1298122"/>
                                                                                <a:gd name="connsiteY14" fmla="*/ 1374321 h 1856014"/>
                                                                                <a:gd name="connsiteX15" fmla="*/ 1023258 w 1298122"/>
                                                                                <a:gd name="connsiteY15" fmla="*/ 1330778 h 1856014"/>
                                                                                <a:gd name="connsiteX16" fmla="*/ 1072243 w 1298122"/>
                                                                                <a:gd name="connsiteY16" fmla="*/ 1341664 h 1856014"/>
                                                                                <a:gd name="connsiteX17" fmla="*/ 1094015 w 1298122"/>
                                                                                <a:gd name="connsiteY17" fmla="*/ 1235528 h 1856014"/>
                                                                                <a:gd name="connsiteX18" fmla="*/ 1107622 w 1298122"/>
                                                                                <a:gd name="connsiteY18" fmla="*/ 1159328 h 1856014"/>
                                                                                <a:gd name="connsiteX19" fmla="*/ 1107622 w 1298122"/>
                                                                                <a:gd name="connsiteY19" fmla="*/ 1047749 h 1856014"/>
                                                                                <a:gd name="connsiteX20" fmla="*/ 1045029 w 1298122"/>
                                                                                <a:gd name="connsiteY20" fmla="*/ 996042 h 1856014"/>
                                                                                <a:gd name="connsiteX21" fmla="*/ 1061358 w 1298122"/>
                                                                                <a:gd name="connsiteY21" fmla="*/ 941614 h 1856014"/>
                                                                                <a:gd name="connsiteX22" fmla="*/ 1123950 w 1298122"/>
                                                                                <a:gd name="connsiteY22" fmla="*/ 928007 h 1856014"/>
                                                                                <a:gd name="connsiteX23" fmla="*/ 1167493 w 1298122"/>
                                                                                <a:gd name="connsiteY23" fmla="*/ 908957 h 1856014"/>
                                                                                <a:gd name="connsiteX24" fmla="*/ 1167493 w 1298122"/>
                                                                                <a:gd name="connsiteY24" fmla="*/ 868135 h 1856014"/>
                                                                                <a:gd name="connsiteX25" fmla="*/ 1216479 w 1298122"/>
                                                                                <a:gd name="connsiteY25" fmla="*/ 865414 h 1856014"/>
                                                                                <a:gd name="connsiteX26" fmla="*/ 1257300 w 1298122"/>
                                                                                <a:gd name="connsiteY26" fmla="*/ 821871 h 1856014"/>
                                                                                <a:gd name="connsiteX27" fmla="*/ 1298122 w 1298122"/>
                                                                                <a:gd name="connsiteY27" fmla="*/ 791935 h 1856014"/>
                                                                                <a:gd name="connsiteX28" fmla="*/ 1298122 w 1298122"/>
                                                                                <a:gd name="connsiteY28" fmla="*/ 737507 h 1856014"/>
                                                                                <a:gd name="connsiteX29" fmla="*/ 1295400 w 1298122"/>
                                                                                <a:gd name="connsiteY29" fmla="*/ 718457 h 1856014"/>
                                                                                <a:gd name="connsiteX30" fmla="*/ 1287236 w 1298122"/>
                                                                                <a:gd name="connsiteY30" fmla="*/ 693964 h 1856014"/>
                                                                                <a:gd name="connsiteX31" fmla="*/ 1249136 w 1298122"/>
                                                                                <a:gd name="connsiteY31" fmla="*/ 688521 h 1856014"/>
                                                                                <a:gd name="connsiteX32" fmla="*/ 1249136 w 1298122"/>
                                                                                <a:gd name="connsiteY32" fmla="*/ 639535 h 1856014"/>
                                                                                <a:gd name="connsiteX33" fmla="*/ 1175658 w 1298122"/>
                                                                                <a:gd name="connsiteY33" fmla="*/ 634092 h 1856014"/>
                                                                                <a:gd name="connsiteX34" fmla="*/ 1159329 w 1298122"/>
                                                                                <a:gd name="connsiteY34" fmla="*/ 500742 h 1856014"/>
                                                                                <a:gd name="connsiteX35" fmla="*/ 1107622 w 1298122"/>
                                                                                <a:gd name="connsiteY35" fmla="*/ 522514 h 1856014"/>
                                                                                <a:gd name="connsiteX36" fmla="*/ 1091293 w 1298122"/>
                                                                                <a:gd name="connsiteY36" fmla="*/ 560614 h 1856014"/>
                                                                                <a:gd name="connsiteX37" fmla="*/ 1047750 w 1298122"/>
                                                                                <a:gd name="connsiteY37" fmla="*/ 571499 h 1856014"/>
                                                                                <a:gd name="connsiteX38" fmla="*/ 1004208 w 1298122"/>
                                                                                <a:gd name="connsiteY38" fmla="*/ 552449 h 1856014"/>
                                                                                <a:gd name="connsiteX39" fmla="*/ 968829 w 1298122"/>
                                                                                <a:gd name="connsiteY39" fmla="*/ 563335 h 1856014"/>
                                                                                <a:gd name="connsiteX40" fmla="*/ 900793 w 1298122"/>
                                                                                <a:gd name="connsiteY40" fmla="*/ 579664 h 1856014"/>
                                                                                <a:gd name="connsiteX41" fmla="*/ 868136 w 1298122"/>
                                                                                <a:gd name="connsiteY41" fmla="*/ 557892 h 1856014"/>
                                                                                <a:gd name="connsiteX42" fmla="*/ 895350 w 1298122"/>
                                                                                <a:gd name="connsiteY42" fmla="*/ 465364 h 1856014"/>
                                                                                <a:gd name="connsiteX43" fmla="*/ 933450 w 1298122"/>
                                                                                <a:gd name="connsiteY43" fmla="*/ 427264 h 1856014"/>
                                                                                <a:gd name="connsiteX44" fmla="*/ 957943 w 1298122"/>
                                                                                <a:gd name="connsiteY44" fmla="*/ 410935 h 1856014"/>
                                                                                <a:gd name="connsiteX45" fmla="*/ 938893 w 1298122"/>
                                                                                <a:gd name="connsiteY45" fmla="*/ 340178 h 1856014"/>
                                                                                <a:gd name="connsiteX46" fmla="*/ 936172 w 1298122"/>
                                                                                <a:gd name="connsiteY46" fmla="*/ 285749 h 1856014"/>
                                                                                <a:gd name="connsiteX47" fmla="*/ 879022 w 1298122"/>
                                                                                <a:gd name="connsiteY47" fmla="*/ 258535 h 1856014"/>
                                                                                <a:gd name="connsiteX48" fmla="*/ 859972 w 1298122"/>
                                                                                <a:gd name="connsiteY48" fmla="*/ 244928 h 1856014"/>
                                                                                <a:gd name="connsiteX49" fmla="*/ 862693 w 1298122"/>
                                                                                <a:gd name="connsiteY49" fmla="*/ 220435 h 1856014"/>
                                                                                <a:gd name="connsiteX50" fmla="*/ 862693 w 1298122"/>
                                                                                <a:gd name="connsiteY50" fmla="*/ 220435 h 1856014"/>
                                                                                <a:gd name="connsiteX51" fmla="*/ 751115 w 1298122"/>
                                                                                <a:gd name="connsiteY51" fmla="*/ 214992 h 1856014"/>
                                                                                <a:gd name="connsiteX52" fmla="*/ 737508 w 1298122"/>
                                                                                <a:gd name="connsiteY52" fmla="*/ 190499 h 1856014"/>
                                                                                <a:gd name="connsiteX53" fmla="*/ 737508 w 1298122"/>
                                                                                <a:gd name="connsiteY53" fmla="*/ 149678 h 1856014"/>
                                                                                <a:gd name="connsiteX54" fmla="*/ 775607 w 1298122"/>
                                                                                <a:gd name="connsiteY54" fmla="*/ 133350 h 1856014"/>
                                                                                <a:gd name="connsiteX55" fmla="*/ 846365 w 1298122"/>
                                                                                <a:gd name="connsiteY55" fmla="*/ 141514 h 1856014"/>
                                                                                <a:gd name="connsiteX56" fmla="*/ 816430 w 1298122"/>
                                                                                <a:gd name="connsiteY56" fmla="*/ 16328 h 1856014"/>
                                                                                <a:gd name="connsiteX57" fmla="*/ 459922 w 1298122"/>
                                                                                <a:gd name="connsiteY57" fmla="*/ 0 h 1856014"/>
                                                                                <a:gd name="connsiteX58" fmla="*/ 579665 w 1298122"/>
                                                                                <a:gd name="connsiteY58" fmla="*/ 157842 h 1856014"/>
                                                                                <a:gd name="connsiteX59" fmla="*/ 506186 w 1298122"/>
                                                                                <a:gd name="connsiteY59" fmla="*/ 209549 h 1856014"/>
                                                                                <a:gd name="connsiteX60" fmla="*/ 459922 w 1298122"/>
                                                                                <a:gd name="connsiteY60" fmla="*/ 217714 h 1856014"/>
                                                                                <a:gd name="connsiteX61" fmla="*/ 408215 w 1298122"/>
                                                                                <a:gd name="connsiteY61" fmla="*/ 190499 h 1856014"/>
                                                                                <a:gd name="connsiteX62" fmla="*/ 329293 w 1298122"/>
                                                                                <a:gd name="connsiteY62" fmla="*/ 242207 h 1856014"/>
                                                                                <a:gd name="connsiteX63" fmla="*/ 351065 w 1298122"/>
                                                                                <a:gd name="connsiteY63" fmla="*/ 318407 h 1856014"/>
                                                                                <a:gd name="connsiteX64" fmla="*/ 318408 w 1298122"/>
                                                                                <a:gd name="connsiteY64" fmla="*/ 361949 h 1856014"/>
                                                                                <a:gd name="connsiteX65" fmla="*/ 217715 w 1298122"/>
                                                                                <a:gd name="connsiteY65" fmla="*/ 345621 h 1856014"/>
                                                                                <a:gd name="connsiteX66" fmla="*/ 168729 w 1298122"/>
                                                                                <a:gd name="connsiteY66" fmla="*/ 340178 h 1856014"/>
                                                                                <a:gd name="connsiteX67" fmla="*/ 157843 w 1298122"/>
                                                                                <a:gd name="connsiteY67" fmla="*/ 337457 h 1856014"/>
                                                                                <a:gd name="connsiteX68" fmla="*/ 117022 w 1298122"/>
                                                                                <a:gd name="connsiteY68" fmla="*/ 435428 h 1856014"/>
                                                                                <a:gd name="connsiteX69" fmla="*/ 13608 w 1298122"/>
                                                                                <a:gd name="connsiteY69" fmla="*/ 519792 h 1856014"/>
                                                                                <a:gd name="connsiteX70" fmla="*/ 0 w 1298122"/>
                                                                                <a:gd name="connsiteY70" fmla="*/ 557892 h 1856014"/>
                                                                                <a:gd name="connsiteX71" fmla="*/ 78922 w 1298122"/>
                                                                                <a:gd name="connsiteY71" fmla="*/ 639535 h 1856014"/>
                                                                                <a:gd name="connsiteX72" fmla="*/ 84365 w 1298122"/>
                                                                                <a:gd name="connsiteY72" fmla="*/ 718457 h 1856014"/>
                                                                                <a:gd name="connsiteX73" fmla="*/ 78922 w 1298122"/>
                                                                                <a:gd name="connsiteY73" fmla="*/ 748392 h 1856014"/>
                                                                                <a:gd name="connsiteX74" fmla="*/ 8165 w 1298122"/>
                                                                                <a:gd name="connsiteY74" fmla="*/ 767442 h 1856014"/>
                                                                                <a:gd name="connsiteX75" fmla="*/ 54429 w 1298122"/>
                                                                                <a:gd name="connsiteY75" fmla="*/ 789214 h 1856014"/>
                                                                                <a:gd name="connsiteX76" fmla="*/ 122465 w 1298122"/>
                                                                                <a:gd name="connsiteY76" fmla="*/ 805542 h 1856014"/>
                                                                                <a:gd name="connsiteX77" fmla="*/ 193222 w 1298122"/>
                                                                                <a:gd name="connsiteY77" fmla="*/ 805542 h 1856014"/>
                                                                                <a:gd name="connsiteX78" fmla="*/ 299358 w 1298122"/>
                                                                                <a:gd name="connsiteY78" fmla="*/ 819149 h 1856014"/>
                                                                                <a:gd name="connsiteX79" fmla="*/ 424543 w 1298122"/>
                                                                                <a:gd name="connsiteY79" fmla="*/ 873578 h 1856014"/>
                                                                                <a:gd name="connsiteX80" fmla="*/ 435429 w 1298122"/>
                                                                                <a:gd name="connsiteY80" fmla="*/ 925285 h 1856014"/>
                                                                                <a:gd name="connsiteX81" fmla="*/ 438150 w 1298122"/>
                                                                                <a:gd name="connsiteY81" fmla="*/ 1009649 h 1856014"/>
                                                                                <a:gd name="connsiteX82" fmla="*/ 405493 w 1298122"/>
                                                                                <a:gd name="connsiteY82" fmla="*/ 1039585 h 1856014"/>
                                                                                <a:gd name="connsiteX83" fmla="*/ 315686 w 1298122"/>
                                                                                <a:gd name="connsiteY83" fmla="*/ 1039585 h 1856014"/>
                                                                                <a:gd name="connsiteX84" fmla="*/ 272143 w 1298122"/>
                                                                                <a:gd name="connsiteY84" fmla="*/ 1091292 h 1856014"/>
                                                                                <a:gd name="connsiteX85" fmla="*/ 266700 w 1298122"/>
                                                                                <a:gd name="connsiteY85" fmla="*/ 1137557 h 1856014"/>
                                                                                <a:gd name="connsiteX86" fmla="*/ 302079 w 1298122"/>
                                                                                <a:gd name="connsiteY86" fmla="*/ 1181099 h 1856014"/>
                                                                                <a:gd name="connsiteX87" fmla="*/ 326572 w 1298122"/>
                                                                                <a:gd name="connsiteY87" fmla="*/ 1202871 h 1856014"/>
                                                                                <a:gd name="connsiteX88" fmla="*/ 315686 w 1298122"/>
                                                                                <a:gd name="connsiteY88" fmla="*/ 1257299 h 1856014"/>
                                                                                <a:gd name="connsiteX89" fmla="*/ 261258 w 1298122"/>
                                                                                <a:gd name="connsiteY89" fmla="*/ 1273628 h 1856014"/>
                                                                                <a:gd name="connsiteX90" fmla="*/ 212272 w 1298122"/>
                                                                                <a:gd name="connsiteY90" fmla="*/ 1289957 h 1856014"/>
                                                                                <a:gd name="connsiteX91" fmla="*/ 206829 w 1298122"/>
                                                                                <a:gd name="connsiteY91" fmla="*/ 1322614 h 1856014"/>
                                                                                <a:gd name="connsiteX92" fmla="*/ 225879 w 1298122"/>
                                                                                <a:gd name="connsiteY92" fmla="*/ 1360714 h 1856014"/>
                                                                                <a:gd name="connsiteX93" fmla="*/ 242208 w 1298122"/>
                                                                                <a:gd name="connsiteY93" fmla="*/ 1406978 h 1856014"/>
                                                                                <a:gd name="connsiteX94" fmla="*/ 242208 w 1298122"/>
                                                                                <a:gd name="connsiteY94" fmla="*/ 1406978 h 1856014"/>
                                                                                <a:gd name="connsiteX95" fmla="*/ 193222 w 1298122"/>
                                                                                <a:gd name="connsiteY95" fmla="*/ 1461407 h 1856014"/>
                                                                                <a:gd name="connsiteX96" fmla="*/ 187779 w 1298122"/>
                                                                                <a:gd name="connsiteY96" fmla="*/ 1513114 h 1856014"/>
                                                                                <a:gd name="connsiteX97" fmla="*/ 206829 w 1298122"/>
                                                                                <a:gd name="connsiteY97" fmla="*/ 1553935 h 1856014"/>
                                                                                <a:gd name="connsiteX98" fmla="*/ 206829 w 1298122"/>
                                                                                <a:gd name="connsiteY98" fmla="*/ 1635578 h 1856014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24195 h 1944631"/>
                                                                                <a:gd name="connsiteX1" fmla="*/ 217715 w 1298122"/>
                                                                                <a:gd name="connsiteY1" fmla="*/ 1822166 h 1944631"/>
                                                                                <a:gd name="connsiteX2" fmla="*/ 315686 w 1298122"/>
                                                                                <a:gd name="connsiteY2" fmla="*/ 1824888 h 1944631"/>
                                                                                <a:gd name="connsiteX3" fmla="*/ 454479 w 1298122"/>
                                                                                <a:gd name="connsiteY3" fmla="*/ 1854824 h 1944631"/>
                                                                                <a:gd name="connsiteX4" fmla="*/ 549729 w 1298122"/>
                                                                                <a:gd name="connsiteY4" fmla="*/ 1914695 h 1944631"/>
                                                                                <a:gd name="connsiteX5" fmla="*/ 579665 w 1298122"/>
                                                                                <a:gd name="connsiteY5" fmla="*/ 1941909 h 1944631"/>
                                                                                <a:gd name="connsiteX6" fmla="*/ 661308 w 1298122"/>
                                                                                <a:gd name="connsiteY6" fmla="*/ 1944631 h 1944631"/>
                                                                                <a:gd name="connsiteX7" fmla="*/ 661308 w 1298122"/>
                                                                                <a:gd name="connsiteY7" fmla="*/ 1879316 h 1944631"/>
                                                                                <a:gd name="connsiteX8" fmla="*/ 737508 w 1298122"/>
                                                                                <a:gd name="connsiteY8" fmla="*/ 1816724 h 1944631"/>
                                                                                <a:gd name="connsiteX9" fmla="*/ 764722 w 1298122"/>
                                                                                <a:gd name="connsiteY9" fmla="*/ 1718752 h 1944631"/>
                                                                                <a:gd name="connsiteX10" fmla="*/ 789215 w 1298122"/>
                                                                                <a:gd name="connsiteY10" fmla="*/ 1634388 h 1944631"/>
                                                                                <a:gd name="connsiteX11" fmla="*/ 859972 w 1298122"/>
                                                                                <a:gd name="connsiteY11" fmla="*/ 1590845 h 1944631"/>
                                                                                <a:gd name="connsiteX12" fmla="*/ 879022 w 1298122"/>
                                                                                <a:gd name="connsiteY12" fmla="*/ 1533695 h 1944631"/>
                                                                                <a:gd name="connsiteX13" fmla="*/ 971550 w 1298122"/>
                                                                                <a:gd name="connsiteY13" fmla="*/ 1495595 h 1944631"/>
                                                                                <a:gd name="connsiteX14" fmla="*/ 1017815 w 1298122"/>
                                                                                <a:gd name="connsiteY14" fmla="*/ 1462938 h 1944631"/>
                                                                                <a:gd name="connsiteX15" fmla="*/ 1023258 w 1298122"/>
                                                                                <a:gd name="connsiteY15" fmla="*/ 1419395 h 1944631"/>
                                                                                <a:gd name="connsiteX16" fmla="*/ 1072243 w 1298122"/>
                                                                                <a:gd name="connsiteY16" fmla="*/ 1430281 h 1944631"/>
                                                                                <a:gd name="connsiteX17" fmla="*/ 1094015 w 1298122"/>
                                                                                <a:gd name="connsiteY17" fmla="*/ 1324145 h 1944631"/>
                                                                                <a:gd name="connsiteX18" fmla="*/ 1107622 w 1298122"/>
                                                                                <a:gd name="connsiteY18" fmla="*/ 1247945 h 1944631"/>
                                                                                <a:gd name="connsiteX19" fmla="*/ 1107622 w 1298122"/>
                                                                                <a:gd name="connsiteY19" fmla="*/ 1136366 h 1944631"/>
                                                                                <a:gd name="connsiteX20" fmla="*/ 1045029 w 1298122"/>
                                                                                <a:gd name="connsiteY20" fmla="*/ 1084659 h 1944631"/>
                                                                                <a:gd name="connsiteX21" fmla="*/ 1061358 w 1298122"/>
                                                                                <a:gd name="connsiteY21" fmla="*/ 1030231 h 1944631"/>
                                                                                <a:gd name="connsiteX22" fmla="*/ 1123950 w 1298122"/>
                                                                                <a:gd name="connsiteY22" fmla="*/ 1016624 h 1944631"/>
                                                                                <a:gd name="connsiteX23" fmla="*/ 1167493 w 1298122"/>
                                                                                <a:gd name="connsiteY23" fmla="*/ 997574 h 1944631"/>
                                                                                <a:gd name="connsiteX24" fmla="*/ 1167493 w 1298122"/>
                                                                                <a:gd name="connsiteY24" fmla="*/ 956752 h 1944631"/>
                                                                                <a:gd name="connsiteX25" fmla="*/ 1216479 w 1298122"/>
                                                                                <a:gd name="connsiteY25" fmla="*/ 954031 h 1944631"/>
                                                                                <a:gd name="connsiteX26" fmla="*/ 1257300 w 1298122"/>
                                                                                <a:gd name="connsiteY26" fmla="*/ 910488 h 1944631"/>
                                                                                <a:gd name="connsiteX27" fmla="*/ 1298122 w 1298122"/>
                                                                                <a:gd name="connsiteY27" fmla="*/ 880552 h 1944631"/>
                                                                                <a:gd name="connsiteX28" fmla="*/ 1298122 w 1298122"/>
                                                                                <a:gd name="connsiteY28" fmla="*/ 826124 h 1944631"/>
                                                                                <a:gd name="connsiteX29" fmla="*/ 1295400 w 1298122"/>
                                                                                <a:gd name="connsiteY29" fmla="*/ 807074 h 1944631"/>
                                                                                <a:gd name="connsiteX30" fmla="*/ 1287236 w 1298122"/>
                                                                                <a:gd name="connsiteY30" fmla="*/ 782581 h 1944631"/>
                                                                                <a:gd name="connsiteX31" fmla="*/ 1249136 w 1298122"/>
                                                                                <a:gd name="connsiteY31" fmla="*/ 777138 h 1944631"/>
                                                                                <a:gd name="connsiteX32" fmla="*/ 1249136 w 1298122"/>
                                                                                <a:gd name="connsiteY32" fmla="*/ 728152 h 1944631"/>
                                                                                <a:gd name="connsiteX33" fmla="*/ 1175658 w 1298122"/>
                                                                                <a:gd name="connsiteY33" fmla="*/ 722709 h 1944631"/>
                                                                                <a:gd name="connsiteX34" fmla="*/ 1159329 w 1298122"/>
                                                                                <a:gd name="connsiteY34" fmla="*/ 589359 h 1944631"/>
                                                                                <a:gd name="connsiteX35" fmla="*/ 1107622 w 1298122"/>
                                                                                <a:gd name="connsiteY35" fmla="*/ 611131 h 1944631"/>
                                                                                <a:gd name="connsiteX36" fmla="*/ 1091293 w 1298122"/>
                                                                                <a:gd name="connsiteY36" fmla="*/ 649231 h 1944631"/>
                                                                                <a:gd name="connsiteX37" fmla="*/ 1047750 w 1298122"/>
                                                                                <a:gd name="connsiteY37" fmla="*/ 660116 h 1944631"/>
                                                                                <a:gd name="connsiteX38" fmla="*/ 1004208 w 1298122"/>
                                                                                <a:gd name="connsiteY38" fmla="*/ 641066 h 1944631"/>
                                                                                <a:gd name="connsiteX39" fmla="*/ 968829 w 1298122"/>
                                                                                <a:gd name="connsiteY39" fmla="*/ 651952 h 1944631"/>
                                                                                <a:gd name="connsiteX40" fmla="*/ 900793 w 1298122"/>
                                                                                <a:gd name="connsiteY40" fmla="*/ 668281 h 1944631"/>
                                                                                <a:gd name="connsiteX41" fmla="*/ 868136 w 1298122"/>
                                                                                <a:gd name="connsiteY41" fmla="*/ 646509 h 1944631"/>
                                                                                <a:gd name="connsiteX42" fmla="*/ 895350 w 1298122"/>
                                                                                <a:gd name="connsiteY42" fmla="*/ 553981 h 1944631"/>
                                                                                <a:gd name="connsiteX43" fmla="*/ 933450 w 1298122"/>
                                                                                <a:gd name="connsiteY43" fmla="*/ 515881 h 1944631"/>
                                                                                <a:gd name="connsiteX44" fmla="*/ 957943 w 1298122"/>
                                                                                <a:gd name="connsiteY44" fmla="*/ 499552 h 1944631"/>
                                                                                <a:gd name="connsiteX45" fmla="*/ 938893 w 1298122"/>
                                                                                <a:gd name="connsiteY45" fmla="*/ 428795 h 1944631"/>
                                                                                <a:gd name="connsiteX46" fmla="*/ 936172 w 1298122"/>
                                                                                <a:gd name="connsiteY46" fmla="*/ 374366 h 1944631"/>
                                                                                <a:gd name="connsiteX47" fmla="*/ 879022 w 1298122"/>
                                                                                <a:gd name="connsiteY47" fmla="*/ 347152 h 1944631"/>
                                                                                <a:gd name="connsiteX48" fmla="*/ 859972 w 1298122"/>
                                                                                <a:gd name="connsiteY48" fmla="*/ 333545 h 1944631"/>
                                                                                <a:gd name="connsiteX49" fmla="*/ 862693 w 1298122"/>
                                                                                <a:gd name="connsiteY49" fmla="*/ 309052 h 1944631"/>
                                                                                <a:gd name="connsiteX50" fmla="*/ 862693 w 1298122"/>
                                                                                <a:gd name="connsiteY50" fmla="*/ 309052 h 1944631"/>
                                                                                <a:gd name="connsiteX51" fmla="*/ 751115 w 1298122"/>
                                                                                <a:gd name="connsiteY51" fmla="*/ 303609 h 1944631"/>
                                                                                <a:gd name="connsiteX52" fmla="*/ 737508 w 1298122"/>
                                                                                <a:gd name="connsiteY52" fmla="*/ 279116 h 1944631"/>
                                                                                <a:gd name="connsiteX53" fmla="*/ 737508 w 1298122"/>
                                                                                <a:gd name="connsiteY53" fmla="*/ 238295 h 1944631"/>
                                                                                <a:gd name="connsiteX54" fmla="*/ 775607 w 1298122"/>
                                                                                <a:gd name="connsiteY54" fmla="*/ 221967 h 1944631"/>
                                                                                <a:gd name="connsiteX55" fmla="*/ 846365 w 1298122"/>
                                                                                <a:gd name="connsiteY55" fmla="*/ 230131 h 1944631"/>
                                                                                <a:gd name="connsiteX56" fmla="*/ 816430 w 1298122"/>
                                                                                <a:gd name="connsiteY56" fmla="*/ 104945 h 1944631"/>
                                                                                <a:gd name="connsiteX57" fmla="*/ 504720 w 1298122"/>
                                                                                <a:gd name="connsiteY57" fmla="*/ 0 h 1944631"/>
                                                                                <a:gd name="connsiteX58" fmla="*/ 459922 w 1298122"/>
                                                                                <a:gd name="connsiteY58" fmla="*/ 88617 h 1944631"/>
                                                                                <a:gd name="connsiteX59" fmla="*/ 579665 w 1298122"/>
                                                                                <a:gd name="connsiteY59" fmla="*/ 246459 h 1944631"/>
                                                                                <a:gd name="connsiteX60" fmla="*/ 506186 w 1298122"/>
                                                                                <a:gd name="connsiteY60" fmla="*/ 298166 h 1944631"/>
                                                                                <a:gd name="connsiteX61" fmla="*/ 459922 w 1298122"/>
                                                                                <a:gd name="connsiteY61" fmla="*/ 306331 h 1944631"/>
                                                                                <a:gd name="connsiteX62" fmla="*/ 408215 w 1298122"/>
                                                                                <a:gd name="connsiteY62" fmla="*/ 279116 h 1944631"/>
                                                                                <a:gd name="connsiteX63" fmla="*/ 329293 w 1298122"/>
                                                                                <a:gd name="connsiteY63" fmla="*/ 330824 h 1944631"/>
                                                                                <a:gd name="connsiteX64" fmla="*/ 351065 w 1298122"/>
                                                                                <a:gd name="connsiteY64" fmla="*/ 407024 h 1944631"/>
                                                                                <a:gd name="connsiteX65" fmla="*/ 318408 w 1298122"/>
                                                                                <a:gd name="connsiteY65" fmla="*/ 450566 h 1944631"/>
                                                                                <a:gd name="connsiteX66" fmla="*/ 217715 w 1298122"/>
                                                                                <a:gd name="connsiteY66" fmla="*/ 434238 h 1944631"/>
                                                                                <a:gd name="connsiteX67" fmla="*/ 168729 w 1298122"/>
                                                                                <a:gd name="connsiteY67" fmla="*/ 428795 h 1944631"/>
                                                                                <a:gd name="connsiteX68" fmla="*/ 157843 w 1298122"/>
                                                                                <a:gd name="connsiteY68" fmla="*/ 426074 h 1944631"/>
                                                                                <a:gd name="connsiteX69" fmla="*/ 117022 w 1298122"/>
                                                                                <a:gd name="connsiteY69" fmla="*/ 524045 h 1944631"/>
                                                                                <a:gd name="connsiteX70" fmla="*/ 13608 w 1298122"/>
                                                                                <a:gd name="connsiteY70" fmla="*/ 608409 h 1944631"/>
                                                                                <a:gd name="connsiteX71" fmla="*/ 0 w 1298122"/>
                                                                                <a:gd name="connsiteY71" fmla="*/ 646509 h 1944631"/>
                                                                                <a:gd name="connsiteX72" fmla="*/ 78922 w 1298122"/>
                                                                                <a:gd name="connsiteY72" fmla="*/ 728152 h 1944631"/>
                                                                                <a:gd name="connsiteX73" fmla="*/ 84365 w 1298122"/>
                                                                                <a:gd name="connsiteY73" fmla="*/ 807074 h 1944631"/>
                                                                                <a:gd name="connsiteX74" fmla="*/ 78922 w 1298122"/>
                                                                                <a:gd name="connsiteY74" fmla="*/ 837009 h 1944631"/>
                                                                                <a:gd name="connsiteX75" fmla="*/ 8165 w 1298122"/>
                                                                                <a:gd name="connsiteY75" fmla="*/ 856059 h 1944631"/>
                                                                                <a:gd name="connsiteX76" fmla="*/ 54429 w 1298122"/>
                                                                                <a:gd name="connsiteY76" fmla="*/ 877831 h 1944631"/>
                                                                                <a:gd name="connsiteX77" fmla="*/ 122465 w 1298122"/>
                                                                                <a:gd name="connsiteY77" fmla="*/ 894159 h 1944631"/>
                                                                                <a:gd name="connsiteX78" fmla="*/ 193222 w 1298122"/>
                                                                                <a:gd name="connsiteY78" fmla="*/ 894159 h 1944631"/>
                                                                                <a:gd name="connsiteX79" fmla="*/ 299358 w 1298122"/>
                                                                                <a:gd name="connsiteY79" fmla="*/ 907766 h 1944631"/>
                                                                                <a:gd name="connsiteX80" fmla="*/ 424543 w 1298122"/>
                                                                                <a:gd name="connsiteY80" fmla="*/ 962195 h 1944631"/>
                                                                                <a:gd name="connsiteX81" fmla="*/ 435429 w 1298122"/>
                                                                                <a:gd name="connsiteY81" fmla="*/ 1013902 h 1944631"/>
                                                                                <a:gd name="connsiteX82" fmla="*/ 438150 w 1298122"/>
                                                                                <a:gd name="connsiteY82" fmla="*/ 1098266 h 1944631"/>
                                                                                <a:gd name="connsiteX83" fmla="*/ 405493 w 1298122"/>
                                                                                <a:gd name="connsiteY83" fmla="*/ 1128202 h 1944631"/>
                                                                                <a:gd name="connsiteX84" fmla="*/ 315686 w 1298122"/>
                                                                                <a:gd name="connsiteY84" fmla="*/ 1128202 h 1944631"/>
                                                                                <a:gd name="connsiteX85" fmla="*/ 272143 w 1298122"/>
                                                                                <a:gd name="connsiteY85" fmla="*/ 1179909 h 1944631"/>
                                                                                <a:gd name="connsiteX86" fmla="*/ 266700 w 1298122"/>
                                                                                <a:gd name="connsiteY86" fmla="*/ 1226174 h 1944631"/>
                                                                                <a:gd name="connsiteX87" fmla="*/ 302079 w 1298122"/>
                                                                                <a:gd name="connsiteY87" fmla="*/ 1269716 h 1944631"/>
                                                                                <a:gd name="connsiteX88" fmla="*/ 326572 w 1298122"/>
                                                                                <a:gd name="connsiteY88" fmla="*/ 1291488 h 1944631"/>
                                                                                <a:gd name="connsiteX89" fmla="*/ 315686 w 1298122"/>
                                                                                <a:gd name="connsiteY89" fmla="*/ 1345916 h 1944631"/>
                                                                                <a:gd name="connsiteX90" fmla="*/ 261258 w 1298122"/>
                                                                                <a:gd name="connsiteY90" fmla="*/ 1362245 h 1944631"/>
                                                                                <a:gd name="connsiteX91" fmla="*/ 212272 w 1298122"/>
                                                                                <a:gd name="connsiteY91" fmla="*/ 1378574 h 1944631"/>
                                                                                <a:gd name="connsiteX92" fmla="*/ 206829 w 1298122"/>
                                                                                <a:gd name="connsiteY92" fmla="*/ 1411231 h 1944631"/>
                                                                                <a:gd name="connsiteX93" fmla="*/ 225879 w 1298122"/>
                                                                                <a:gd name="connsiteY93" fmla="*/ 1449331 h 1944631"/>
                                                                                <a:gd name="connsiteX94" fmla="*/ 242208 w 1298122"/>
                                                                                <a:gd name="connsiteY94" fmla="*/ 1495595 h 1944631"/>
                                                                                <a:gd name="connsiteX95" fmla="*/ 242208 w 1298122"/>
                                                                                <a:gd name="connsiteY95" fmla="*/ 1495595 h 1944631"/>
                                                                                <a:gd name="connsiteX96" fmla="*/ 193222 w 1298122"/>
                                                                                <a:gd name="connsiteY96" fmla="*/ 1550024 h 1944631"/>
                                                                                <a:gd name="connsiteX97" fmla="*/ 187779 w 1298122"/>
                                                                                <a:gd name="connsiteY97" fmla="*/ 1601731 h 1944631"/>
                                                                                <a:gd name="connsiteX98" fmla="*/ 206829 w 1298122"/>
                                                                                <a:gd name="connsiteY98" fmla="*/ 1642552 h 1944631"/>
                                                                                <a:gd name="connsiteX99" fmla="*/ 206829 w 1298122"/>
                                                                                <a:gd name="connsiteY99" fmla="*/ 1724195 h 1944631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868136 w 1298122"/>
                                                                                <a:gd name="connsiteY41" fmla="*/ 686850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895350 w 1298122"/>
                                                                                <a:gd name="connsiteY42" fmla="*/ 594322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57943 w 1298122"/>
                                                                                <a:gd name="connsiteY44" fmla="*/ 539893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3450 w 1298122"/>
                                                                                <a:gd name="connsiteY43" fmla="*/ 556222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5 w 1298122"/>
                                                                                <a:gd name="connsiteY1" fmla="*/ 1862507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49670 w 1298122"/>
                                                                                <a:gd name="connsiteY1" fmla="*/ 192887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  <a:gd name="connsiteX0" fmla="*/ 206829 w 1298122"/>
                                                                                <a:gd name="connsiteY0" fmla="*/ 1764536 h 1984972"/>
                                                                                <a:gd name="connsiteX1" fmla="*/ 217716 w 1298122"/>
                                                                                <a:gd name="connsiteY1" fmla="*/ 1916585 h 1984972"/>
                                                                                <a:gd name="connsiteX2" fmla="*/ 315686 w 1298122"/>
                                                                                <a:gd name="connsiteY2" fmla="*/ 1865229 h 1984972"/>
                                                                                <a:gd name="connsiteX3" fmla="*/ 454479 w 1298122"/>
                                                                                <a:gd name="connsiteY3" fmla="*/ 1895165 h 1984972"/>
                                                                                <a:gd name="connsiteX4" fmla="*/ 549729 w 1298122"/>
                                                                                <a:gd name="connsiteY4" fmla="*/ 1955036 h 1984972"/>
                                                                                <a:gd name="connsiteX5" fmla="*/ 579665 w 1298122"/>
                                                                                <a:gd name="connsiteY5" fmla="*/ 1982250 h 1984972"/>
                                                                                <a:gd name="connsiteX6" fmla="*/ 661308 w 1298122"/>
                                                                                <a:gd name="connsiteY6" fmla="*/ 1984972 h 1984972"/>
                                                                                <a:gd name="connsiteX7" fmla="*/ 661308 w 1298122"/>
                                                                                <a:gd name="connsiteY7" fmla="*/ 1919657 h 1984972"/>
                                                                                <a:gd name="connsiteX8" fmla="*/ 737508 w 1298122"/>
                                                                                <a:gd name="connsiteY8" fmla="*/ 1857065 h 1984972"/>
                                                                                <a:gd name="connsiteX9" fmla="*/ 764722 w 1298122"/>
                                                                                <a:gd name="connsiteY9" fmla="*/ 1759093 h 1984972"/>
                                                                                <a:gd name="connsiteX10" fmla="*/ 789215 w 1298122"/>
                                                                                <a:gd name="connsiteY10" fmla="*/ 1674729 h 1984972"/>
                                                                                <a:gd name="connsiteX11" fmla="*/ 859972 w 1298122"/>
                                                                                <a:gd name="connsiteY11" fmla="*/ 1631186 h 1984972"/>
                                                                                <a:gd name="connsiteX12" fmla="*/ 879022 w 1298122"/>
                                                                                <a:gd name="connsiteY12" fmla="*/ 1574036 h 1984972"/>
                                                                                <a:gd name="connsiteX13" fmla="*/ 971550 w 1298122"/>
                                                                                <a:gd name="connsiteY13" fmla="*/ 1535936 h 1984972"/>
                                                                                <a:gd name="connsiteX14" fmla="*/ 1017815 w 1298122"/>
                                                                                <a:gd name="connsiteY14" fmla="*/ 1503279 h 1984972"/>
                                                                                <a:gd name="connsiteX15" fmla="*/ 1023258 w 1298122"/>
                                                                                <a:gd name="connsiteY15" fmla="*/ 1459736 h 1984972"/>
                                                                                <a:gd name="connsiteX16" fmla="*/ 1072243 w 1298122"/>
                                                                                <a:gd name="connsiteY16" fmla="*/ 1470622 h 1984972"/>
                                                                                <a:gd name="connsiteX17" fmla="*/ 1094015 w 1298122"/>
                                                                                <a:gd name="connsiteY17" fmla="*/ 1364486 h 1984972"/>
                                                                                <a:gd name="connsiteX18" fmla="*/ 1107622 w 1298122"/>
                                                                                <a:gd name="connsiteY18" fmla="*/ 1288286 h 1984972"/>
                                                                                <a:gd name="connsiteX19" fmla="*/ 1107622 w 1298122"/>
                                                                                <a:gd name="connsiteY19" fmla="*/ 1176707 h 1984972"/>
                                                                                <a:gd name="connsiteX20" fmla="*/ 1045029 w 1298122"/>
                                                                                <a:gd name="connsiteY20" fmla="*/ 1125000 h 1984972"/>
                                                                                <a:gd name="connsiteX21" fmla="*/ 1061358 w 1298122"/>
                                                                                <a:gd name="connsiteY21" fmla="*/ 1070572 h 1984972"/>
                                                                                <a:gd name="connsiteX22" fmla="*/ 1123950 w 1298122"/>
                                                                                <a:gd name="connsiteY22" fmla="*/ 1056965 h 1984972"/>
                                                                                <a:gd name="connsiteX23" fmla="*/ 1167493 w 1298122"/>
                                                                                <a:gd name="connsiteY23" fmla="*/ 1037915 h 1984972"/>
                                                                                <a:gd name="connsiteX24" fmla="*/ 1167493 w 1298122"/>
                                                                                <a:gd name="connsiteY24" fmla="*/ 997093 h 1984972"/>
                                                                                <a:gd name="connsiteX25" fmla="*/ 1216479 w 1298122"/>
                                                                                <a:gd name="connsiteY25" fmla="*/ 994372 h 1984972"/>
                                                                                <a:gd name="connsiteX26" fmla="*/ 1257300 w 1298122"/>
                                                                                <a:gd name="connsiteY26" fmla="*/ 950829 h 1984972"/>
                                                                                <a:gd name="connsiteX27" fmla="*/ 1298122 w 1298122"/>
                                                                                <a:gd name="connsiteY27" fmla="*/ 920893 h 1984972"/>
                                                                                <a:gd name="connsiteX28" fmla="*/ 1298122 w 1298122"/>
                                                                                <a:gd name="connsiteY28" fmla="*/ 866465 h 1984972"/>
                                                                                <a:gd name="connsiteX29" fmla="*/ 1295400 w 1298122"/>
                                                                                <a:gd name="connsiteY29" fmla="*/ 847415 h 1984972"/>
                                                                                <a:gd name="connsiteX30" fmla="*/ 1287236 w 1298122"/>
                                                                                <a:gd name="connsiteY30" fmla="*/ 822922 h 1984972"/>
                                                                                <a:gd name="connsiteX31" fmla="*/ 1249136 w 1298122"/>
                                                                                <a:gd name="connsiteY31" fmla="*/ 817479 h 1984972"/>
                                                                                <a:gd name="connsiteX32" fmla="*/ 1249136 w 1298122"/>
                                                                                <a:gd name="connsiteY32" fmla="*/ 768493 h 1984972"/>
                                                                                <a:gd name="connsiteX33" fmla="*/ 1175658 w 1298122"/>
                                                                                <a:gd name="connsiteY33" fmla="*/ 763050 h 1984972"/>
                                                                                <a:gd name="connsiteX34" fmla="*/ 1159329 w 1298122"/>
                                                                                <a:gd name="connsiteY34" fmla="*/ 629700 h 1984972"/>
                                                                                <a:gd name="connsiteX35" fmla="*/ 1107622 w 1298122"/>
                                                                                <a:gd name="connsiteY35" fmla="*/ 651472 h 1984972"/>
                                                                                <a:gd name="connsiteX36" fmla="*/ 1091293 w 1298122"/>
                                                                                <a:gd name="connsiteY36" fmla="*/ 689572 h 1984972"/>
                                                                                <a:gd name="connsiteX37" fmla="*/ 1047750 w 1298122"/>
                                                                                <a:gd name="connsiteY37" fmla="*/ 700457 h 1984972"/>
                                                                                <a:gd name="connsiteX38" fmla="*/ 1004208 w 1298122"/>
                                                                                <a:gd name="connsiteY38" fmla="*/ 681407 h 1984972"/>
                                                                                <a:gd name="connsiteX39" fmla="*/ 968829 w 1298122"/>
                                                                                <a:gd name="connsiteY39" fmla="*/ 692293 h 1984972"/>
                                                                                <a:gd name="connsiteX40" fmla="*/ 900793 w 1298122"/>
                                                                                <a:gd name="connsiteY40" fmla="*/ 708622 h 1984972"/>
                                                                                <a:gd name="connsiteX41" fmla="*/ 903995 w 1298122"/>
                                                                                <a:gd name="connsiteY41" fmla="*/ 689091 h 1984972"/>
                                                                                <a:gd name="connsiteX42" fmla="*/ 917761 w 1298122"/>
                                                                                <a:gd name="connsiteY42" fmla="*/ 601045 h 1984972"/>
                                                                                <a:gd name="connsiteX43" fmla="*/ 937932 w 1298122"/>
                                                                                <a:gd name="connsiteY43" fmla="*/ 585357 h 1984972"/>
                                                                                <a:gd name="connsiteX44" fmla="*/ 969149 w 1298122"/>
                                                                                <a:gd name="connsiteY44" fmla="*/ 555581 h 1984972"/>
                                                                                <a:gd name="connsiteX45" fmla="*/ 938893 w 1298122"/>
                                                                                <a:gd name="connsiteY45" fmla="*/ 469136 h 1984972"/>
                                                                                <a:gd name="connsiteX46" fmla="*/ 936172 w 1298122"/>
                                                                                <a:gd name="connsiteY46" fmla="*/ 414707 h 1984972"/>
                                                                                <a:gd name="connsiteX47" fmla="*/ 879022 w 1298122"/>
                                                                                <a:gd name="connsiteY47" fmla="*/ 387493 h 1984972"/>
                                                                                <a:gd name="connsiteX48" fmla="*/ 859972 w 1298122"/>
                                                                                <a:gd name="connsiteY48" fmla="*/ 373886 h 1984972"/>
                                                                                <a:gd name="connsiteX49" fmla="*/ 862693 w 1298122"/>
                                                                                <a:gd name="connsiteY49" fmla="*/ 349393 h 1984972"/>
                                                                                <a:gd name="connsiteX50" fmla="*/ 862693 w 1298122"/>
                                                                                <a:gd name="connsiteY50" fmla="*/ 349393 h 1984972"/>
                                                                                <a:gd name="connsiteX51" fmla="*/ 751115 w 1298122"/>
                                                                                <a:gd name="connsiteY51" fmla="*/ 343950 h 1984972"/>
                                                                                <a:gd name="connsiteX52" fmla="*/ 737508 w 1298122"/>
                                                                                <a:gd name="connsiteY52" fmla="*/ 319457 h 1984972"/>
                                                                                <a:gd name="connsiteX53" fmla="*/ 737508 w 1298122"/>
                                                                                <a:gd name="connsiteY53" fmla="*/ 278636 h 1984972"/>
                                                                                <a:gd name="connsiteX54" fmla="*/ 775607 w 1298122"/>
                                                                                <a:gd name="connsiteY54" fmla="*/ 262308 h 1984972"/>
                                                                                <a:gd name="connsiteX55" fmla="*/ 846365 w 1298122"/>
                                                                                <a:gd name="connsiteY55" fmla="*/ 270472 h 1984972"/>
                                                                                <a:gd name="connsiteX56" fmla="*/ 816430 w 1298122"/>
                                                                                <a:gd name="connsiteY56" fmla="*/ 145286 h 1984972"/>
                                                                                <a:gd name="connsiteX57" fmla="*/ 511443 w 1298122"/>
                                                                                <a:gd name="connsiteY57" fmla="*/ 0 h 1984972"/>
                                                                                <a:gd name="connsiteX58" fmla="*/ 459922 w 1298122"/>
                                                                                <a:gd name="connsiteY58" fmla="*/ 128958 h 1984972"/>
                                                                                <a:gd name="connsiteX59" fmla="*/ 579665 w 1298122"/>
                                                                                <a:gd name="connsiteY59" fmla="*/ 286800 h 1984972"/>
                                                                                <a:gd name="connsiteX60" fmla="*/ 506186 w 1298122"/>
                                                                                <a:gd name="connsiteY60" fmla="*/ 338507 h 1984972"/>
                                                                                <a:gd name="connsiteX61" fmla="*/ 459922 w 1298122"/>
                                                                                <a:gd name="connsiteY61" fmla="*/ 346672 h 1984972"/>
                                                                                <a:gd name="connsiteX62" fmla="*/ 408215 w 1298122"/>
                                                                                <a:gd name="connsiteY62" fmla="*/ 319457 h 1984972"/>
                                                                                <a:gd name="connsiteX63" fmla="*/ 329293 w 1298122"/>
                                                                                <a:gd name="connsiteY63" fmla="*/ 371165 h 1984972"/>
                                                                                <a:gd name="connsiteX64" fmla="*/ 351065 w 1298122"/>
                                                                                <a:gd name="connsiteY64" fmla="*/ 447365 h 1984972"/>
                                                                                <a:gd name="connsiteX65" fmla="*/ 318408 w 1298122"/>
                                                                                <a:gd name="connsiteY65" fmla="*/ 490907 h 1984972"/>
                                                                                <a:gd name="connsiteX66" fmla="*/ 217715 w 1298122"/>
                                                                                <a:gd name="connsiteY66" fmla="*/ 474579 h 1984972"/>
                                                                                <a:gd name="connsiteX67" fmla="*/ 168729 w 1298122"/>
                                                                                <a:gd name="connsiteY67" fmla="*/ 469136 h 1984972"/>
                                                                                <a:gd name="connsiteX68" fmla="*/ 157843 w 1298122"/>
                                                                                <a:gd name="connsiteY68" fmla="*/ 466415 h 1984972"/>
                                                                                <a:gd name="connsiteX69" fmla="*/ 117022 w 1298122"/>
                                                                                <a:gd name="connsiteY69" fmla="*/ 564386 h 1984972"/>
                                                                                <a:gd name="connsiteX70" fmla="*/ 13608 w 1298122"/>
                                                                                <a:gd name="connsiteY70" fmla="*/ 648750 h 1984972"/>
                                                                                <a:gd name="connsiteX71" fmla="*/ 0 w 1298122"/>
                                                                                <a:gd name="connsiteY71" fmla="*/ 686850 h 1984972"/>
                                                                                <a:gd name="connsiteX72" fmla="*/ 78922 w 1298122"/>
                                                                                <a:gd name="connsiteY72" fmla="*/ 768493 h 1984972"/>
                                                                                <a:gd name="connsiteX73" fmla="*/ 84365 w 1298122"/>
                                                                                <a:gd name="connsiteY73" fmla="*/ 847415 h 1984972"/>
                                                                                <a:gd name="connsiteX74" fmla="*/ 78922 w 1298122"/>
                                                                                <a:gd name="connsiteY74" fmla="*/ 877350 h 1984972"/>
                                                                                <a:gd name="connsiteX75" fmla="*/ 8165 w 1298122"/>
                                                                                <a:gd name="connsiteY75" fmla="*/ 896400 h 1984972"/>
                                                                                <a:gd name="connsiteX76" fmla="*/ 54429 w 1298122"/>
                                                                                <a:gd name="connsiteY76" fmla="*/ 918172 h 1984972"/>
                                                                                <a:gd name="connsiteX77" fmla="*/ 122465 w 1298122"/>
                                                                                <a:gd name="connsiteY77" fmla="*/ 934500 h 1984972"/>
                                                                                <a:gd name="connsiteX78" fmla="*/ 193222 w 1298122"/>
                                                                                <a:gd name="connsiteY78" fmla="*/ 934500 h 1984972"/>
                                                                                <a:gd name="connsiteX79" fmla="*/ 299358 w 1298122"/>
                                                                                <a:gd name="connsiteY79" fmla="*/ 948107 h 1984972"/>
                                                                                <a:gd name="connsiteX80" fmla="*/ 424543 w 1298122"/>
                                                                                <a:gd name="connsiteY80" fmla="*/ 1002536 h 1984972"/>
                                                                                <a:gd name="connsiteX81" fmla="*/ 435429 w 1298122"/>
                                                                                <a:gd name="connsiteY81" fmla="*/ 1054243 h 1984972"/>
                                                                                <a:gd name="connsiteX82" fmla="*/ 438150 w 1298122"/>
                                                                                <a:gd name="connsiteY82" fmla="*/ 1138607 h 1984972"/>
                                                                                <a:gd name="connsiteX83" fmla="*/ 405493 w 1298122"/>
                                                                                <a:gd name="connsiteY83" fmla="*/ 1168543 h 1984972"/>
                                                                                <a:gd name="connsiteX84" fmla="*/ 315686 w 1298122"/>
                                                                                <a:gd name="connsiteY84" fmla="*/ 1168543 h 1984972"/>
                                                                                <a:gd name="connsiteX85" fmla="*/ 272143 w 1298122"/>
                                                                                <a:gd name="connsiteY85" fmla="*/ 1220250 h 1984972"/>
                                                                                <a:gd name="connsiteX86" fmla="*/ 266700 w 1298122"/>
                                                                                <a:gd name="connsiteY86" fmla="*/ 1266515 h 1984972"/>
                                                                                <a:gd name="connsiteX87" fmla="*/ 302079 w 1298122"/>
                                                                                <a:gd name="connsiteY87" fmla="*/ 1310057 h 1984972"/>
                                                                                <a:gd name="connsiteX88" fmla="*/ 326572 w 1298122"/>
                                                                                <a:gd name="connsiteY88" fmla="*/ 1331829 h 1984972"/>
                                                                                <a:gd name="connsiteX89" fmla="*/ 315686 w 1298122"/>
                                                                                <a:gd name="connsiteY89" fmla="*/ 1386257 h 1984972"/>
                                                                                <a:gd name="connsiteX90" fmla="*/ 261258 w 1298122"/>
                                                                                <a:gd name="connsiteY90" fmla="*/ 1402586 h 1984972"/>
                                                                                <a:gd name="connsiteX91" fmla="*/ 212272 w 1298122"/>
                                                                                <a:gd name="connsiteY91" fmla="*/ 1418915 h 1984972"/>
                                                                                <a:gd name="connsiteX92" fmla="*/ 206829 w 1298122"/>
                                                                                <a:gd name="connsiteY92" fmla="*/ 1451572 h 1984972"/>
                                                                                <a:gd name="connsiteX93" fmla="*/ 225879 w 1298122"/>
                                                                                <a:gd name="connsiteY93" fmla="*/ 1489672 h 1984972"/>
                                                                                <a:gd name="connsiteX94" fmla="*/ 242208 w 1298122"/>
                                                                                <a:gd name="connsiteY94" fmla="*/ 1535936 h 1984972"/>
                                                                                <a:gd name="connsiteX95" fmla="*/ 242208 w 1298122"/>
                                                                                <a:gd name="connsiteY95" fmla="*/ 1535936 h 1984972"/>
                                                                                <a:gd name="connsiteX96" fmla="*/ 193222 w 1298122"/>
                                                                                <a:gd name="connsiteY96" fmla="*/ 1590365 h 1984972"/>
                                                                                <a:gd name="connsiteX97" fmla="*/ 187779 w 1298122"/>
                                                                                <a:gd name="connsiteY97" fmla="*/ 1642072 h 1984972"/>
                                                                                <a:gd name="connsiteX98" fmla="*/ 206829 w 1298122"/>
                                                                                <a:gd name="connsiteY98" fmla="*/ 1682893 h 1984972"/>
                                                                                <a:gd name="connsiteX99" fmla="*/ 206829 w 1298122"/>
                                                                                <a:gd name="connsiteY99" fmla="*/ 1764536 h 1984972"/>
                                                                              </a:gdLst>
                                                                              <a:ahLst/>
                                                                              <a:cxnLst>
                                                                                <a:cxn ang="0">
                                                                                  <a:pos x="connsiteX0" y="connsiteY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" y="connsiteY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" y="connsiteY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" y="connsiteY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" y="connsiteY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" y="connsiteY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" y="connsiteY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" y="connsiteY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" y="connsiteY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" y="connsiteY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0" y="connsiteY1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1" y="connsiteY1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2" y="connsiteY1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3" y="connsiteY1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4" y="connsiteY1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5" y="connsiteY1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6" y="connsiteY1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7" y="connsiteY1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8" y="connsiteY1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19" y="connsiteY1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0" y="connsiteY2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1" y="connsiteY2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2" y="connsiteY2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3" y="connsiteY2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4" y="connsiteY2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5" y="connsiteY2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6" y="connsiteY2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7" y="connsiteY2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8" y="connsiteY2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29" y="connsiteY2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0" y="connsiteY3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1" y="connsiteY3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2" y="connsiteY3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3" y="connsiteY3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4" y="connsiteY3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5" y="connsiteY3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6" y="connsiteY3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7" y="connsiteY3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8" y="connsiteY3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39" y="connsiteY3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0" y="connsiteY4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1" y="connsiteY4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2" y="connsiteY4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3" y="connsiteY4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4" y="connsiteY4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5" y="connsiteY4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6" y="connsiteY4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7" y="connsiteY4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8" y="connsiteY4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49" y="connsiteY4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0" y="connsiteY5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1" y="connsiteY5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2" y="connsiteY5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3" y="connsiteY5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4" y="connsiteY5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5" y="connsiteY5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6" y="connsiteY5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7" y="connsiteY5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8" y="connsiteY5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59" y="connsiteY5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0" y="connsiteY6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1" y="connsiteY6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2" y="connsiteY6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3" y="connsiteY6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4" y="connsiteY6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5" y="connsiteY6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6" y="connsiteY6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7" y="connsiteY6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8" y="connsiteY6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69" y="connsiteY6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0" y="connsiteY7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1" y="connsiteY7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2" y="connsiteY7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3" y="connsiteY7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4" y="connsiteY7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5" y="connsiteY7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6" y="connsiteY7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7" y="connsiteY7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8" y="connsiteY7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79" y="connsiteY7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0" y="connsiteY8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1" y="connsiteY8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2" y="connsiteY8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3" y="connsiteY8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4" y="connsiteY8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5" y="connsiteY8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6" y="connsiteY8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7" y="connsiteY8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8" y="connsiteY8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89" y="connsiteY89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0" y="connsiteY90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1" y="connsiteY91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2" y="connsiteY92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3" y="connsiteY93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4" y="connsiteY94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5" y="connsiteY95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6" y="connsiteY96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7" y="connsiteY97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8" y="connsiteY98"/>
                                                                                </a:cxn>
                                                                                <a:cxn ang="0">
                                                                                  <a:pos x="connsiteX99" y="connsiteY99"/>
                                                                                </a:cxn>
                                                                              </a:cxnLst>
                                                                              <a:rect l="l" t="t" r="r" b="b"/>
                                                                              <a:pathLst>
                                                                                <a:path w="1298122" h="1984972">
                                                                                  <a:moveTo>
                                                                                    <a:pt x="206829" y="1764536"/>
                                                                                  </a:moveTo>
                                                                                  <a:lnTo>
                                                                                    <a:pt x="217716" y="191658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8652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4479" y="1895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9729" y="1955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1982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849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661308" y="19196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18570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64722" y="1759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15" y="16747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16311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15740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71550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17815" y="15032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23258" y="14597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72243" y="1470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4015" y="13644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2882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1176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5029" y="11250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61358" y="1070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23950" y="10569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1037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67493" y="9970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16479" y="9943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57300" y="950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920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8122" y="8664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95400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87236" y="8229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8174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49136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5658" y="7630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59329" y="6297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07622" y="6514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91293" y="689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47750" y="700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004208" y="6814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8829" y="6922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0793" y="70862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03995" y="68909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17761" y="60104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7932" y="5853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69149" y="555581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8893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936172" y="4147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79022" y="387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59972" y="3738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62693" y="3493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51115" y="3439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37508" y="2786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75607" y="26230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6365" y="270472"/>
                                                                                  </a:lnTo>
                                                                                  <a:cubicBezTo>
                                                                                    <a:pt x="836387" y="228743"/>
                                                                                    <a:pt x="867230" y="200622"/>
                                                                                    <a:pt x="816430" y="145286"/>
                                                                                  </a:cubicBezTo>
                                                                                  <a:cubicBezTo>
                                                                                    <a:pt x="705803" y="141681"/>
                                                                                    <a:pt x="644481" y="234446"/>
                                                                                    <a:pt x="511443" y="0"/>
                                                                                  </a:cubicBezTo>
                                                                                  <a:lnTo>
                                                                                    <a:pt x="459922" y="128958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79665" y="2868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06186" y="3385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59922" y="346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8215" y="3194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9293" y="3711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51065" y="447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8408" y="4909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7715" y="47457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68729" y="4691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57843" y="466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17022" y="5643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3608" y="6487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0" y="6868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7684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4365" y="8474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78922" y="8773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8165" y="8964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54429" y="9181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22465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93450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99358" y="9481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24543" y="10025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5429" y="10542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38150" y="113860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405493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16854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72143" y="1220250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6700" y="12665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02079" y="13100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26572" y="1331829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315686" y="1386257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61258" y="140258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12272" y="141891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4515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25879" y="14896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42208" y="1535936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93222" y="1590365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187779" y="1642072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682893"/>
                                                                                  </a:lnTo>
                                                                                  <a:lnTo>
                                                                                    <a:pt x="206829" y="1764536"/>
                                                                                  </a:lnTo>
                                                                                  <a:close/>
                                                                                </a:path>
                                                                              </a:pathLst>
                                                                            </a:custGeom>
                                                                            <a:solidFill>
                                                                              <a:srgbClr val="FBFE94"/>
                                                                            </a:solidFill>
                                                                          </p:spPr>
                                                                          <p:style>
                                                                            <a:lnRef idx="2">
                                                                              <a:schemeClr val="accent1">
                                                                                <a:shade val="50000"/>
                                                                              </a:schemeClr>
                                                                            </a:lnRef>
                                                                            <a:fillRef idx="1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lt1"/>
                                                                            </a:fontRef>
                                                                          </p:style>
                                                                          <p:txBody>
                                                                            <a:bodyPr rtlCol="0" anchor="ctr"/>
                                                                            <a:lstStyle/>
                                                                            <a:p>
                                                                              <a:pPr algn="ctr"/>
                                                                              <a:r>
                                                                                <a:rPr lang="ru-RU" sz="1200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 </a:t>
                                                                              </a:r>
                                                                              <a:r>
                                                                                <a:rPr lang="ru-RU" sz="1200" b="1" dirty="0" smtClean="0">
                                                                                  <a:solidFill>
                                                                                    <a:schemeClr val="tx1">
                                                                                      <a:lumMod val="95000"/>
                                                                                      <a:lumOff val="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rPr>
                                                                                <a:t>Ершов</a:t>
                                                                              </a:r>
                                                                              <a:endParaRPr lang="ru-RU" sz="1200" b="1" dirty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endParaRP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</p:grpSp>
                                                                      <p:sp>
                                                                        <p:nvSpPr>
                                                                          <p:cNvPr id="71" name="Полилиния 12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7193743" y="2442882"/>
                                                                            <a:ext cx="1549086" cy="1568100"/>
                                                                          </a:xfrm>
                                                                          <a:custGeom>
                                                                            <a:avLst/>
                                                                            <a:gdLst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77370 w 1546411"/>
                                                                              <a:gd name="connsiteY53" fmla="*/ 1510553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53136"/>
                                                                              <a:gd name="connsiteX1" fmla="*/ 726141 w 1546411"/>
                                                                              <a:gd name="connsiteY1" fmla="*/ 71718 h 1553136"/>
                                                                              <a:gd name="connsiteX2" fmla="*/ 770964 w 1546411"/>
                                                                              <a:gd name="connsiteY2" fmla="*/ 80683 h 1553136"/>
                                                                              <a:gd name="connsiteX3" fmla="*/ 815788 w 1546411"/>
                                                                              <a:gd name="connsiteY3" fmla="*/ 76200 h 1553136"/>
                                                                              <a:gd name="connsiteX4" fmla="*/ 829235 w 1546411"/>
                                                                              <a:gd name="connsiteY4" fmla="*/ 17930 h 1553136"/>
                                                                              <a:gd name="connsiteX5" fmla="*/ 885264 w 1546411"/>
                                                                              <a:gd name="connsiteY5" fmla="*/ 0 h 1553136"/>
                                                                              <a:gd name="connsiteX6" fmla="*/ 907676 w 1546411"/>
                                                                              <a:gd name="connsiteY6" fmla="*/ 114300 h 1553136"/>
                                                                              <a:gd name="connsiteX7" fmla="*/ 959223 w 1546411"/>
                                                                              <a:gd name="connsiteY7" fmla="*/ 127747 h 1553136"/>
                                                                              <a:gd name="connsiteX8" fmla="*/ 977153 w 1546411"/>
                                                                              <a:gd name="connsiteY8" fmla="*/ 194983 h 1553136"/>
                                                                              <a:gd name="connsiteX9" fmla="*/ 1075764 w 1546411"/>
                                                                              <a:gd name="connsiteY9" fmla="*/ 170330 h 1553136"/>
                                                                              <a:gd name="connsiteX10" fmla="*/ 1131794 w 1546411"/>
                                                                              <a:gd name="connsiteY10" fmla="*/ 159124 h 1553136"/>
                                                                              <a:gd name="connsiteX11" fmla="*/ 1149723 w 1546411"/>
                                                                              <a:gd name="connsiteY11" fmla="*/ 58271 h 1553136"/>
                                                                              <a:gd name="connsiteX12" fmla="*/ 1214717 w 1546411"/>
                                                                              <a:gd name="connsiteY12" fmla="*/ 56030 h 1553136"/>
                                                                              <a:gd name="connsiteX13" fmla="*/ 1250576 w 1546411"/>
                                                                              <a:gd name="connsiteY13" fmla="*/ 100853 h 1553136"/>
                                                                              <a:gd name="connsiteX14" fmla="*/ 1221441 w 1546411"/>
                                                                              <a:gd name="connsiteY14" fmla="*/ 244289 h 1553136"/>
                                                                              <a:gd name="connsiteX15" fmla="*/ 1257300 w 1546411"/>
                                                                              <a:gd name="connsiteY15" fmla="*/ 302559 h 1553136"/>
                                                                              <a:gd name="connsiteX16" fmla="*/ 1257300 w 1546411"/>
                                                                              <a:gd name="connsiteY16" fmla="*/ 448236 h 1553136"/>
                                                                              <a:gd name="connsiteX17" fmla="*/ 1228164 w 1546411"/>
                                                                              <a:gd name="connsiteY17" fmla="*/ 524436 h 1553136"/>
                                                                              <a:gd name="connsiteX18" fmla="*/ 1250576 w 1546411"/>
                                                                              <a:gd name="connsiteY18" fmla="*/ 544606 h 1553136"/>
                                                                              <a:gd name="connsiteX19" fmla="*/ 1284194 w 1546411"/>
                                                                              <a:gd name="connsiteY19" fmla="*/ 537883 h 1553136"/>
                                                                              <a:gd name="connsiteX20" fmla="*/ 1302123 w 1546411"/>
                                                                              <a:gd name="connsiteY20" fmla="*/ 578224 h 1553136"/>
                                                                              <a:gd name="connsiteX21" fmla="*/ 1358153 w 1546411"/>
                                                                              <a:gd name="connsiteY21" fmla="*/ 582706 h 1553136"/>
                                                                              <a:gd name="connsiteX22" fmla="*/ 1389529 w 1546411"/>
                                                                              <a:gd name="connsiteY22" fmla="*/ 640977 h 1553136"/>
                                                                              <a:gd name="connsiteX23" fmla="*/ 1445558 w 1546411"/>
                                                                              <a:gd name="connsiteY23" fmla="*/ 647700 h 1553136"/>
                                                                              <a:gd name="connsiteX24" fmla="*/ 1465729 w 1546411"/>
                                                                              <a:gd name="connsiteY24" fmla="*/ 663389 h 1553136"/>
                                                                              <a:gd name="connsiteX25" fmla="*/ 1452282 w 1546411"/>
                                                                              <a:gd name="connsiteY25" fmla="*/ 726142 h 1553136"/>
                                                                              <a:gd name="connsiteX26" fmla="*/ 1344706 w 1546411"/>
                                                                              <a:gd name="connsiteY26" fmla="*/ 723900 h 1553136"/>
                                                                              <a:gd name="connsiteX27" fmla="*/ 1281953 w 1546411"/>
                                                                              <a:gd name="connsiteY27" fmla="*/ 755277 h 1553136"/>
                                                                              <a:gd name="connsiteX28" fmla="*/ 1272988 w 1546411"/>
                                                                              <a:gd name="connsiteY28" fmla="*/ 762000 h 1553136"/>
                                                                              <a:gd name="connsiteX29" fmla="*/ 1311088 w 1546411"/>
                                                                              <a:gd name="connsiteY29" fmla="*/ 784412 h 1553136"/>
                                                                              <a:gd name="connsiteX30" fmla="*/ 1320053 w 1546411"/>
                                                                              <a:gd name="connsiteY30" fmla="*/ 820271 h 1553136"/>
                                                                              <a:gd name="connsiteX31" fmla="*/ 1313329 w 1546411"/>
                                                                              <a:gd name="connsiteY31" fmla="*/ 860612 h 1553136"/>
                                                                              <a:gd name="connsiteX32" fmla="*/ 1340223 w 1546411"/>
                                                                              <a:gd name="connsiteY32" fmla="*/ 905436 h 1553136"/>
                                                                              <a:gd name="connsiteX33" fmla="*/ 1317811 w 1546411"/>
                                                                              <a:gd name="connsiteY33" fmla="*/ 934571 h 1553136"/>
                                                                              <a:gd name="connsiteX34" fmla="*/ 1335741 w 1546411"/>
                                                                              <a:gd name="connsiteY34" fmla="*/ 983877 h 1553136"/>
                                                                              <a:gd name="connsiteX35" fmla="*/ 1380564 w 1546411"/>
                                                                              <a:gd name="connsiteY35" fmla="*/ 1042147 h 1553136"/>
                                                                              <a:gd name="connsiteX36" fmla="*/ 1405217 w 1546411"/>
                                                                              <a:gd name="connsiteY36" fmla="*/ 1075765 h 1553136"/>
                                                                              <a:gd name="connsiteX37" fmla="*/ 1467970 w 1546411"/>
                                                                              <a:gd name="connsiteY37" fmla="*/ 1118347 h 1553136"/>
                                                                              <a:gd name="connsiteX38" fmla="*/ 1488141 w 1546411"/>
                                                                              <a:gd name="connsiteY38" fmla="*/ 1199030 h 1553136"/>
                                                                              <a:gd name="connsiteX39" fmla="*/ 1535206 w 1546411"/>
                                                                              <a:gd name="connsiteY39" fmla="*/ 1248336 h 1553136"/>
                                                                              <a:gd name="connsiteX40" fmla="*/ 1546411 w 1546411"/>
                                                                              <a:gd name="connsiteY40" fmla="*/ 1333500 h 1553136"/>
                                                                              <a:gd name="connsiteX41" fmla="*/ 1515035 w 1546411"/>
                                                                              <a:gd name="connsiteY41" fmla="*/ 1358153 h 1553136"/>
                                                                              <a:gd name="connsiteX42" fmla="*/ 1441076 w 1546411"/>
                                                                              <a:gd name="connsiteY42" fmla="*/ 1367118 h 1553136"/>
                                                                              <a:gd name="connsiteX43" fmla="*/ 1353670 w 1546411"/>
                                                                              <a:gd name="connsiteY43" fmla="*/ 1394012 h 1553136"/>
                                                                              <a:gd name="connsiteX44" fmla="*/ 1290917 w 1546411"/>
                                                                              <a:gd name="connsiteY44" fmla="*/ 1447800 h 1553136"/>
                                                                              <a:gd name="connsiteX45" fmla="*/ 1248335 w 1546411"/>
                                                                              <a:gd name="connsiteY45" fmla="*/ 1465730 h 1553136"/>
                                                                              <a:gd name="connsiteX46" fmla="*/ 1199029 w 1546411"/>
                                                                              <a:gd name="connsiteY46" fmla="*/ 1467971 h 1553136"/>
                                                                              <a:gd name="connsiteX47" fmla="*/ 1060076 w 1546411"/>
                                                                              <a:gd name="connsiteY47" fmla="*/ 1463489 h 1553136"/>
                                                                              <a:gd name="connsiteX48" fmla="*/ 1044388 w 1546411"/>
                                                                              <a:gd name="connsiteY48" fmla="*/ 1492624 h 1553136"/>
                                                                              <a:gd name="connsiteX49" fmla="*/ 925606 w 1546411"/>
                                                                              <a:gd name="connsiteY49" fmla="*/ 1530724 h 1553136"/>
                                                                              <a:gd name="connsiteX50" fmla="*/ 694764 w 1546411"/>
                                                                              <a:gd name="connsiteY50" fmla="*/ 1519518 h 1553136"/>
                                                                              <a:gd name="connsiteX51" fmla="*/ 656664 w 1546411"/>
                                                                              <a:gd name="connsiteY51" fmla="*/ 1485900 h 1553136"/>
                                                                              <a:gd name="connsiteX52" fmla="*/ 614082 w 1546411"/>
                                                                              <a:gd name="connsiteY52" fmla="*/ 1550894 h 1553136"/>
                                                                              <a:gd name="connsiteX53" fmla="*/ 460164 w 1546411"/>
                                                                              <a:gd name="connsiteY53" fmla="*/ 1542508 h 1553136"/>
                                                                              <a:gd name="connsiteX54" fmla="*/ 385482 w 1546411"/>
                                                                              <a:gd name="connsiteY54" fmla="*/ 1528483 h 1553136"/>
                                                                              <a:gd name="connsiteX55" fmla="*/ 354106 w 1546411"/>
                                                                              <a:gd name="connsiteY55" fmla="*/ 1553136 h 1553136"/>
                                                                              <a:gd name="connsiteX56" fmla="*/ 230841 w 1546411"/>
                                                                              <a:gd name="connsiteY56" fmla="*/ 1519518 h 1553136"/>
                                                                              <a:gd name="connsiteX57" fmla="*/ 210670 w 1546411"/>
                                                                              <a:gd name="connsiteY57" fmla="*/ 1485900 h 1553136"/>
                                                                              <a:gd name="connsiteX58" fmla="*/ 20170 w 1546411"/>
                                                                              <a:gd name="connsiteY58" fmla="*/ 1467971 h 1553136"/>
                                                                              <a:gd name="connsiteX59" fmla="*/ 2241 w 1546411"/>
                                                                              <a:gd name="connsiteY59" fmla="*/ 1461247 h 1553136"/>
                                                                              <a:gd name="connsiteX60" fmla="*/ 0 w 1546411"/>
                                                                              <a:gd name="connsiteY60" fmla="*/ 1407459 h 1553136"/>
                                                                              <a:gd name="connsiteX61" fmla="*/ 64994 w 1546411"/>
                                                                              <a:gd name="connsiteY61" fmla="*/ 1337983 h 1553136"/>
                                                                              <a:gd name="connsiteX62" fmla="*/ 129988 w 1546411"/>
                                                                              <a:gd name="connsiteY62" fmla="*/ 1163171 h 1553136"/>
                                                                              <a:gd name="connsiteX63" fmla="*/ 194982 w 1546411"/>
                                                                              <a:gd name="connsiteY63" fmla="*/ 1116106 h 1553136"/>
                                                                              <a:gd name="connsiteX64" fmla="*/ 215153 w 1546411"/>
                                                                              <a:gd name="connsiteY64" fmla="*/ 1046630 h 1553136"/>
                                                                              <a:gd name="connsiteX65" fmla="*/ 354106 w 1546411"/>
                                                                              <a:gd name="connsiteY65" fmla="*/ 986118 h 1553136"/>
                                                                              <a:gd name="connsiteX66" fmla="*/ 376517 w 1546411"/>
                                                                              <a:gd name="connsiteY66" fmla="*/ 941294 h 1553136"/>
                                                                              <a:gd name="connsiteX67" fmla="*/ 410135 w 1546411"/>
                                                                              <a:gd name="connsiteY67" fmla="*/ 945777 h 1553136"/>
                                                                              <a:gd name="connsiteX68" fmla="*/ 450476 w 1546411"/>
                                                                              <a:gd name="connsiteY68" fmla="*/ 741830 h 1553136"/>
                                                                              <a:gd name="connsiteX69" fmla="*/ 450476 w 1546411"/>
                                                                              <a:gd name="connsiteY69" fmla="*/ 652183 h 1553136"/>
                                                                              <a:gd name="connsiteX70" fmla="*/ 394447 w 1546411"/>
                                                                              <a:gd name="connsiteY70" fmla="*/ 596153 h 1553136"/>
                                                                              <a:gd name="connsiteX71" fmla="*/ 394447 w 1546411"/>
                                                                              <a:gd name="connsiteY71" fmla="*/ 546847 h 1553136"/>
                                                                              <a:gd name="connsiteX72" fmla="*/ 504264 w 1546411"/>
                                                                              <a:gd name="connsiteY72" fmla="*/ 517712 h 1553136"/>
                                                                              <a:gd name="connsiteX73" fmla="*/ 513229 w 1546411"/>
                                                                              <a:gd name="connsiteY73" fmla="*/ 472889 h 1553136"/>
                                                                              <a:gd name="connsiteX74" fmla="*/ 558053 w 1546411"/>
                                                                              <a:gd name="connsiteY74" fmla="*/ 461683 h 1553136"/>
                                                                              <a:gd name="connsiteX75" fmla="*/ 640976 w 1546411"/>
                                                                              <a:gd name="connsiteY75" fmla="*/ 389965 h 1553136"/>
                                                                              <a:gd name="connsiteX76" fmla="*/ 636494 w 1546411"/>
                                                                              <a:gd name="connsiteY76" fmla="*/ 298077 h 1553136"/>
                                                                              <a:gd name="connsiteX77" fmla="*/ 596153 w 1546411"/>
                                                                              <a:gd name="connsiteY77" fmla="*/ 293594 h 1553136"/>
                                                                              <a:gd name="connsiteX78" fmla="*/ 598394 w 1546411"/>
                                                                              <a:gd name="connsiteY78" fmla="*/ 244289 h 1553136"/>
                                                                              <a:gd name="connsiteX79" fmla="*/ 519953 w 1546411"/>
                                                                              <a:gd name="connsiteY79" fmla="*/ 237565 h 1553136"/>
                                                                              <a:gd name="connsiteX80" fmla="*/ 502023 w 1546411"/>
                                                                              <a:gd name="connsiteY80" fmla="*/ 105336 h 1553136"/>
                                                                              <a:gd name="connsiteX0" fmla="*/ 502023 w 1546411"/>
                                                                              <a:gd name="connsiteY0" fmla="*/ 105336 h 1568100"/>
                                                                              <a:gd name="connsiteX1" fmla="*/ 726141 w 1546411"/>
                                                                              <a:gd name="connsiteY1" fmla="*/ 71718 h 1568100"/>
                                                                              <a:gd name="connsiteX2" fmla="*/ 770964 w 1546411"/>
                                                                              <a:gd name="connsiteY2" fmla="*/ 80683 h 1568100"/>
                                                                              <a:gd name="connsiteX3" fmla="*/ 815788 w 1546411"/>
                                                                              <a:gd name="connsiteY3" fmla="*/ 76200 h 1568100"/>
                                                                              <a:gd name="connsiteX4" fmla="*/ 829235 w 1546411"/>
                                                                              <a:gd name="connsiteY4" fmla="*/ 17930 h 1568100"/>
                                                                              <a:gd name="connsiteX5" fmla="*/ 885264 w 1546411"/>
                                                                              <a:gd name="connsiteY5" fmla="*/ 0 h 1568100"/>
                                                                              <a:gd name="connsiteX6" fmla="*/ 907676 w 1546411"/>
                                                                              <a:gd name="connsiteY6" fmla="*/ 114300 h 1568100"/>
                                                                              <a:gd name="connsiteX7" fmla="*/ 959223 w 1546411"/>
                                                                              <a:gd name="connsiteY7" fmla="*/ 127747 h 1568100"/>
                                                                              <a:gd name="connsiteX8" fmla="*/ 977153 w 1546411"/>
                                                                              <a:gd name="connsiteY8" fmla="*/ 194983 h 1568100"/>
                                                                              <a:gd name="connsiteX9" fmla="*/ 1075764 w 1546411"/>
                                                                              <a:gd name="connsiteY9" fmla="*/ 170330 h 1568100"/>
                                                                              <a:gd name="connsiteX10" fmla="*/ 1131794 w 1546411"/>
                                                                              <a:gd name="connsiteY10" fmla="*/ 159124 h 1568100"/>
                                                                              <a:gd name="connsiteX11" fmla="*/ 1149723 w 1546411"/>
                                                                              <a:gd name="connsiteY11" fmla="*/ 58271 h 1568100"/>
                                                                              <a:gd name="connsiteX12" fmla="*/ 1214717 w 1546411"/>
                                                                              <a:gd name="connsiteY12" fmla="*/ 56030 h 1568100"/>
                                                                              <a:gd name="connsiteX13" fmla="*/ 1250576 w 1546411"/>
                                                                              <a:gd name="connsiteY13" fmla="*/ 100853 h 1568100"/>
                                                                              <a:gd name="connsiteX14" fmla="*/ 1221441 w 1546411"/>
                                                                              <a:gd name="connsiteY14" fmla="*/ 244289 h 1568100"/>
                                                                              <a:gd name="connsiteX15" fmla="*/ 1257300 w 1546411"/>
                                                                              <a:gd name="connsiteY15" fmla="*/ 302559 h 1568100"/>
                                                                              <a:gd name="connsiteX16" fmla="*/ 1257300 w 1546411"/>
                                                                              <a:gd name="connsiteY16" fmla="*/ 448236 h 1568100"/>
                                                                              <a:gd name="connsiteX17" fmla="*/ 1228164 w 1546411"/>
                                                                              <a:gd name="connsiteY17" fmla="*/ 524436 h 1568100"/>
                                                                              <a:gd name="connsiteX18" fmla="*/ 1250576 w 1546411"/>
                                                                              <a:gd name="connsiteY18" fmla="*/ 544606 h 1568100"/>
                                                                              <a:gd name="connsiteX19" fmla="*/ 1284194 w 1546411"/>
                                                                              <a:gd name="connsiteY19" fmla="*/ 537883 h 1568100"/>
                                                                              <a:gd name="connsiteX20" fmla="*/ 1302123 w 1546411"/>
                                                                              <a:gd name="connsiteY20" fmla="*/ 578224 h 1568100"/>
                                                                              <a:gd name="connsiteX21" fmla="*/ 1358153 w 1546411"/>
                                                                              <a:gd name="connsiteY21" fmla="*/ 582706 h 1568100"/>
                                                                              <a:gd name="connsiteX22" fmla="*/ 1389529 w 1546411"/>
                                                                              <a:gd name="connsiteY22" fmla="*/ 640977 h 1568100"/>
                                                                              <a:gd name="connsiteX23" fmla="*/ 1445558 w 1546411"/>
                                                                              <a:gd name="connsiteY23" fmla="*/ 647700 h 1568100"/>
                                                                              <a:gd name="connsiteX24" fmla="*/ 1465729 w 1546411"/>
                                                                              <a:gd name="connsiteY24" fmla="*/ 663389 h 1568100"/>
                                                                              <a:gd name="connsiteX25" fmla="*/ 1452282 w 1546411"/>
                                                                              <a:gd name="connsiteY25" fmla="*/ 726142 h 1568100"/>
                                                                              <a:gd name="connsiteX26" fmla="*/ 1344706 w 1546411"/>
                                                                              <a:gd name="connsiteY26" fmla="*/ 723900 h 1568100"/>
                                                                              <a:gd name="connsiteX27" fmla="*/ 1281953 w 1546411"/>
                                                                              <a:gd name="connsiteY27" fmla="*/ 755277 h 1568100"/>
                                                                              <a:gd name="connsiteX28" fmla="*/ 1272988 w 1546411"/>
                                                                              <a:gd name="connsiteY28" fmla="*/ 762000 h 1568100"/>
                                                                              <a:gd name="connsiteX29" fmla="*/ 1311088 w 1546411"/>
                                                                              <a:gd name="connsiteY29" fmla="*/ 784412 h 1568100"/>
                                                                              <a:gd name="connsiteX30" fmla="*/ 1320053 w 1546411"/>
                                                                              <a:gd name="connsiteY30" fmla="*/ 820271 h 1568100"/>
                                                                              <a:gd name="connsiteX31" fmla="*/ 1313329 w 1546411"/>
                                                                              <a:gd name="connsiteY31" fmla="*/ 860612 h 1568100"/>
                                                                              <a:gd name="connsiteX32" fmla="*/ 1340223 w 1546411"/>
                                                                              <a:gd name="connsiteY32" fmla="*/ 905436 h 1568100"/>
                                                                              <a:gd name="connsiteX33" fmla="*/ 1317811 w 1546411"/>
                                                                              <a:gd name="connsiteY33" fmla="*/ 934571 h 1568100"/>
                                                                              <a:gd name="connsiteX34" fmla="*/ 1335741 w 1546411"/>
                                                                              <a:gd name="connsiteY34" fmla="*/ 983877 h 1568100"/>
                                                                              <a:gd name="connsiteX35" fmla="*/ 1380564 w 1546411"/>
                                                                              <a:gd name="connsiteY35" fmla="*/ 1042147 h 1568100"/>
                                                                              <a:gd name="connsiteX36" fmla="*/ 1405217 w 1546411"/>
                                                                              <a:gd name="connsiteY36" fmla="*/ 1075765 h 1568100"/>
                                                                              <a:gd name="connsiteX37" fmla="*/ 1467970 w 1546411"/>
                                                                              <a:gd name="connsiteY37" fmla="*/ 1118347 h 1568100"/>
                                                                              <a:gd name="connsiteX38" fmla="*/ 1488141 w 1546411"/>
                                                                              <a:gd name="connsiteY38" fmla="*/ 1199030 h 1568100"/>
                                                                              <a:gd name="connsiteX39" fmla="*/ 1535206 w 1546411"/>
                                                                              <a:gd name="connsiteY39" fmla="*/ 1248336 h 1568100"/>
                                                                              <a:gd name="connsiteX40" fmla="*/ 1546411 w 1546411"/>
                                                                              <a:gd name="connsiteY40" fmla="*/ 1333500 h 1568100"/>
                                                                              <a:gd name="connsiteX41" fmla="*/ 1515035 w 1546411"/>
                                                                              <a:gd name="connsiteY41" fmla="*/ 1358153 h 1568100"/>
                                                                              <a:gd name="connsiteX42" fmla="*/ 1441076 w 1546411"/>
                                                                              <a:gd name="connsiteY42" fmla="*/ 1367118 h 1568100"/>
                                                                              <a:gd name="connsiteX43" fmla="*/ 1353670 w 1546411"/>
                                                                              <a:gd name="connsiteY43" fmla="*/ 1394012 h 1568100"/>
                                                                              <a:gd name="connsiteX44" fmla="*/ 1290917 w 1546411"/>
                                                                              <a:gd name="connsiteY44" fmla="*/ 1447800 h 1568100"/>
                                                                              <a:gd name="connsiteX45" fmla="*/ 1248335 w 1546411"/>
                                                                              <a:gd name="connsiteY45" fmla="*/ 1465730 h 1568100"/>
                                                                              <a:gd name="connsiteX46" fmla="*/ 1199029 w 1546411"/>
                                                                              <a:gd name="connsiteY46" fmla="*/ 1467971 h 1568100"/>
                                                                              <a:gd name="connsiteX47" fmla="*/ 1060076 w 1546411"/>
                                                                              <a:gd name="connsiteY47" fmla="*/ 1463489 h 1568100"/>
                                                                              <a:gd name="connsiteX48" fmla="*/ 1044388 w 1546411"/>
                                                                              <a:gd name="connsiteY48" fmla="*/ 1492624 h 1568100"/>
                                                                              <a:gd name="connsiteX49" fmla="*/ 925606 w 1546411"/>
                                                                              <a:gd name="connsiteY49" fmla="*/ 1530724 h 1568100"/>
                                                                              <a:gd name="connsiteX50" fmla="*/ 694764 w 1546411"/>
                                                                              <a:gd name="connsiteY50" fmla="*/ 1519518 h 1568100"/>
                                                                              <a:gd name="connsiteX51" fmla="*/ 656664 w 1546411"/>
                                                                              <a:gd name="connsiteY51" fmla="*/ 1485900 h 1568100"/>
                                                                              <a:gd name="connsiteX52" fmla="*/ 614082 w 1546411"/>
                                                                              <a:gd name="connsiteY52" fmla="*/ 1568100 h 1568100"/>
                                                                              <a:gd name="connsiteX53" fmla="*/ 460164 w 1546411"/>
                                                                              <a:gd name="connsiteY53" fmla="*/ 1542508 h 1568100"/>
                                                                              <a:gd name="connsiteX54" fmla="*/ 385482 w 1546411"/>
                                                                              <a:gd name="connsiteY54" fmla="*/ 1528483 h 1568100"/>
                                                                              <a:gd name="connsiteX55" fmla="*/ 354106 w 1546411"/>
                                                                              <a:gd name="connsiteY55" fmla="*/ 1553136 h 1568100"/>
                                                                              <a:gd name="connsiteX56" fmla="*/ 230841 w 1546411"/>
                                                                              <a:gd name="connsiteY56" fmla="*/ 1519518 h 1568100"/>
                                                                              <a:gd name="connsiteX57" fmla="*/ 210670 w 1546411"/>
                                                                              <a:gd name="connsiteY57" fmla="*/ 1485900 h 1568100"/>
                                                                              <a:gd name="connsiteX58" fmla="*/ 20170 w 1546411"/>
                                                                              <a:gd name="connsiteY58" fmla="*/ 1467971 h 1568100"/>
                                                                              <a:gd name="connsiteX59" fmla="*/ 2241 w 1546411"/>
                                                                              <a:gd name="connsiteY59" fmla="*/ 1461247 h 1568100"/>
                                                                              <a:gd name="connsiteX60" fmla="*/ 0 w 1546411"/>
                                                                              <a:gd name="connsiteY60" fmla="*/ 1407459 h 1568100"/>
                                                                              <a:gd name="connsiteX61" fmla="*/ 64994 w 1546411"/>
                                                                              <a:gd name="connsiteY61" fmla="*/ 1337983 h 1568100"/>
                                                                              <a:gd name="connsiteX62" fmla="*/ 129988 w 1546411"/>
                                                                              <a:gd name="connsiteY62" fmla="*/ 1163171 h 1568100"/>
                                                                              <a:gd name="connsiteX63" fmla="*/ 194982 w 1546411"/>
                                                                              <a:gd name="connsiteY63" fmla="*/ 1116106 h 1568100"/>
                                                                              <a:gd name="connsiteX64" fmla="*/ 215153 w 1546411"/>
                                                                              <a:gd name="connsiteY64" fmla="*/ 1046630 h 1568100"/>
                                                                              <a:gd name="connsiteX65" fmla="*/ 354106 w 1546411"/>
                                                                              <a:gd name="connsiteY65" fmla="*/ 986118 h 1568100"/>
                                                                              <a:gd name="connsiteX66" fmla="*/ 376517 w 1546411"/>
                                                                              <a:gd name="connsiteY66" fmla="*/ 941294 h 1568100"/>
                                                                              <a:gd name="connsiteX67" fmla="*/ 410135 w 1546411"/>
                                                                              <a:gd name="connsiteY67" fmla="*/ 945777 h 1568100"/>
                                                                              <a:gd name="connsiteX68" fmla="*/ 450476 w 1546411"/>
                                                                              <a:gd name="connsiteY68" fmla="*/ 741830 h 1568100"/>
                                                                              <a:gd name="connsiteX69" fmla="*/ 450476 w 1546411"/>
                                                                              <a:gd name="connsiteY69" fmla="*/ 652183 h 1568100"/>
                                                                              <a:gd name="connsiteX70" fmla="*/ 394447 w 1546411"/>
                                                                              <a:gd name="connsiteY70" fmla="*/ 596153 h 1568100"/>
                                                                              <a:gd name="connsiteX71" fmla="*/ 394447 w 1546411"/>
                                                                              <a:gd name="connsiteY71" fmla="*/ 546847 h 1568100"/>
                                                                              <a:gd name="connsiteX72" fmla="*/ 504264 w 1546411"/>
                                                                              <a:gd name="connsiteY72" fmla="*/ 517712 h 1568100"/>
                                                                              <a:gd name="connsiteX73" fmla="*/ 513229 w 1546411"/>
                                                                              <a:gd name="connsiteY73" fmla="*/ 472889 h 1568100"/>
                                                                              <a:gd name="connsiteX74" fmla="*/ 558053 w 1546411"/>
                                                                              <a:gd name="connsiteY74" fmla="*/ 461683 h 1568100"/>
                                                                              <a:gd name="connsiteX75" fmla="*/ 640976 w 1546411"/>
                                                                              <a:gd name="connsiteY75" fmla="*/ 389965 h 1568100"/>
                                                                              <a:gd name="connsiteX76" fmla="*/ 636494 w 1546411"/>
                                                                              <a:gd name="connsiteY76" fmla="*/ 298077 h 1568100"/>
                                                                              <a:gd name="connsiteX77" fmla="*/ 596153 w 1546411"/>
                                                                              <a:gd name="connsiteY77" fmla="*/ 293594 h 1568100"/>
                                                                              <a:gd name="connsiteX78" fmla="*/ 598394 w 1546411"/>
                                                                              <a:gd name="connsiteY78" fmla="*/ 244289 h 1568100"/>
                                                                              <a:gd name="connsiteX79" fmla="*/ 519953 w 1546411"/>
                                                                              <a:gd name="connsiteY79" fmla="*/ 237565 h 1568100"/>
                                                                              <a:gd name="connsiteX80" fmla="*/ 502023 w 1546411"/>
                                                                              <a:gd name="connsiteY80" fmla="*/ 105336 h 1568100"/>
                                                                              <a:gd name="connsiteX0" fmla="*/ 504698 w 1549086"/>
                                                                              <a:gd name="connsiteY0" fmla="*/ 105336 h 1568100"/>
                                                                              <a:gd name="connsiteX1" fmla="*/ 728816 w 1549086"/>
                                                                              <a:gd name="connsiteY1" fmla="*/ 71718 h 1568100"/>
                                                                              <a:gd name="connsiteX2" fmla="*/ 773639 w 1549086"/>
                                                                              <a:gd name="connsiteY2" fmla="*/ 80683 h 1568100"/>
                                                                              <a:gd name="connsiteX3" fmla="*/ 818463 w 1549086"/>
                                                                              <a:gd name="connsiteY3" fmla="*/ 76200 h 1568100"/>
                                                                              <a:gd name="connsiteX4" fmla="*/ 831910 w 1549086"/>
                                                                              <a:gd name="connsiteY4" fmla="*/ 17930 h 1568100"/>
                                                                              <a:gd name="connsiteX5" fmla="*/ 887939 w 1549086"/>
                                                                              <a:gd name="connsiteY5" fmla="*/ 0 h 1568100"/>
                                                                              <a:gd name="connsiteX6" fmla="*/ 910351 w 1549086"/>
                                                                              <a:gd name="connsiteY6" fmla="*/ 114300 h 1568100"/>
                                                                              <a:gd name="connsiteX7" fmla="*/ 961898 w 1549086"/>
                                                                              <a:gd name="connsiteY7" fmla="*/ 127747 h 1568100"/>
                                                                              <a:gd name="connsiteX8" fmla="*/ 979828 w 1549086"/>
                                                                              <a:gd name="connsiteY8" fmla="*/ 194983 h 1568100"/>
                                                                              <a:gd name="connsiteX9" fmla="*/ 1078439 w 1549086"/>
                                                                              <a:gd name="connsiteY9" fmla="*/ 170330 h 1568100"/>
                                                                              <a:gd name="connsiteX10" fmla="*/ 1134469 w 1549086"/>
                                                                              <a:gd name="connsiteY10" fmla="*/ 159124 h 1568100"/>
                                                                              <a:gd name="connsiteX11" fmla="*/ 1152398 w 1549086"/>
                                                                              <a:gd name="connsiteY11" fmla="*/ 58271 h 1568100"/>
                                                                              <a:gd name="connsiteX12" fmla="*/ 1217392 w 1549086"/>
                                                                              <a:gd name="connsiteY12" fmla="*/ 56030 h 1568100"/>
                                                                              <a:gd name="connsiteX13" fmla="*/ 1253251 w 1549086"/>
                                                                              <a:gd name="connsiteY13" fmla="*/ 100853 h 1568100"/>
                                                                              <a:gd name="connsiteX14" fmla="*/ 1224116 w 1549086"/>
                                                                              <a:gd name="connsiteY14" fmla="*/ 244289 h 1568100"/>
                                                                              <a:gd name="connsiteX15" fmla="*/ 1259975 w 1549086"/>
                                                                              <a:gd name="connsiteY15" fmla="*/ 302559 h 1568100"/>
                                                                              <a:gd name="connsiteX16" fmla="*/ 1259975 w 1549086"/>
                                                                              <a:gd name="connsiteY16" fmla="*/ 448236 h 1568100"/>
                                                                              <a:gd name="connsiteX17" fmla="*/ 1230839 w 1549086"/>
                                                                              <a:gd name="connsiteY17" fmla="*/ 524436 h 1568100"/>
                                                                              <a:gd name="connsiteX18" fmla="*/ 1253251 w 1549086"/>
                                                                              <a:gd name="connsiteY18" fmla="*/ 544606 h 1568100"/>
                                                                              <a:gd name="connsiteX19" fmla="*/ 1286869 w 1549086"/>
                                                                              <a:gd name="connsiteY19" fmla="*/ 537883 h 1568100"/>
                                                                              <a:gd name="connsiteX20" fmla="*/ 1304798 w 1549086"/>
                                                                              <a:gd name="connsiteY20" fmla="*/ 578224 h 1568100"/>
                                                                              <a:gd name="connsiteX21" fmla="*/ 1360828 w 1549086"/>
                                                                              <a:gd name="connsiteY21" fmla="*/ 582706 h 1568100"/>
                                                                              <a:gd name="connsiteX22" fmla="*/ 1392204 w 1549086"/>
                                                                              <a:gd name="connsiteY22" fmla="*/ 640977 h 1568100"/>
                                                                              <a:gd name="connsiteX23" fmla="*/ 1448233 w 1549086"/>
                                                                              <a:gd name="connsiteY23" fmla="*/ 647700 h 1568100"/>
                                                                              <a:gd name="connsiteX24" fmla="*/ 1468404 w 1549086"/>
                                                                              <a:gd name="connsiteY24" fmla="*/ 663389 h 1568100"/>
                                                                              <a:gd name="connsiteX25" fmla="*/ 1454957 w 1549086"/>
                                                                              <a:gd name="connsiteY25" fmla="*/ 726142 h 1568100"/>
                                                                              <a:gd name="connsiteX26" fmla="*/ 1347381 w 1549086"/>
                                                                              <a:gd name="connsiteY26" fmla="*/ 723900 h 1568100"/>
                                                                              <a:gd name="connsiteX27" fmla="*/ 1284628 w 1549086"/>
                                                                              <a:gd name="connsiteY27" fmla="*/ 755277 h 1568100"/>
                                                                              <a:gd name="connsiteX28" fmla="*/ 1275663 w 1549086"/>
                                                                              <a:gd name="connsiteY28" fmla="*/ 762000 h 1568100"/>
                                                                              <a:gd name="connsiteX29" fmla="*/ 1313763 w 1549086"/>
                                                                              <a:gd name="connsiteY29" fmla="*/ 784412 h 1568100"/>
                                                                              <a:gd name="connsiteX30" fmla="*/ 1322728 w 1549086"/>
                                                                              <a:gd name="connsiteY30" fmla="*/ 820271 h 1568100"/>
                                                                              <a:gd name="connsiteX31" fmla="*/ 1316004 w 1549086"/>
                                                                              <a:gd name="connsiteY31" fmla="*/ 860612 h 1568100"/>
                                                                              <a:gd name="connsiteX32" fmla="*/ 1342898 w 1549086"/>
                                                                              <a:gd name="connsiteY32" fmla="*/ 905436 h 1568100"/>
                                                                              <a:gd name="connsiteX33" fmla="*/ 1320486 w 1549086"/>
                                                                              <a:gd name="connsiteY33" fmla="*/ 934571 h 1568100"/>
                                                                              <a:gd name="connsiteX34" fmla="*/ 1338416 w 1549086"/>
                                                                              <a:gd name="connsiteY34" fmla="*/ 983877 h 1568100"/>
                                                                              <a:gd name="connsiteX35" fmla="*/ 1383239 w 1549086"/>
                                                                              <a:gd name="connsiteY35" fmla="*/ 1042147 h 1568100"/>
                                                                              <a:gd name="connsiteX36" fmla="*/ 1407892 w 1549086"/>
                                                                              <a:gd name="connsiteY36" fmla="*/ 1075765 h 1568100"/>
                                                                              <a:gd name="connsiteX37" fmla="*/ 1470645 w 1549086"/>
                                                                              <a:gd name="connsiteY37" fmla="*/ 1118347 h 1568100"/>
                                                                              <a:gd name="connsiteX38" fmla="*/ 1490816 w 1549086"/>
                                                                              <a:gd name="connsiteY38" fmla="*/ 1199030 h 1568100"/>
                                                                              <a:gd name="connsiteX39" fmla="*/ 1537881 w 1549086"/>
                                                                              <a:gd name="connsiteY39" fmla="*/ 1248336 h 1568100"/>
                                                                              <a:gd name="connsiteX40" fmla="*/ 1549086 w 1549086"/>
                                                                              <a:gd name="connsiteY40" fmla="*/ 1333500 h 1568100"/>
                                                                              <a:gd name="connsiteX41" fmla="*/ 1517710 w 1549086"/>
                                                                              <a:gd name="connsiteY41" fmla="*/ 1358153 h 1568100"/>
                                                                              <a:gd name="connsiteX42" fmla="*/ 1443751 w 1549086"/>
                                                                              <a:gd name="connsiteY42" fmla="*/ 1367118 h 1568100"/>
                                                                              <a:gd name="connsiteX43" fmla="*/ 1356345 w 1549086"/>
                                                                              <a:gd name="connsiteY43" fmla="*/ 1394012 h 1568100"/>
                                                                              <a:gd name="connsiteX44" fmla="*/ 1293592 w 1549086"/>
                                                                              <a:gd name="connsiteY44" fmla="*/ 1447800 h 1568100"/>
                                                                              <a:gd name="connsiteX45" fmla="*/ 1251010 w 1549086"/>
                                                                              <a:gd name="connsiteY45" fmla="*/ 1465730 h 1568100"/>
                                                                              <a:gd name="connsiteX46" fmla="*/ 1201704 w 1549086"/>
                                                                              <a:gd name="connsiteY46" fmla="*/ 1467971 h 1568100"/>
                                                                              <a:gd name="connsiteX47" fmla="*/ 1062751 w 1549086"/>
                                                                              <a:gd name="connsiteY47" fmla="*/ 1463489 h 1568100"/>
                                                                              <a:gd name="connsiteX48" fmla="*/ 1047063 w 1549086"/>
                                                                              <a:gd name="connsiteY48" fmla="*/ 1492624 h 1568100"/>
                                                                              <a:gd name="connsiteX49" fmla="*/ 928281 w 1549086"/>
                                                                              <a:gd name="connsiteY49" fmla="*/ 1530724 h 1568100"/>
                                                                              <a:gd name="connsiteX50" fmla="*/ 697439 w 1549086"/>
                                                                              <a:gd name="connsiteY50" fmla="*/ 1519518 h 1568100"/>
                                                                              <a:gd name="connsiteX51" fmla="*/ 659339 w 1549086"/>
                                                                              <a:gd name="connsiteY51" fmla="*/ 1485900 h 1568100"/>
                                                                              <a:gd name="connsiteX52" fmla="*/ 616757 w 1549086"/>
                                                                              <a:gd name="connsiteY52" fmla="*/ 1568100 h 1568100"/>
                                                                              <a:gd name="connsiteX53" fmla="*/ 462839 w 1549086"/>
                                                                              <a:gd name="connsiteY53" fmla="*/ 1542508 h 1568100"/>
                                                                              <a:gd name="connsiteX54" fmla="*/ 388157 w 1549086"/>
                                                                              <a:gd name="connsiteY54" fmla="*/ 1528483 h 1568100"/>
                                                                              <a:gd name="connsiteX55" fmla="*/ 356781 w 1549086"/>
                                                                              <a:gd name="connsiteY55" fmla="*/ 1553136 h 1568100"/>
                                                                              <a:gd name="connsiteX56" fmla="*/ 233516 w 1549086"/>
                                                                              <a:gd name="connsiteY56" fmla="*/ 1519518 h 1568100"/>
                                                                              <a:gd name="connsiteX57" fmla="*/ 213345 w 1549086"/>
                                                                              <a:gd name="connsiteY57" fmla="*/ 1485900 h 1568100"/>
                                                                              <a:gd name="connsiteX58" fmla="*/ 22845 w 1549086"/>
                                                                              <a:gd name="connsiteY58" fmla="*/ 1467971 h 1568100"/>
                                                                              <a:gd name="connsiteX59" fmla="*/ 0 w 1549086"/>
                                                                              <a:gd name="connsiteY59" fmla="*/ 1475995 h 1568100"/>
                                                                              <a:gd name="connsiteX60" fmla="*/ 2675 w 1549086"/>
                                                                              <a:gd name="connsiteY60" fmla="*/ 1407459 h 1568100"/>
                                                                              <a:gd name="connsiteX61" fmla="*/ 67669 w 1549086"/>
                                                                              <a:gd name="connsiteY61" fmla="*/ 1337983 h 1568100"/>
                                                                              <a:gd name="connsiteX62" fmla="*/ 132663 w 1549086"/>
                                                                              <a:gd name="connsiteY62" fmla="*/ 1163171 h 1568100"/>
                                                                              <a:gd name="connsiteX63" fmla="*/ 197657 w 1549086"/>
                                                                              <a:gd name="connsiteY63" fmla="*/ 1116106 h 1568100"/>
                                                                              <a:gd name="connsiteX64" fmla="*/ 217828 w 1549086"/>
                                                                              <a:gd name="connsiteY64" fmla="*/ 1046630 h 1568100"/>
                                                                              <a:gd name="connsiteX65" fmla="*/ 356781 w 1549086"/>
                                                                              <a:gd name="connsiteY65" fmla="*/ 986118 h 1568100"/>
                                                                              <a:gd name="connsiteX66" fmla="*/ 379192 w 1549086"/>
                                                                              <a:gd name="connsiteY66" fmla="*/ 941294 h 1568100"/>
                                                                              <a:gd name="connsiteX67" fmla="*/ 412810 w 1549086"/>
                                                                              <a:gd name="connsiteY67" fmla="*/ 945777 h 1568100"/>
                                                                              <a:gd name="connsiteX68" fmla="*/ 453151 w 1549086"/>
                                                                              <a:gd name="connsiteY68" fmla="*/ 741830 h 1568100"/>
                                                                              <a:gd name="connsiteX69" fmla="*/ 453151 w 1549086"/>
                                                                              <a:gd name="connsiteY69" fmla="*/ 652183 h 1568100"/>
                                                                              <a:gd name="connsiteX70" fmla="*/ 397122 w 1549086"/>
                                                                              <a:gd name="connsiteY70" fmla="*/ 596153 h 1568100"/>
                                                                              <a:gd name="connsiteX71" fmla="*/ 397122 w 1549086"/>
                                                                              <a:gd name="connsiteY71" fmla="*/ 546847 h 1568100"/>
                                                                              <a:gd name="connsiteX72" fmla="*/ 506939 w 1549086"/>
                                                                              <a:gd name="connsiteY72" fmla="*/ 517712 h 1568100"/>
                                                                              <a:gd name="connsiteX73" fmla="*/ 515904 w 1549086"/>
                                                                              <a:gd name="connsiteY73" fmla="*/ 472889 h 1568100"/>
                                                                              <a:gd name="connsiteX74" fmla="*/ 560728 w 1549086"/>
                                                                              <a:gd name="connsiteY74" fmla="*/ 461683 h 1568100"/>
                                                                              <a:gd name="connsiteX75" fmla="*/ 643651 w 1549086"/>
                                                                              <a:gd name="connsiteY75" fmla="*/ 389965 h 1568100"/>
                                                                              <a:gd name="connsiteX76" fmla="*/ 639169 w 1549086"/>
                                                                              <a:gd name="connsiteY76" fmla="*/ 298077 h 1568100"/>
                                                                              <a:gd name="connsiteX77" fmla="*/ 598828 w 1549086"/>
                                                                              <a:gd name="connsiteY77" fmla="*/ 293594 h 1568100"/>
                                                                              <a:gd name="connsiteX78" fmla="*/ 601069 w 1549086"/>
                                                                              <a:gd name="connsiteY78" fmla="*/ 244289 h 1568100"/>
                                                                              <a:gd name="connsiteX79" fmla="*/ 522628 w 1549086"/>
                                                                              <a:gd name="connsiteY79" fmla="*/ 237565 h 1568100"/>
                                                                              <a:gd name="connsiteX80" fmla="*/ 504698 w 1549086"/>
                                                                              <a:gd name="connsiteY80" fmla="*/ 105336 h 1568100"/>
                                                                            </a:gdLst>
                                                                            <a:ahLst/>
                                                                            <a:cxnLst>
                                                                              <a:cxn ang="0">
                                                                                <a:pos x="connsiteX0" y="connsiteY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" y="connsiteY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" y="connsiteY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" y="connsiteY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" y="connsiteY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" y="connsiteY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" y="connsiteY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" y="connsiteY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" y="connsiteY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9" y="connsiteY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0" y="connsiteY1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1" y="connsiteY1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2" y="connsiteY1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3" y="connsiteY1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4" y="connsiteY1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5" y="connsiteY1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6" y="connsiteY1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7" y="connsiteY1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8" y="connsiteY1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19" y="connsiteY1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0" y="connsiteY2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1" y="connsiteY2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2" y="connsiteY2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3" y="connsiteY2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4" y="connsiteY2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5" y="connsiteY2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6" y="connsiteY2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7" y="connsiteY2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8" y="connsiteY2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29" y="connsiteY2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0" y="connsiteY3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1" y="connsiteY3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2" y="connsiteY3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3" y="connsiteY3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4" y="connsiteY3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5" y="connsiteY3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6" y="connsiteY3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7" y="connsiteY3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8" y="connsiteY3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39" y="connsiteY3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0" y="connsiteY4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1" y="connsiteY4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2" y="connsiteY4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3" y="connsiteY4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4" y="connsiteY4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5" y="connsiteY4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6" y="connsiteY4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7" y="connsiteY4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8" y="connsiteY4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49" y="connsiteY4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0" y="connsiteY5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1" y="connsiteY5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2" y="connsiteY5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3" y="connsiteY5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4" y="connsiteY5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5" y="connsiteY5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6" y="connsiteY5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7" y="connsiteY5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8" y="connsiteY5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59" y="connsiteY5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0" y="connsiteY6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1" y="connsiteY6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2" y="connsiteY6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3" y="connsiteY6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4" y="connsiteY6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5" y="connsiteY6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6" y="connsiteY6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7" y="connsiteY6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8" y="connsiteY6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69" y="connsiteY6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0" y="connsiteY70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1" y="connsiteY71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2" y="connsiteY72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3" y="connsiteY73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4" y="connsiteY74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5" y="connsiteY75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6" y="connsiteY76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7" y="connsiteY77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8" y="connsiteY78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79" y="connsiteY79"/>
                                                                              </a:cxn>
                                                                              <a:cxn ang="0">
                                                                                <a:pos x="connsiteX80" y="connsiteY80"/>
                                                                              </a:cxn>
                                                                            </a:cxnLst>
                                                                            <a:rect l="l" t="t" r="r" b="b"/>
                                                                            <a:pathLst>
                                                                              <a:path w="1549086" h="1568100">
                                                                                <a:moveTo>
                                                                                  <a:pt x="504698" y="105336"/>
                                                                                </a:moveTo>
                                                                                <a:lnTo>
                                                                                  <a:pt x="728816" y="71718"/>
                                                                                </a:lnTo>
                                                                                <a:lnTo>
                                                                                  <a:pt x="773639" y="80683"/>
                                                                                </a:lnTo>
                                                                                <a:lnTo>
                                                                                  <a:pt x="818463" y="76200"/>
                                                                                </a:lnTo>
                                                                                <a:lnTo>
                                                                                  <a:pt x="831910" y="17930"/>
                                                                                </a:lnTo>
                                                                                <a:lnTo>
                                                                                  <a:pt x="887939" y="0"/>
                                                                                </a:lnTo>
                                                                                <a:lnTo>
                                                                                  <a:pt x="910351" y="114300"/>
                                                                                </a:lnTo>
                                                                                <a:lnTo>
                                                                                  <a:pt x="961898" y="127747"/>
                                                                                </a:lnTo>
                                                                                <a:lnTo>
                                                                                  <a:pt x="979828" y="194983"/>
                                                                                </a:lnTo>
                                                                                <a:lnTo>
                                                                                  <a:pt x="1078439" y="170330"/>
                                                                                </a:lnTo>
                                                                                <a:lnTo>
                                                                                  <a:pt x="1134469" y="159124"/>
                                                                                </a:lnTo>
                                                                                <a:lnTo>
                                                                                  <a:pt x="1152398" y="58271"/>
                                                                                </a:lnTo>
                                                                                <a:lnTo>
                                                                                  <a:pt x="1217392" y="56030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100853"/>
                                                                                </a:lnTo>
                                                                                <a:lnTo>
                                                                                  <a:pt x="1224116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302559"/>
                                                                                </a:lnTo>
                                                                                <a:lnTo>
                                                                                  <a:pt x="1259975" y="448236"/>
                                                                                </a:lnTo>
                                                                                <a:lnTo>
                                                                                  <a:pt x="1230839" y="524436"/>
                                                                                </a:lnTo>
                                                                                <a:lnTo>
                                                                                  <a:pt x="1253251" y="544606"/>
                                                                                </a:lnTo>
                                                                                <a:lnTo>
                                                                                  <a:pt x="1286869" y="537883"/>
                                                                                </a:lnTo>
                                                                                <a:lnTo>
                                                                                  <a:pt x="1304798" y="578224"/>
                                                                                </a:lnTo>
                                                                                <a:lnTo>
                                                                                  <a:pt x="1360828" y="582706"/>
                                                                                </a:lnTo>
                                                                                <a:lnTo>
                                                                                  <a:pt x="1392204" y="640977"/>
                                                                                </a:lnTo>
                                                                                <a:lnTo>
                                                                                  <a:pt x="1448233" y="647700"/>
                                                                                </a:lnTo>
                                                                                <a:lnTo>
                                                                                  <a:pt x="1468404" y="663389"/>
                                                                                </a:lnTo>
                                                                                <a:lnTo>
                                                                                  <a:pt x="1454957" y="726142"/>
                                                                                </a:lnTo>
                                                                                <a:lnTo>
                                                                                  <a:pt x="1347381" y="723900"/>
                                                                                </a:lnTo>
                                                                                <a:lnTo>
                                                                                  <a:pt x="1284628" y="755277"/>
                                                                                </a:lnTo>
                                                                                <a:lnTo>
                                                                                  <a:pt x="1275663" y="762000"/>
                                                                                </a:lnTo>
                                                                                <a:lnTo>
                                                                                  <a:pt x="1313763" y="784412"/>
                                                                                </a:lnTo>
                                                                                <a:lnTo>
                                                                                  <a:pt x="1322728" y="820271"/>
                                                                                </a:lnTo>
                                                                                <a:lnTo>
                                                                                  <a:pt x="1316004" y="860612"/>
                                                                                </a:lnTo>
                                                                                <a:lnTo>
                                                                                  <a:pt x="1342898" y="905436"/>
                                                                                </a:lnTo>
                                                                                <a:lnTo>
                                                                                  <a:pt x="1320486" y="934571"/>
                                                                                </a:lnTo>
                                                                                <a:lnTo>
                                                                                  <a:pt x="1338416" y="983877"/>
                                                                                </a:lnTo>
                                                                                <a:lnTo>
                                                                                  <a:pt x="1383239" y="1042147"/>
                                                                                </a:lnTo>
                                                                                <a:lnTo>
                                                                                  <a:pt x="1407892" y="1075765"/>
                                                                                </a:lnTo>
                                                                                <a:lnTo>
                                                                                  <a:pt x="1470645" y="1118347"/>
                                                                                </a:lnTo>
                                                                                <a:lnTo>
                                                                                  <a:pt x="1490816" y="1199030"/>
                                                                                </a:lnTo>
                                                                                <a:lnTo>
                                                                                  <a:pt x="1537881" y="1248336"/>
                                                                                </a:lnTo>
                                                                                <a:lnTo>
                                                                                  <a:pt x="1549086" y="1333500"/>
                                                                                </a:lnTo>
                                                                                <a:lnTo>
                                                                                  <a:pt x="1517710" y="1358153"/>
                                                                                </a:lnTo>
                                                                                <a:lnTo>
                                                                                  <a:pt x="1443751" y="1367118"/>
                                                                                </a:lnTo>
                                                                                <a:lnTo>
                                                                                  <a:pt x="1356345" y="1394012"/>
                                                                                </a:lnTo>
                                                                                <a:lnTo>
                                                                                  <a:pt x="1293592" y="1447800"/>
                                                                                </a:lnTo>
                                                                                <a:lnTo>
                                                                                  <a:pt x="1251010" y="1465730"/>
                                                                                </a:lnTo>
                                                                                <a:lnTo>
                                                                                  <a:pt x="1201704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1062751" y="1463489"/>
                                                                                </a:lnTo>
                                                                                <a:lnTo>
                                                                                  <a:pt x="1047063" y="1492624"/>
                                                                                </a:lnTo>
                                                                                <a:lnTo>
                                                                                  <a:pt x="928281" y="1530724"/>
                                                                                </a:lnTo>
                                                                                <a:lnTo>
                                                                                  <a:pt x="697439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659339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616757" y="1568100"/>
                                                                                </a:lnTo>
                                                                                <a:lnTo>
                                                                                  <a:pt x="462839" y="1542508"/>
                                                                                </a:lnTo>
                                                                                <a:lnTo>
                                                                                  <a:pt x="388157" y="1528483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1553136"/>
                                                                                </a:lnTo>
                                                                                <a:lnTo>
                                                                                  <a:pt x="233516" y="1519518"/>
                                                                                </a:lnTo>
                                                                                <a:lnTo>
                                                                                  <a:pt x="213345" y="1485900"/>
                                                                                </a:lnTo>
                                                                                <a:lnTo>
                                                                                  <a:pt x="22845" y="1467971"/>
                                                                                </a:lnTo>
                                                                                <a:lnTo>
                                                                                  <a:pt x="0" y="1475995"/>
                                                                                </a:lnTo>
                                                                                <a:lnTo>
                                                                                  <a:pt x="2675" y="1407459"/>
                                                                                </a:lnTo>
                                                                                <a:lnTo>
                                                                                  <a:pt x="67669" y="1337983"/>
                                                                                </a:lnTo>
                                                                                <a:lnTo>
                                                                                  <a:pt x="132663" y="1163171"/>
                                                                                </a:lnTo>
                                                                                <a:lnTo>
                                                                                  <a:pt x="197657" y="1116106"/>
                                                                                </a:lnTo>
                                                                                <a:lnTo>
                                                                                  <a:pt x="217828" y="1046630"/>
                                                                                </a:lnTo>
                                                                                <a:lnTo>
                                                                                  <a:pt x="356781" y="986118"/>
                                                                                </a:lnTo>
                                                                                <a:lnTo>
                                                                                  <a:pt x="379192" y="941294"/>
                                                                                </a:lnTo>
                                                                                <a:lnTo>
                                                                                  <a:pt x="412810" y="945777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741830"/>
                                                                                </a:lnTo>
                                                                                <a:lnTo>
                                                                                  <a:pt x="453151" y="65218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96153"/>
                                                                                </a:lnTo>
                                                                                <a:lnTo>
                                                                                  <a:pt x="397122" y="546847"/>
                                                                                </a:lnTo>
                                                                                <a:lnTo>
                                                                                  <a:pt x="506939" y="517712"/>
                                                                                </a:lnTo>
                                                                                <a:lnTo>
                                                                                  <a:pt x="515904" y="472889"/>
                                                                                </a:lnTo>
                                                                                <a:lnTo>
                                                                                  <a:pt x="560728" y="461683"/>
                                                                                </a:lnTo>
                                                                                <a:lnTo>
                                                                                  <a:pt x="643651" y="389965"/>
                                                                                </a:lnTo>
                                                                                <a:lnTo>
                                                                                  <a:pt x="639169" y="298077"/>
                                                                                </a:lnTo>
                                                                                <a:lnTo>
                                                                                  <a:pt x="598828" y="293594"/>
                                                                                </a:lnTo>
                                                                                <a:lnTo>
                                                                                  <a:pt x="601069" y="244289"/>
                                                                                </a:lnTo>
                                                                                <a:lnTo>
                                                                                  <a:pt x="522628" y="237565"/>
                                                                                </a:lnTo>
                                                                                <a:lnTo>
                                                                                  <a:pt x="504698" y="105336"/>
                                                                                </a:lnTo>
                                                                                <a:close/>
                                                                              </a:path>
                                                                            </a:pathLst>
                                                                          </a:custGeom>
                                                                          <a:solidFill>
                                                                            <a:srgbClr val="FBFE94"/>
                                                                          </a:solidFill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/>
                                                                            <a:r>
                                                                              <a:rPr lang="ru-RU" sz="1200" b="1" dirty="0" smtClean="0">
                                                                                <a:solidFill>
                                                                                  <a:schemeClr val="tx1">
                                                                                    <a:lumMod val="95000"/>
                                                                                    <a:lumOff val="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rPr>
                                                                              <a:t>Дергачи</a:t>
                                                                            </a:r>
                                                                            <a:endParaRPr lang="ru-RU" sz="1200" b="1" dirty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</p:grpSp>
                                                                    <p:sp>
                                                                      <p:nvSpPr>
                                                                        <p:cNvPr id="69" name="Полилиния 15"/>
                                                                        <p:cNvSpPr/>
                                                                        <p:nvPr/>
                                                                      </p:nvSpPr>
                                                                      <p:spPr>
                                                                        <a:xfrm>
                                                                          <a:off x="8415618" y="2075329"/>
                                                                          <a:ext cx="1571064" cy="1414182"/>
                                                                        </a:xfrm>
                                                                        <a:custGeom>
                                                                          <a:avLst/>
                                                                          <a:gdLst>
                                                                            <a:gd name="connsiteX0" fmla="*/ 177053 w 1571064"/>
                                                                            <a:gd name="connsiteY0" fmla="*/ 1398495 h 1398495"/>
                                                                            <a:gd name="connsiteX1" fmla="*/ 219635 w 1571064"/>
                                                                            <a:gd name="connsiteY1" fmla="*/ 1346947 h 1398495"/>
                                                                            <a:gd name="connsiteX2" fmla="*/ 226358 w 1571064"/>
                                                                            <a:gd name="connsiteY2" fmla="*/ 1261783 h 1398495"/>
                                                                            <a:gd name="connsiteX3" fmla="*/ 271182 w 1571064"/>
                                                                            <a:gd name="connsiteY3" fmla="*/ 1230406 h 1398495"/>
                                                                            <a:gd name="connsiteX4" fmla="*/ 284629 w 1571064"/>
                                                                            <a:gd name="connsiteY4" fmla="*/ 1185583 h 1398495"/>
                                                                            <a:gd name="connsiteX5" fmla="*/ 333935 w 1571064"/>
                                                                            <a:gd name="connsiteY5" fmla="*/ 1216959 h 1398495"/>
                                                                            <a:gd name="connsiteX6" fmla="*/ 430306 w 1571064"/>
                                                                            <a:gd name="connsiteY6" fmla="*/ 1185583 h 1398495"/>
                                                                            <a:gd name="connsiteX7" fmla="*/ 661147 w 1571064"/>
                                                                            <a:gd name="connsiteY7" fmla="*/ 1183342 h 1398495"/>
                                                                            <a:gd name="connsiteX8" fmla="*/ 712694 w 1571064"/>
                                                                            <a:gd name="connsiteY8" fmla="*/ 1160930 h 1398495"/>
                                                                            <a:gd name="connsiteX9" fmla="*/ 782170 w 1571064"/>
                                                                            <a:gd name="connsiteY9" fmla="*/ 1033183 h 1398495"/>
                                                                            <a:gd name="connsiteX10" fmla="*/ 905435 w 1571064"/>
                                                                            <a:gd name="connsiteY10" fmla="*/ 932330 h 1398495"/>
                                                                            <a:gd name="connsiteX11" fmla="*/ 1024217 w 1571064"/>
                                                                            <a:gd name="connsiteY11" fmla="*/ 865095 h 1398495"/>
                                                                            <a:gd name="connsiteX12" fmla="*/ 1185582 w 1571064"/>
                                                                            <a:gd name="connsiteY12" fmla="*/ 813547 h 1398495"/>
                                                                            <a:gd name="connsiteX13" fmla="*/ 1295400 w 1571064"/>
                                                                            <a:gd name="connsiteY13" fmla="*/ 770965 h 1398495"/>
                                                                            <a:gd name="connsiteX14" fmla="*/ 1362635 w 1571064"/>
                                                                            <a:gd name="connsiteY14" fmla="*/ 717177 h 1398495"/>
                                                                            <a:gd name="connsiteX15" fmla="*/ 1385047 w 1571064"/>
                                                                            <a:gd name="connsiteY15" fmla="*/ 690283 h 1398495"/>
                                                                            <a:gd name="connsiteX16" fmla="*/ 1378323 w 1571064"/>
                                                                            <a:gd name="connsiteY16" fmla="*/ 654424 h 1398495"/>
                                                                            <a:gd name="connsiteX17" fmla="*/ 1349188 w 1571064"/>
                                                                            <a:gd name="connsiteY17" fmla="*/ 623047 h 1398495"/>
                                                                            <a:gd name="connsiteX18" fmla="*/ 1362635 w 1571064"/>
                                                                            <a:gd name="connsiteY18" fmla="*/ 571500 h 1398495"/>
                                                                            <a:gd name="connsiteX19" fmla="*/ 1391770 w 1571064"/>
                                                                            <a:gd name="connsiteY19" fmla="*/ 555812 h 1398495"/>
                                                                            <a:gd name="connsiteX20" fmla="*/ 1389529 w 1571064"/>
                                                                            <a:gd name="connsiteY20" fmla="*/ 515471 h 1398495"/>
                                                                            <a:gd name="connsiteX21" fmla="*/ 1503829 w 1571064"/>
                                                                            <a:gd name="connsiteY21" fmla="*/ 481853 h 1398495"/>
                                                                            <a:gd name="connsiteX22" fmla="*/ 1515035 w 1571064"/>
                                                                            <a:gd name="connsiteY22" fmla="*/ 434789 h 1398495"/>
                                                                            <a:gd name="connsiteX23" fmla="*/ 1571064 w 1571064"/>
                                                                            <a:gd name="connsiteY23" fmla="*/ 394447 h 1398495"/>
                                                                            <a:gd name="connsiteX24" fmla="*/ 1566582 w 1571064"/>
                                                                            <a:gd name="connsiteY24" fmla="*/ 345142 h 1398495"/>
                                                                            <a:gd name="connsiteX25" fmla="*/ 1539688 w 1571064"/>
                                                                            <a:gd name="connsiteY25" fmla="*/ 295836 h 1398495"/>
                                                                            <a:gd name="connsiteX26" fmla="*/ 1544170 w 1571064"/>
                                                                            <a:gd name="connsiteY26" fmla="*/ 174812 h 1398495"/>
                                                                            <a:gd name="connsiteX27" fmla="*/ 1472453 w 1571064"/>
                                                                            <a:gd name="connsiteY27" fmla="*/ 136712 h 1398495"/>
                                                                            <a:gd name="connsiteX28" fmla="*/ 1452282 w 1571064"/>
                                                                            <a:gd name="connsiteY28" fmla="*/ 100853 h 1398495"/>
                                                                            <a:gd name="connsiteX29" fmla="*/ 1371600 w 1571064"/>
                                                                            <a:gd name="connsiteY29" fmla="*/ 94130 h 1398495"/>
                                                                            <a:gd name="connsiteX30" fmla="*/ 1335741 w 1571064"/>
                                                                            <a:gd name="connsiteY30" fmla="*/ 118783 h 1398495"/>
                                                                            <a:gd name="connsiteX31" fmla="*/ 1331258 w 1571064"/>
                                                                            <a:gd name="connsiteY31" fmla="*/ 154642 h 1398495"/>
                                                                            <a:gd name="connsiteX32" fmla="*/ 1290917 w 1571064"/>
                                                                            <a:gd name="connsiteY32" fmla="*/ 163606 h 1398495"/>
                                                                            <a:gd name="connsiteX33" fmla="*/ 1257300 w 1571064"/>
                                                                            <a:gd name="connsiteY33" fmla="*/ 186018 h 1398495"/>
                                                                            <a:gd name="connsiteX34" fmla="*/ 1140758 w 1571064"/>
                                                                            <a:gd name="connsiteY34" fmla="*/ 136712 h 1398495"/>
                                                                            <a:gd name="connsiteX35" fmla="*/ 1100417 w 1571064"/>
                                                                            <a:gd name="connsiteY35" fmla="*/ 156883 h 1398495"/>
                                                                            <a:gd name="connsiteX36" fmla="*/ 1116106 w 1571064"/>
                                                                            <a:gd name="connsiteY36" fmla="*/ 194983 h 1398495"/>
                                                                            <a:gd name="connsiteX37" fmla="*/ 1122829 w 1571064"/>
                                                                            <a:gd name="connsiteY37" fmla="*/ 237565 h 1398495"/>
                                                                            <a:gd name="connsiteX38" fmla="*/ 1013011 w 1571064"/>
                                                                            <a:gd name="connsiteY38" fmla="*/ 226359 h 1398495"/>
                                                                            <a:gd name="connsiteX39" fmla="*/ 965947 w 1571064"/>
                                                                            <a:gd name="connsiteY39" fmla="*/ 199465 h 1398495"/>
                                                                            <a:gd name="connsiteX40" fmla="*/ 941294 w 1571064"/>
                                                                            <a:gd name="connsiteY40" fmla="*/ 174812 h 1398495"/>
                                                                            <a:gd name="connsiteX41" fmla="*/ 887506 w 1571064"/>
                                                                            <a:gd name="connsiteY41" fmla="*/ 161365 h 1398495"/>
                                                                            <a:gd name="connsiteX42" fmla="*/ 880782 w 1571064"/>
                                                                            <a:gd name="connsiteY42" fmla="*/ 78442 h 1398495"/>
                                                                            <a:gd name="connsiteX43" fmla="*/ 806823 w 1571064"/>
                                                                            <a:gd name="connsiteY43" fmla="*/ 62753 h 1398495"/>
                                                                            <a:gd name="connsiteX44" fmla="*/ 759758 w 1571064"/>
                                                                            <a:gd name="connsiteY44" fmla="*/ 29136 h 1398495"/>
                                                                            <a:gd name="connsiteX45" fmla="*/ 744070 w 1571064"/>
                                                                            <a:gd name="connsiteY45" fmla="*/ 51547 h 1398495"/>
                                                                            <a:gd name="connsiteX46" fmla="*/ 753035 w 1571064"/>
                                                                            <a:gd name="connsiteY46" fmla="*/ 100853 h 1398495"/>
                                                                            <a:gd name="connsiteX47" fmla="*/ 714935 w 1571064"/>
                                                                            <a:gd name="connsiteY47" fmla="*/ 116542 h 1398495"/>
                                                                            <a:gd name="connsiteX48" fmla="*/ 697006 w 1571064"/>
                                                                            <a:gd name="connsiteY48" fmla="*/ 112059 h 1398495"/>
                                                                            <a:gd name="connsiteX49" fmla="*/ 681317 w 1571064"/>
                                                                            <a:gd name="connsiteY49" fmla="*/ 100853 h 1398495"/>
                                                                            <a:gd name="connsiteX50" fmla="*/ 674594 w 1571064"/>
                                                                            <a:gd name="connsiteY50" fmla="*/ 73959 h 1398495"/>
                                                                            <a:gd name="connsiteX51" fmla="*/ 640976 w 1571064"/>
                                                                            <a:gd name="connsiteY51" fmla="*/ 22412 h 1398495"/>
                                                                            <a:gd name="connsiteX52" fmla="*/ 605117 w 1571064"/>
                                                                            <a:gd name="connsiteY52" fmla="*/ 0 h 1398495"/>
                                                                            <a:gd name="connsiteX53" fmla="*/ 244288 w 1571064"/>
                                                                            <a:gd name="connsiteY53" fmla="*/ 13447 h 1398495"/>
                                                                            <a:gd name="connsiteX54" fmla="*/ 186017 w 1571064"/>
                                                                            <a:gd name="connsiteY54" fmla="*/ 103095 h 1398495"/>
                                                                            <a:gd name="connsiteX55" fmla="*/ 174811 w 1571064"/>
                                                                            <a:gd name="connsiteY55" fmla="*/ 134471 h 1398495"/>
                                                                            <a:gd name="connsiteX56" fmla="*/ 239806 w 1571064"/>
                                                                            <a:gd name="connsiteY56" fmla="*/ 150159 h 1398495"/>
                                                                            <a:gd name="connsiteX57" fmla="*/ 304800 w 1571064"/>
                                                                            <a:gd name="connsiteY57" fmla="*/ 132230 h 1398495"/>
                                                                            <a:gd name="connsiteX58" fmla="*/ 324970 w 1571064"/>
                                                                            <a:gd name="connsiteY58" fmla="*/ 161365 h 1398495"/>
                                                                            <a:gd name="connsiteX59" fmla="*/ 313764 w 1571064"/>
                                                                            <a:gd name="connsiteY59" fmla="*/ 188259 h 1398495"/>
                                                                            <a:gd name="connsiteX60" fmla="*/ 381000 w 1571064"/>
                                                                            <a:gd name="connsiteY60" fmla="*/ 262218 h 1398495"/>
                                                                            <a:gd name="connsiteX61" fmla="*/ 363070 w 1571064"/>
                                                                            <a:gd name="connsiteY61" fmla="*/ 300318 h 1398495"/>
                                                                            <a:gd name="connsiteX62" fmla="*/ 212911 w 1571064"/>
                                                                            <a:gd name="connsiteY62" fmla="*/ 342900 h 1398495"/>
                                                                            <a:gd name="connsiteX63" fmla="*/ 186017 w 1571064"/>
                                                                            <a:gd name="connsiteY63" fmla="*/ 360830 h 1398495"/>
                                                                            <a:gd name="connsiteX64" fmla="*/ 94129 w 1571064"/>
                                                                            <a:gd name="connsiteY64" fmla="*/ 351865 h 1398495"/>
                                                                            <a:gd name="connsiteX65" fmla="*/ 0 w 1571064"/>
                                                                            <a:gd name="connsiteY65" fmla="*/ 367553 h 1398495"/>
                                                                            <a:gd name="connsiteX66" fmla="*/ 2241 w 1571064"/>
                                                                            <a:gd name="connsiteY66" fmla="*/ 423583 h 1398495"/>
                                                                            <a:gd name="connsiteX67" fmla="*/ 26894 w 1571064"/>
                                                                            <a:gd name="connsiteY67" fmla="*/ 470647 h 1398495"/>
                                                                            <a:gd name="connsiteX68" fmla="*/ 0 w 1571064"/>
                                                                            <a:gd name="connsiteY68" fmla="*/ 609600 h 1398495"/>
                                                                            <a:gd name="connsiteX69" fmla="*/ 33617 w 1571064"/>
                                                                            <a:gd name="connsiteY69" fmla="*/ 661147 h 1398495"/>
                                                                            <a:gd name="connsiteX70" fmla="*/ 38100 w 1571064"/>
                                                                            <a:gd name="connsiteY70" fmla="*/ 818030 h 1398495"/>
                                                                            <a:gd name="connsiteX71" fmla="*/ 6723 w 1571064"/>
                                                                            <a:gd name="connsiteY71" fmla="*/ 891989 h 1398495"/>
                                                                            <a:gd name="connsiteX72" fmla="*/ 33617 w 1571064"/>
                                                                            <a:gd name="connsiteY72" fmla="*/ 912159 h 1398495"/>
                                                                            <a:gd name="connsiteX73" fmla="*/ 69476 w 1571064"/>
                                                                            <a:gd name="connsiteY73" fmla="*/ 907677 h 1398495"/>
                                                                            <a:gd name="connsiteX74" fmla="*/ 87406 w 1571064"/>
                                                                            <a:gd name="connsiteY74" fmla="*/ 950259 h 1398495"/>
                                                                            <a:gd name="connsiteX75" fmla="*/ 134470 w 1571064"/>
                                                                            <a:gd name="connsiteY75" fmla="*/ 950259 h 1398495"/>
                                                                            <a:gd name="connsiteX76" fmla="*/ 177053 w 1571064"/>
                                                                            <a:gd name="connsiteY76" fmla="*/ 1010771 h 1398495"/>
                                                                            <a:gd name="connsiteX77" fmla="*/ 244288 w 1571064"/>
                                                                            <a:gd name="connsiteY77" fmla="*/ 1026459 h 1398495"/>
                                                                            <a:gd name="connsiteX78" fmla="*/ 242047 w 1571064"/>
                                                                            <a:gd name="connsiteY78" fmla="*/ 1084730 h 1398495"/>
                                                                            <a:gd name="connsiteX79" fmla="*/ 129988 w 1571064"/>
                                                                            <a:gd name="connsiteY79" fmla="*/ 1089212 h 1398495"/>
                                                                            <a:gd name="connsiteX80" fmla="*/ 44823 w 1571064"/>
                                                                            <a:gd name="connsiteY80" fmla="*/ 1143000 h 1398495"/>
                                                                            <a:gd name="connsiteX81" fmla="*/ 96370 w 1571064"/>
                                                                            <a:gd name="connsiteY81" fmla="*/ 1156447 h 1398495"/>
                                                                            <a:gd name="connsiteX82" fmla="*/ 96370 w 1571064"/>
                                                                            <a:gd name="connsiteY82" fmla="*/ 1221442 h 1398495"/>
                                                                            <a:gd name="connsiteX83" fmla="*/ 118782 w 1571064"/>
                                                                            <a:gd name="connsiteY83" fmla="*/ 1277471 h 1398495"/>
                                                                            <a:gd name="connsiteX84" fmla="*/ 105335 w 1571064"/>
                                                                            <a:gd name="connsiteY84" fmla="*/ 1295400 h 1398495"/>
                                                                            <a:gd name="connsiteX85" fmla="*/ 177053 w 1571064"/>
                                                                            <a:gd name="connsiteY85" fmla="*/ 1398495 h 1398495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47918 w 1571064"/>
                                                                            <a:gd name="connsiteY0" fmla="*/ 1429871 h 1429871"/>
                                                                            <a:gd name="connsiteX1" fmla="*/ 219635 w 1571064"/>
                                                                            <a:gd name="connsiteY1" fmla="*/ 1346947 h 1429871"/>
                                                                            <a:gd name="connsiteX2" fmla="*/ 226358 w 1571064"/>
                                                                            <a:gd name="connsiteY2" fmla="*/ 1261783 h 1429871"/>
                                                                            <a:gd name="connsiteX3" fmla="*/ 271182 w 1571064"/>
                                                                            <a:gd name="connsiteY3" fmla="*/ 1230406 h 1429871"/>
                                                                            <a:gd name="connsiteX4" fmla="*/ 284629 w 1571064"/>
                                                                            <a:gd name="connsiteY4" fmla="*/ 1185583 h 1429871"/>
                                                                            <a:gd name="connsiteX5" fmla="*/ 333935 w 1571064"/>
                                                                            <a:gd name="connsiteY5" fmla="*/ 1216959 h 1429871"/>
                                                                            <a:gd name="connsiteX6" fmla="*/ 430306 w 1571064"/>
                                                                            <a:gd name="connsiteY6" fmla="*/ 1185583 h 1429871"/>
                                                                            <a:gd name="connsiteX7" fmla="*/ 661147 w 1571064"/>
                                                                            <a:gd name="connsiteY7" fmla="*/ 1183342 h 1429871"/>
                                                                            <a:gd name="connsiteX8" fmla="*/ 712694 w 1571064"/>
                                                                            <a:gd name="connsiteY8" fmla="*/ 1160930 h 1429871"/>
                                                                            <a:gd name="connsiteX9" fmla="*/ 782170 w 1571064"/>
                                                                            <a:gd name="connsiteY9" fmla="*/ 1033183 h 1429871"/>
                                                                            <a:gd name="connsiteX10" fmla="*/ 905435 w 1571064"/>
                                                                            <a:gd name="connsiteY10" fmla="*/ 932330 h 1429871"/>
                                                                            <a:gd name="connsiteX11" fmla="*/ 1024217 w 1571064"/>
                                                                            <a:gd name="connsiteY11" fmla="*/ 865095 h 1429871"/>
                                                                            <a:gd name="connsiteX12" fmla="*/ 1185582 w 1571064"/>
                                                                            <a:gd name="connsiteY12" fmla="*/ 813547 h 1429871"/>
                                                                            <a:gd name="connsiteX13" fmla="*/ 1295400 w 1571064"/>
                                                                            <a:gd name="connsiteY13" fmla="*/ 770965 h 1429871"/>
                                                                            <a:gd name="connsiteX14" fmla="*/ 1362635 w 1571064"/>
                                                                            <a:gd name="connsiteY14" fmla="*/ 717177 h 1429871"/>
                                                                            <a:gd name="connsiteX15" fmla="*/ 1385047 w 1571064"/>
                                                                            <a:gd name="connsiteY15" fmla="*/ 690283 h 1429871"/>
                                                                            <a:gd name="connsiteX16" fmla="*/ 1378323 w 1571064"/>
                                                                            <a:gd name="connsiteY16" fmla="*/ 654424 h 1429871"/>
                                                                            <a:gd name="connsiteX17" fmla="*/ 1349188 w 1571064"/>
                                                                            <a:gd name="connsiteY17" fmla="*/ 623047 h 1429871"/>
                                                                            <a:gd name="connsiteX18" fmla="*/ 1362635 w 1571064"/>
                                                                            <a:gd name="connsiteY18" fmla="*/ 571500 h 1429871"/>
                                                                            <a:gd name="connsiteX19" fmla="*/ 1391770 w 1571064"/>
                                                                            <a:gd name="connsiteY19" fmla="*/ 555812 h 1429871"/>
                                                                            <a:gd name="connsiteX20" fmla="*/ 1389529 w 1571064"/>
                                                                            <a:gd name="connsiteY20" fmla="*/ 515471 h 1429871"/>
                                                                            <a:gd name="connsiteX21" fmla="*/ 1503829 w 1571064"/>
                                                                            <a:gd name="connsiteY21" fmla="*/ 481853 h 1429871"/>
                                                                            <a:gd name="connsiteX22" fmla="*/ 1515035 w 1571064"/>
                                                                            <a:gd name="connsiteY22" fmla="*/ 434789 h 1429871"/>
                                                                            <a:gd name="connsiteX23" fmla="*/ 1571064 w 1571064"/>
                                                                            <a:gd name="connsiteY23" fmla="*/ 394447 h 1429871"/>
                                                                            <a:gd name="connsiteX24" fmla="*/ 1566582 w 1571064"/>
                                                                            <a:gd name="connsiteY24" fmla="*/ 345142 h 1429871"/>
                                                                            <a:gd name="connsiteX25" fmla="*/ 1539688 w 1571064"/>
                                                                            <a:gd name="connsiteY25" fmla="*/ 295836 h 1429871"/>
                                                                            <a:gd name="connsiteX26" fmla="*/ 1544170 w 1571064"/>
                                                                            <a:gd name="connsiteY26" fmla="*/ 174812 h 1429871"/>
                                                                            <a:gd name="connsiteX27" fmla="*/ 1472453 w 1571064"/>
                                                                            <a:gd name="connsiteY27" fmla="*/ 136712 h 1429871"/>
                                                                            <a:gd name="connsiteX28" fmla="*/ 1452282 w 1571064"/>
                                                                            <a:gd name="connsiteY28" fmla="*/ 100853 h 1429871"/>
                                                                            <a:gd name="connsiteX29" fmla="*/ 1371600 w 1571064"/>
                                                                            <a:gd name="connsiteY29" fmla="*/ 94130 h 1429871"/>
                                                                            <a:gd name="connsiteX30" fmla="*/ 1335741 w 1571064"/>
                                                                            <a:gd name="connsiteY30" fmla="*/ 118783 h 1429871"/>
                                                                            <a:gd name="connsiteX31" fmla="*/ 1331258 w 1571064"/>
                                                                            <a:gd name="connsiteY31" fmla="*/ 154642 h 1429871"/>
                                                                            <a:gd name="connsiteX32" fmla="*/ 1290917 w 1571064"/>
                                                                            <a:gd name="connsiteY32" fmla="*/ 163606 h 1429871"/>
                                                                            <a:gd name="connsiteX33" fmla="*/ 1257300 w 1571064"/>
                                                                            <a:gd name="connsiteY33" fmla="*/ 186018 h 1429871"/>
                                                                            <a:gd name="connsiteX34" fmla="*/ 1140758 w 1571064"/>
                                                                            <a:gd name="connsiteY34" fmla="*/ 136712 h 1429871"/>
                                                                            <a:gd name="connsiteX35" fmla="*/ 1100417 w 1571064"/>
                                                                            <a:gd name="connsiteY35" fmla="*/ 156883 h 1429871"/>
                                                                            <a:gd name="connsiteX36" fmla="*/ 1116106 w 1571064"/>
                                                                            <a:gd name="connsiteY36" fmla="*/ 194983 h 1429871"/>
                                                                            <a:gd name="connsiteX37" fmla="*/ 1122829 w 1571064"/>
                                                                            <a:gd name="connsiteY37" fmla="*/ 237565 h 1429871"/>
                                                                            <a:gd name="connsiteX38" fmla="*/ 1013011 w 1571064"/>
                                                                            <a:gd name="connsiteY38" fmla="*/ 226359 h 1429871"/>
                                                                            <a:gd name="connsiteX39" fmla="*/ 965947 w 1571064"/>
                                                                            <a:gd name="connsiteY39" fmla="*/ 199465 h 1429871"/>
                                                                            <a:gd name="connsiteX40" fmla="*/ 941294 w 1571064"/>
                                                                            <a:gd name="connsiteY40" fmla="*/ 174812 h 1429871"/>
                                                                            <a:gd name="connsiteX41" fmla="*/ 887506 w 1571064"/>
                                                                            <a:gd name="connsiteY41" fmla="*/ 161365 h 1429871"/>
                                                                            <a:gd name="connsiteX42" fmla="*/ 880782 w 1571064"/>
                                                                            <a:gd name="connsiteY42" fmla="*/ 78442 h 1429871"/>
                                                                            <a:gd name="connsiteX43" fmla="*/ 806823 w 1571064"/>
                                                                            <a:gd name="connsiteY43" fmla="*/ 62753 h 1429871"/>
                                                                            <a:gd name="connsiteX44" fmla="*/ 759758 w 1571064"/>
                                                                            <a:gd name="connsiteY44" fmla="*/ 29136 h 1429871"/>
                                                                            <a:gd name="connsiteX45" fmla="*/ 744070 w 1571064"/>
                                                                            <a:gd name="connsiteY45" fmla="*/ 51547 h 1429871"/>
                                                                            <a:gd name="connsiteX46" fmla="*/ 753035 w 1571064"/>
                                                                            <a:gd name="connsiteY46" fmla="*/ 100853 h 1429871"/>
                                                                            <a:gd name="connsiteX47" fmla="*/ 714935 w 1571064"/>
                                                                            <a:gd name="connsiteY47" fmla="*/ 116542 h 1429871"/>
                                                                            <a:gd name="connsiteX48" fmla="*/ 697006 w 1571064"/>
                                                                            <a:gd name="connsiteY48" fmla="*/ 112059 h 1429871"/>
                                                                            <a:gd name="connsiteX49" fmla="*/ 681317 w 1571064"/>
                                                                            <a:gd name="connsiteY49" fmla="*/ 100853 h 1429871"/>
                                                                            <a:gd name="connsiteX50" fmla="*/ 674594 w 1571064"/>
                                                                            <a:gd name="connsiteY50" fmla="*/ 73959 h 1429871"/>
                                                                            <a:gd name="connsiteX51" fmla="*/ 640976 w 1571064"/>
                                                                            <a:gd name="connsiteY51" fmla="*/ 22412 h 1429871"/>
                                                                            <a:gd name="connsiteX52" fmla="*/ 605117 w 1571064"/>
                                                                            <a:gd name="connsiteY52" fmla="*/ 0 h 1429871"/>
                                                                            <a:gd name="connsiteX53" fmla="*/ 244288 w 1571064"/>
                                                                            <a:gd name="connsiteY53" fmla="*/ 13447 h 1429871"/>
                                                                            <a:gd name="connsiteX54" fmla="*/ 186017 w 1571064"/>
                                                                            <a:gd name="connsiteY54" fmla="*/ 103095 h 1429871"/>
                                                                            <a:gd name="connsiteX55" fmla="*/ 174811 w 1571064"/>
                                                                            <a:gd name="connsiteY55" fmla="*/ 134471 h 1429871"/>
                                                                            <a:gd name="connsiteX56" fmla="*/ 239806 w 1571064"/>
                                                                            <a:gd name="connsiteY56" fmla="*/ 150159 h 1429871"/>
                                                                            <a:gd name="connsiteX57" fmla="*/ 304800 w 1571064"/>
                                                                            <a:gd name="connsiteY57" fmla="*/ 132230 h 1429871"/>
                                                                            <a:gd name="connsiteX58" fmla="*/ 324970 w 1571064"/>
                                                                            <a:gd name="connsiteY58" fmla="*/ 161365 h 1429871"/>
                                                                            <a:gd name="connsiteX59" fmla="*/ 313764 w 1571064"/>
                                                                            <a:gd name="connsiteY59" fmla="*/ 188259 h 1429871"/>
                                                                            <a:gd name="connsiteX60" fmla="*/ 381000 w 1571064"/>
                                                                            <a:gd name="connsiteY60" fmla="*/ 262218 h 1429871"/>
                                                                            <a:gd name="connsiteX61" fmla="*/ 363070 w 1571064"/>
                                                                            <a:gd name="connsiteY61" fmla="*/ 300318 h 1429871"/>
                                                                            <a:gd name="connsiteX62" fmla="*/ 212911 w 1571064"/>
                                                                            <a:gd name="connsiteY62" fmla="*/ 342900 h 1429871"/>
                                                                            <a:gd name="connsiteX63" fmla="*/ 186017 w 1571064"/>
                                                                            <a:gd name="connsiteY63" fmla="*/ 360830 h 1429871"/>
                                                                            <a:gd name="connsiteX64" fmla="*/ 94129 w 1571064"/>
                                                                            <a:gd name="connsiteY64" fmla="*/ 351865 h 1429871"/>
                                                                            <a:gd name="connsiteX65" fmla="*/ 0 w 1571064"/>
                                                                            <a:gd name="connsiteY65" fmla="*/ 367553 h 1429871"/>
                                                                            <a:gd name="connsiteX66" fmla="*/ 2241 w 1571064"/>
                                                                            <a:gd name="connsiteY66" fmla="*/ 423583 h 1429871"/>
                                                                            <a:gd name="connsiteX67" fmla="*/ 26894 w 1571064"/>
                                                                            <a:gd name="connsiteY67" fmla="*/ 470647 h 1429871"/>
                                                                            <a:gd name="connsiteX68" fmla="*/ 0 w 1571064"/>
                                                                            <a:gd name="connsiteY68" fmla="*/ 609600 h 1429871"/>
                                                                            <a:gd name="connsiteX69" fmla="*/ 33617 w 1571064"/>
                                                                            <a:gd name="connsiteY69" fmla="*/ 661147 h 1429871"/>
                                                                            <a:gd name="connsiteX70" fmla="*/ 38100 w 1571064"/>
                                                                            <a:gd name="connsiteY70" fmla="*/ 818030 h 1429871"/>
                                                                            <a:gd name="connsiteX71" fmla="*/ 6723 w 1571064"/>
                                                                            <a:gd name="connsiteY71" fmla="*/ 891989 h 1429871"/>
                                                                            <a:gd name="connsiteX72" fmla="*/ 33617 w 1571064"/>
                                                                            <a:gd name="connsiteY72" fmla="*/ 912159 h 1429871"/>
                                                                            <a:gd name="connsiteX73" fmla="*/ 69476 w 1571064"/>
                                                                            <a:gd name="connsiteY73" fmla="*/ 907677 h 1429871"/>
                                                                            <a:gd name="connsiteX74" fmla="*/ 87406 w 1571064"/>
                                                                            <a:gd name="connsiteY74" fmla="*/ 950259 h 1429871"/>
                                                                            <a:gd name="connsiteX75" fmla="*/ 134470 w 1571064"/>
                                                                            <a:gd name="connsiteY75" fmla="*/ 950259 h 1429871"/>
                                                                            <a:gd name="connsiteX76" fmla="*/ 177053 w 1571064"/>
                                                                            <a:gd name="connsiteY76" fmla="*/ 1010771 h 1429871"/>
                                                                            <a:gd name="connsiteX77" fmla="*/ 244288 w 1571064"/>
                                                                            <a:gd name="connsiteY77" fmla="*/ 1026459 h 1429871"/>
                                                                            <a:gd name="connsiteX78" fmla="*/ 242047 w 1571064"/>
                                                                            <a:gd name="connsiteY78" fmla="*/ 1084730 h 1429871"/>
                                                                            <a:gd name="connsiteX79" fmla="*/ 129988 w 1571064"/>
                                                                            <a:gd name="connsiteY79" fmla="*/ 1089212 h 1429871"/>
                                                                            <a:gd name="connsiteX80" fmla="*/ 44823 w 1571064"/>
                                                                            <a:gd name="connsiteY80" fmla="*/ 1143000 h 1429871"/>
                                                                            <a:gd name="connsiteX81" fmla="*/ 96370 w 1571064"/>
                                                                            <a:gd name="connsiteY81" fmla="*/ 1156447 h 1429871"/>
                                                                            <a:gd name="connsiteX82" fmla="*/ 96370 w 1571064"/>
                                                                            <a:gd name="connsiteY82" fmla="*/ 1221442 h 1429871"/>
                                                                            <a:gd name="connsiteX83" fmla="*/ 118782 w 1571064"/>
                                                                            <a:gd name="connsiteY83" fmla="*/ 1277471 h 1429871"/>
                                                                            <a:gd name="connsiteX84" fmla="*/ 105335 w 1571064"/>
                                                                            <a:gd name="connsiteY84" fmla="*/ 1295400 h 1429871"/>
                                                                            <a:gd name="connsiteX85" fmla="*/ 147918 w 1571064"/>
                                                                            <a:gd name="connsiteY85" fmla="*/ 1429871 h 1429871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  <a:gd name="connsiteX0" fmla="*/ 161365 w 1571064"/>
                                                                            <a:gd name="connsiteY0" fmla="*/ 1414182 h 1414182"/>
                                                                            <a:gd name="connsiteX1" fmla="*/ 219635 w 1571064"/>
                                                                            <a:gd name="connsiteY1" fmla="*/ 1346947 h 1414182"/>
                                                                            <a:gd name="connsiteX2" fmla="*/ 226358 w 1571064"/>
                                                                            <a:gd name="connsiteY2" fmla="*/ 1261783 h 1414182"/>
                                                                            <a:gd name="connsiteX3" fmla="*/ 271182 w 1571064"/>
                                                                            <a:gd name="connsiteY3" fmla="*/ 1230406 h 1414182"/>
                                                                            <a:gd name="connsiteX4" fmla="*/ 284629 w 1571064"/>
                                                                            <a:gd name="connsiteY4" fmla="*/ 1185583 h 1414182"/>
                                                                            <a:gd name="connsiteX5" fmla="*/ 333935 w 1571064"/>
                                                                            <a:gd name="connsiteY5" fmla="*/ 1216959 h 1414182"/>
                                                                            <a:gd name="connsiteX6" fmla="*/ 430306 w 1571064"/>
                                                                            <a:gd name="connsiteY6" fmla="*/ 1185583 h 1414182"/>
                                                                            <a:gd name="connsiteX7" fmla="*/ 661147 w 1571064"/>
                                                                            <a:gd name="connsiteY7" fmla="*/ 1183342 h 1414182"/>
                                                                            <a:gd name="connsiteX8" fmla="*/ 712694 w 1571064"/>
                                                                            <a:gd name="connsiteY8" fmla="*/ 1160930 h 1414182"/>
                                                                            <a:gd name="connsiteX9" fmla="*/ 782170 w 1571064"/>
                                                                            <a:gd name="connsiteY9" fmla="*/ 1033183 h 1414182"/>
                                                                            <a:gd name="connsiteX10" fmla="*/ 905435 w 1571064"/>
                                                                            <a:gd name="connsiteY10" fmla="*/ 932330 h 1414182"/>
                                                                            <a:gd name="connsiteX11" fmla="*/ 1024217 w 1571064"/>
                                                                            <a:gd name="connsiteY11" fmla="*/ 865095 h 1414182"/>
                                                                            <a:gd name="connsiteX12" fmla="*/ 1185582 w 1571064"/>
                                                                            <a:gd name="connsiteY12" fmla="*/ 813547 h 1414182"/>
                                                                            <a:gd name="connsiteX13" fmla="*/ 1295400 w 1571064"/>
                                                                            <a:gd name="connsiteY13" fmla="*/ 770965 h 1414182"/>
                                                                            <a:gd name="connsiteX14" fmla="*/ 1362635 w 1571064"/>
                                                                            <a:gd name="connsiteY14" fmla="*/ 717177 h 1414182"/>
                                                                            <a:gd name="connsiteX15" fmla="*/ 1385047 w 1571064"/>
                                                                            <a:gd name="connsiteY15" fmla="*/ 690283 h 1414182"/>
                                                                            <a:gd name="connsiteX16" fmla="*/ 1378323 w 1571064"/>
                                                                            <a:gd name="connsiteY16" fmla="*/ 654424 h 1414182"/>
                                                                            <a:gd name="connsiteX17" fmla="*/ 1349188 w 1571064"/>
                                                                            <a:gd name="connsiteY17" fmla="*/ 623047 h 1414182"/>
                                                                            <a:gd name="connsiteX18" fmla="*/ 1362635 w 1571064"/>
                                                                            <a:gd name="connsiteY18" fmla="*/ 571500 h 1414182"/>
                                                                            <a:gd name="connsiteX19" fmla="*/ 1391770 w 1571064"/>
                                                                            <a:gd name="connsiteY19" fmla="*/ 555812 h 1414182"/>
                                                                            <a:gd name="connsiteX20" fmla="*/ 1389529 w 1571064"/>
                                                                            <a:gd name="connsiteY20" fmla="*/ 515471 h 1414182"/>
                                                                            <a:gd name="connsiteX21" fmla="*/ 1503829 w 1571064"/>
                                                                            <a:gd name="connsiteY21" fmla="*/ 481853 h 1414182"/>
                                                                            <a:gd name="connsiteX22" fmla="*/ 1515035 w 1571064"/>
                                                                            <a:gd name="connsiteY22" fmla="*/ 434789 h 1414182"/>
                                                                            <a:gd name="connsiteX23" fmla="*/ 1571064 w 1571064"/>
                                                                            <a:gd name="connsiteY23" fmla="*/ 394447 h 1414182"/>
                                                                            <a:gd name="connsiteX24" fmla="*/ 1566582 w 1571064"/>
                                                                            <a:gd name="connsiteY24" fmla="*/ 345142 h 1414182"/>
                                                                            <a:gd name="connsiteX25" fmla="*/ 1539688 w 1571064"/>
                                                                            <a:gd name="connsiteY25" fmla="*/ 295836 h 1414182"/>
                                                                            <a:gd name="connsiteX26" fmla="*/ 1544170 w 1571064"/>
                                                                            <a:gd name="connsiteY26" fmla="*/ 174812 h 1414182"/>
                                                                            <a:gd name="connsiteX27" fmla="*/ 1472453 w 1571064"/>
                                                                            <a:gd name="connsiteY27" fmla="*/ 136712 h 1414182"/>
                                                                            <a:gd name="connsiteX28" fmla="*/ 1452282 w 1571064"/>
                                                                            <a:gd name="connsiteY28" fmla="*/ 100853 h 1414182"/>
                                                                            <a:gd name="connsiteX29" fmla="*/ 1371600 w 1571064"/>
                                                                            <a:gd name="connsiteY29" fmla="*/ 94130 h 1414182"/>
                                                                            <a:gd name="connsiteX30" fmla="*/ 1335741 w 1571064"/>
                                                                            <a:gd name="connsiteY30" fmla="*/ 118783 h 1414182"/>
                                                                            <a:gd name="connsiteX31" fmla="*/ 1331258 w 1571064"/>
                                                                            <a:gd name="connsiteY31" fmla="*/ 154642 h 1414182"/>
                                                                            <a:gd name="connsiteX32" fmla="*/ 1290917 w 1571064"/>
                                                                            <a:gd name="connsiteY32" fmla="*/ 163606 h 1414182"/>
                                                                            <a:gd name="connsiteX33" fmla="*/ 1257300 w 1571064"/>
                                                                            <a:gd name="connsiteY33" fmla="*/ 186018 h 1414182"/>
                                                                            <a:gd name="connsiteX34" fmla="*/ 1140758 w 1571064"/>
                                                                            <a:gd name="connsiteY34" fmla="*/ 136712 h 1414182"/>
                                                                            <a:gd name="connsiteX35" fmla="*/ 1100417 w 1571064"/>
                                                                            <a:gd name="connsiteY35" fmla="*/ 156883 h 1414182"/>
                                                                            <a:gd name="connsiteX36" fmla="*/ 1116106 w 1571064"/>
                                                                            <a:gd name="connsiteY36" fmla="*/ 194983 h 1414182"/>
                                                                            <a:gd name="connsiteX37" fmla="*/ 1122829 w 1571064"/>
                                                                            <a:gd name="connsiteY37" fmla="*/ 237565 h 1414182"/>
                                                                            <a:gd name="connsiteX38" fmla="*/ 1013011 w 1571064"/>
                                                                            <a:gd name="connsiteY38" fmla="*/ 226359 h 1414182"/>
                                                                            <a:gd name="connsiteX39" fmla="*/ 965947 w 1571064"/>
                                                                            <a:gd name="connsiteY39" fmla="*/ 199465 h 1414182"/>
                                                                            <a:gd name="connsiteX40" fmla="*/ 941294 w 1571064"/>
                                                                            <a:gd name="connsiteY40" fmla="*/ 174812 h 1414182"/>
                                                                            <a:gd name="connsiteX41" fmla="*/ 887506 w 1571064"/>
                                                                            <a:gd name="connsiteY41" fmla="*/ 161365 h 1414182"/>
                                                                            <a:gd name="connsiteX42" fmla="*/ 880782 w 1571064"/>
                                                                            <a:gd name="connsiteY42" fmla="*/ 78442 h 1414182"/>
                                                                            <a:gd name="connsiteX43" fmla="*/ 806823 w 1571064"/>
                                                                            <a:gd name="connsiteY43" fmla="*/ 62753 h 1414182"/>
                                                                            <a:gd name="connsiteX44" fmla="*/ 759758 w 1571064"/>
                                                                            <a:gd name="connsiteY44" fmla="*/ 29136 h 1414182"/>
                                                                            <a:gd name="connsiteX45" fmla="*/ 744070 w 1571064"/>
                                                                            <a:gd name="connsiteY45" fmla="*/ 51547 h 1414182"/>
                                                                            <a:gd name="connsiteX46" fmla="*/ 753035 w 1571064"/>
                                                                            <a:gd name="connsiteY46" fmla="*/ 100853 h 1414182"/>
                                                                            <a:gd name="connsiteX47" fmla="*/ 714935 w 1571064"/>
                                                                            <a:gd name="connsiteY47" fmla="*/ 116542 h 1414182"/>
                                                                            <a:gd name="connsiteX48" fmla="*/ 697006 w 1571064"/>
                                                                            <a:gd name="connsiteY48" fmla="*/ 112059 h 1414182"/>
                                                                            <a:gd name="connsiteX49" fmla="*/ 681317 w 1571064"/>
                                                                            <a:gd name="connsiteY49" fmla="*/ 100853 h 1414182"/>
                                                                            <a:gd name="connsiteX50" fmla="*/ 674594 w 1571064"/>
                                                                            <a:gd name="connsiteY50" fmla="*/ 73959 h 1414182"/>
                                                                            <a:gd name="connsiteX51" fmla="*/ 640976 w 1571064"/>
                                                                            <a:gd name="connsiteY51" fmla="*/ 22412 h 1414182"/>
                                                                            <a:gd name="connsiteX52" fmla="*/ 605117 w 1571064"/>
                                                                            <a:gd name="connsiteY52" fmla="*/ 0 h 1414182"/>
                                                                            <a:gd name="connsiteX53" fmla="*/ 244288 w 1571064"/>
                                                                            <a:gd name="connsiteY53" fmla="*/ 13447 h 1414182"/>
                                                                            <a:gd name="connsiteX54" fmla="*/ 186017 w 1571064"/>
                                                                            <a:gd name="connsiteY54" fmla="*/ 103095 h 1414182"/>
                                                                            <a:gd name="connsiteX55" fmla="*/ 174811 w 1571064"/>
                                                                            <a:gd name="connsiteY55" fmla="*/ 134471 h 1414182"/>
                                                                            <a:gd name="connsiteX56" fmla="*/ 239806 w 1571064"/>
                                                                            <a:gd name="connsiteY56" fmla="*/ 150159 h 1414182"/>
                                                                            <a:gd name="connsiteX57" fmla="*/ 304800 w 1571064"/>
                                                                            <a:gd name="connsiteY57" fmla="*/ 132230 h 1414182"/>
                                                                            <a:gd name="connsiteX58" fmla="*/ 324970 w 1571064"/>
                                                                            <a:gd name="connsiteY58" fmla="*/ 161365 h 1414182"/>
                                                                            <a:gd name="connsiteX59" fmla="*/ 313764 w 1571064"/>
                                                                            <a:gd name="connsiteY59" fmla="*/ 188259 h 1414182"/>
                                                                            <a:gd name="connsiteX60" fmla="*/ 381000 w 1571064"/>
                                                                            <a:gd name="connsiteY60" fmla="*/ 262218 h 1414182"/>
                                                                            <a:gd name="connsiteX61" fmla="*/ 363070 w 1571064"/>
                                                                            <a:gd name="connsiteY61" fmla="*/ 300318 h 1414182"/>
                                                                            <a:gd name="connsiteX62" fmla="*/ 212911 w 1571064"/>
                                                                            <a:gd name="connsiteY62" fmla="*/ 342900 h 1414182"/>
                                                                            <a:gd name="connsiteX63" fmla="*/ 186017 w 1571064"/>
                                                                            <a:gd name="connsiteY63" fmla="*/ 360830 h 1414182"/>
                                                                            <a:gd name="connsiteX64" fmla="*/ 94129 w 1571064"/>
                                                                            <a:gd name="connsiteY64" fmla="*/ 351865 h 1414182"/>
                                                                            <a:gd name="connsiteX65" fmla="*/ 0 w 1571064"/>
                                                                            <a:gd name="connsiteY65" fmla="*/ 367553 h 1414182"/>
                                                                            <a:gd name="connsiteX66" fmla="*/ 2241 w 1571064"/>
                                                                            <a:gd name="connsiteY66" fmla="*/ 423583 h 1414182"/>
                                                                            <a:gd name="connsiteX67" fmla="*/ 26894 w 1571064"/>
                                                                            <a:gd name="connsiteY67" fmla="*/ 470647 h 1414182"/>
                                                                            <a:gd name="connsiteX68" fmla="*/ 0 w 1571064"/>
                                                                            <a:gd name="connsiteY68" fmla="*/ 609600 h 1414182"/>
                                                                            <a:gd name="connsiteX69" fmla="*/ 33617 w 1571064"/>
                                                                            <a:gd name="connsiteY69" fmla="*/ 661147 h 1414182"/>
                                                                            <a:gd name="connsiteX70" fmla="*/ 38100 w 1571064"/>
                                                                            <a:gd name="connsiteY70" fmla="*/ 818030 h 1414182"/>
                                                                            <a:gd name="connsiteX71" fmla="*/ 6723 w 1571064"/>
                                                                            <a:gd name="connsiteY71" fmla="*/ 891989 h 1414182"/>
                                                                            <a:gd name="connsiteX72" fmla="*/ 33617 w 1571064"/>
                                                                            <a:gd name="connsiteY72" fmla="*/ 912159 h 1414182"/>
                                                                            <a:gd name="connsiteX73" fmla="*/ 69476 w 1571064"/>
                                                                            <a:gd name="connsiteY73" fmla="*/ 907677 h 1414182"/>
                                                                            <a:gd name="connsiteX74" fmla="*/ 87406 w 1571064"/>
                                                                            <a:gd name="connsiteY74" fmla="*/ 950259 h 1414182"/>
                                                                            <a:gd name="connsiteX75" fmla="*/ 134470 w 1571064"/>
                                                                            <a:gd name="connsiteY75" fmla="*/ 950259 h 1414182"/>
                                                                            <a:gd name="connsiteX76" fmla="*/ 177053 w 1571064"/>
                                                                            <a:gd name="connsiteY76" fmla="*/ 1010771 h 1414182"/>
                                                                            <a:gd name="connsiteX77" fmla="*/ 244288 w 1571064"/>
                                                                            <a:gd name="connsiteY77" fmla="*/ 1026459 h 1414182"/>
                                                                            <a:gd name="connsiteX78" fmla="*/ 242047 w 1571064"/>
                                                                            <a:gd name="connsiteY78" fmla="*/ 1084730 h 1414182"/>
                                                                            <a:gd name="connsiteX79" fmla="*/ 129988 w 1571064"/>
                                                                            <a:gd name="connsiteY79" fmla="*/ 1089212 h 1414182"/>
                                                                            <a:gd name="connsiteX80" fmla="*/ 44823 w 1571064"/>
                                                                            <a:gd name="connsiteY80" fmla="*/ 1143000 h 1414182"/>
                                                                            <a:gd name="connsiteX81" fmla="*/ 96370 w 1571064"/>
                                                                            <a:gd name="connsiteY81" fmla="*/ 1156447 h 1414182"/>
                                                                            <a:gd name="connsiteX82" fmla="*/ 96370 w 1571064"/>
                                                                            <a:gd name="connsiteY82" fmla="*/ 1221442 h 1414182"/>
                                                                            <a:gd name="connsiteX83" fmla="*/ 118782 w 1571064"/>
                                                                            <a:gd name="connsiteY83" fmla="*/ 1277471 h 1414182"/>
                                                                            <a:gd name="connsiteX84" fmla="*/ 105335 w 1571064"/>
                                                                            <a:gd name="connsiteY84" fmla="*/ 1295400 h 1414182"/>
                                                                            <a:gd name="connsiteX85" fmla="*/ 161365 w 1571064"/>
                                                                            <a:gd name="connsiteY85" fmla="*/ 1414182 h 1414182"/>
                                                                          </a:gdLst>
                                                                          <a:ahLst/>
                                                                          <a:cxnLst>
                                                                            <a:cxn ang="0">
                                                                              <a:pos x="connsiteX0" y="connsiteY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" y="connsiteY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" y="connsiteY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" y="connsiteY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" y="connsiteY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" y="connsiteY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" y="connsiteY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" y="connsiteY7"/>
                                                                            </a:cxn>
                                                                            <a:cxn ang="0">
                                                                              <a:pos x="connsiteX8" y="connsiteY8"/>
                                                                            </a:cxn>
                                                                            <a:cxn ang="0">
                                                                              <a:pos x="connsiteX9" y="connsiteY9"/>
                                                                            </a:cxn>
                                                                            <a:cxn ang="0">
                                                                              <a:pos x="connsiteX10" y="connsiteY10"/>
                                                                            </a:cxn>
                                                                            <a:cxn ang="0">
                                                                              <a:pos x="connsiteX11" y="connsiteY11"/>
                                                                            </a:cxn>
                                                                            <a:cxn ang="0">
                                                                              <a:pos x="connsiteX12" y="connsiteY12"/>
                                                                            </a:cxn>
                                                                            <a:cxn ang="0">
                                                                              <a:pos x="connsiteX13" y="connsiteY13"/>
                                                                            </a:cxn>
                                                                            <a:cxn ang="0">
                                                                              <a:pos x="connsiteX14" y="connsiteY14"/>
                                                                            </a:cxn>
                                                                            <a:cxn ang="0">
                                                                              <a:pos x="connsiteX15" y="connsiteY15"/>
                                                                            </a:cxn>
                                                                            <a:cxn ang="0">
                                                                              <a:pos x="connsiteX16" y="connsiteY16"/>
                                                                            </a:cxn>
                                                                            <a:cxn ang="0">
                                                                              <a:pos x="connsiteX17" y="connsiteY17"/>
                                                                            </a:cxn>
                                                                            <a:cxn ang="0">
                                                                              <a:pos x="connsiteX18" y="connsiteY18"/>
                                                                            </a:cxn>
                                                                            <a:cxn ang="0">
                                                                              <a:pos x="connsiteX19" y="connsiteY19"/>
                                                                            </a:cxn>
                                                                            <a:cxn ang="0">
                                                                              <a:pos x="connsiteX20" y="connsiteY20"/>
                                                                            </a:cxn>
                                                                            <a:cxn ang="0">
                                                                              <a:pos x="connsiteX21" y="connsiteY21"/>
                                                                            </a:cxn>
                                                                            <a:cxn ang="0">
                                                                              <a:pos x="connsiteX22" y="connsiteY22"/>
                                                                            </a:cxn>
                                                                            <a:cxn ang="0">
                                                                              <a:pos x="connsiteX23" y="connsiteY23"/>
                                                                            </a:cxn>
                                                                            <a:cxn ang="0">
                                                                              <a:pos x="connsiteX24" y="connsiteY24"/>
                                                                            </a:cxn>
                                                                            <a:cxn ang="0">
                                                                              <a:pos x="connsiteX25" y="connsiteY25"/>
                                                                            </a:cxn>
                                                                            <a:cxn ang="0">
                                                                              <a:pos x="connsiteX26" y="connsiteY26"/>
                                                                            </a:cxn>
                                                                            <a:cxn ang="0">
                                                                              <a:pos x="connsiteX27" y="connsiteY27"/>
                                                                            </a:cxn>
                                                                            <a:cxn ang="0">
                                                                              <a:pos x="connsiteX28" y="connsiteY28"/>
                                                                            </a:cxn>
                                                                            <a:cxn ang="0">
                                                                              <a:pos x="connsiteX29" y="connsiteY29"/>
                                                                            </a:cxn>
                                                                            <a:cxn ang="0">
                                                                              <a:pos x="connsiteX30" y="connsiteY30"/>
                                                                            </a:cxn>
                                                                            <a:cxn ang="0">
                                                                              <a:pos x="connsiteX31" y="connsiteY31"/>
                                                                            </a:cxn>
                                                                            <a:cxn ang="0">
                                                                              <a:pos x="connsiteX32" y="connsiteY32"/>
                                                                            </a:cxn>
                                                                            <a:cxn ang="0">
                                                                              <a:pos x="connsiteX33" y="connsiteY33"/>
                                                                            </a:cxn>
                                                                            <a:cxn ang="0">
                                                                              <a:pos x="connsiteX34" y="connsiteY34"/>
                                                                            </a:cxn>
                                                                            <a:cxn ang="0">
                                                                              <a:pos x="connsiteX35" y="connsiteY35"/>
                                                                            </a:cxn>
                                                                            <a:cxn ang="0">
                                                                              <a:pos x="connsiteX36" y="connsiteY36"/>
                                                                            </a:cxn>
                                                                            <a:cxn ang="0">
                                                                              <a:pos x="connsiteX37" y="connsiteY37"/>
                                                                            </a:cxn>
                                                                            <a:cxn ang="0">
                                                                              <a:pos x="connsiteX38" y="connsiteY38"/>
                                                                            </a:cxn>
                                                                            <a:cxn ang="0">
                                                                              <a:pos x="connsiteX39" y="connsiteY39"/>
                                                                            </a:cxn>
                                                                            <a:cxn ang="0">
                                                                              <a:pos x="connsiteX40" y="connsiteY40"/>
                                                                            </a:cxn>
                                                                            <a:cxn ang="0">
                                                                              <a:pos x="connsiteX41" y="connsiteY41"/>
                                                                            </a:cxn>
                                                                            <a:cxn ang="0">
                                                                              <a:pos x="connsiteX42" y="connsiteY42"/>
                                                                            </a:cxn>
                                                                            <a:cxn ang="0">
                                                                              <a:pos x="connsiteX43" y="connsiteY43"/>
                                                                            </a:cxn>
                                                                            <a:cxn ang="0">
                                                                              <a:pos x="connsiteX44" y="connsiteY44"/>
                                                                            </a:cxn>
                                                                            <a:cxn ang="0">
                                                                              <a:pos x="connsiteX45" y="connsiteY45"/>
                                                                            </a:cxn>
                                                                            <a:cxn ang="0">
                                                                              <a:pos x="connsiteX46" y="connsiteY46"/>
                                                                            </a:cxn>
                                                                            <a:cxn ang="0">
                                                                              <a:pos x="connsiteX47" y="connsiteY47"/>
                                                                            </a:cxn>
                                                                            <a:cxn ang="0">
                                                                              <a:pos x="connsiteX48" y="connsiteY48"/>
                                                                            </a:cxn>
                                                                            <a:cxn ang="0">
                                                                              <a:pos x="connsiteX49" y="connsiteY49"/>
                                                                            </a:cxn>
                                                                            <a:cxn ang="0">
                                                                              <a:pos x="connsiteX50" y="connsiteY50"/>
                                                                            </a:cxn>
                                                                            <a:cxn ang="0">
                                                                              <a:pos x="connsiteX51" y="connsiteY51"/>
                                                                            </a:cxn>
                                                                            <a:cxn ang="0">
                                                                              <a:pos x="connsiteX52" y="connsiteY52"/>
                                                                            </a:cxn>
                                                                            <a:cxn ang="0">
                                                                              <a:pos x="connsiteX53" y="connsiteY53"/>
                                                                            </a:cxn>
                                                                            <a:cxn ang="0">
                                                                              <a:pos x="connsiteX54" y="connsiteY54"/>
                                                                            </a:cxn>
                                                                            <a:cxn ang="0">
                                                                              <a:pos x="connsiteX55" y="connsiteY55"/>
                                                                            </a:cxn>
                                                                            <a:cxn ang="0">
                                                                              <a:pos x="connsiteX56" y="connsiteY56"/>
                                                                            </a:cxn>
                                                                            <a:cxn ang="0">
                                                                              <a:pos x="connsiteX57" y="connsiteY57"/>
                                                                            </a:cxn>
                                                                            <a:cxn ang="0">
                                                                              <a:pos x="connsiteX58" y="connsiteY58"/>
                                                                            </a:cxn>
                                                                            <a:cxn ang="0">
                                                                              <a:pos x="connsiteX59" y="connsiteY59"/>
                                                                            </a:cxn>
                                                                            <a:cxn ang="0">
                                                                              <a:pos x="connsiteX60" y="connsiteY60"/>
                                                                            </a:cxn>
                                                                            <a:cxn ang="0">
                                                                              <a:pos x="connsiteX61" y="connsiteY61"/>
                                                                            </a:cxn>
                                                                            <a:cxn ang="0">
                                                                              <a:pos x="connsiteX62" y="connsiteY62"/>
                                                                            </a:cxn>
                                                                            <a:cxn ang="0">
                                                                              <a:pos x="connsiteX63" y="connsiteY63"/>
                                                                            </a:cxn>
                                                                            <a:cxn ang="0">
                                                                              <a:pos x="connsiteX64" y="connsiteY64"/>
                                                                            </a:cxn>
                                                                            <a:cxn ang="0">
                                                                              <a:pos x="connsiteX65" y="connsiteY65"/>
                                                                            </a:cxn>
                                                                            <a:cxn ang="0">
                                                                              <a:pos x="connsiteX66" y="connsiteY66"/>
                                                                            </a:cxn>
                                                                            <a:cxn ang="0">
                                                                              <a:pos x="connsiteX67" y="connsiteY67"/>
                                                                            </a:cxn>
                                                                            <a:cxn ang="0">
                                                                              <a:pos x="connsiteX68" y="connsiteY68"/>
                                                                            </a:cxn>
                                                                            <a:cxn ang="0">
                                                                              <a:pos x="connsiteX69" y="connsiteY69"/>
                                                                            </a:cxn>
                                                                            <a:cxn ang="0">
                                                                              <a:pos x="connsiteX70" y="connsiteY70"/>
                                                                            </a:cxn>
                                                                            <a:cxn ang="0">
                                                                              <a:pos x="connsiteX71" y="connsiteY71"/>
                                                                            </a:cxn>
                                                                            <a:cxn ang="0">
                                                                              <a:pos x="connsiteX72" y="connsiteY72"/>
                                                                            </a:cxn>
                                                                            <a:cxn ang="0">
                                                                              <a:pos x="connsiteX73" y="connsiteY73"/>
                                                                            </a:cxn>
                                                                            <a:cxn ang="0">
                                                                              <a:pos x="connsiteX74" y="connsiteY74"/>
                                                                            </a:cxn>
                                                                            <a:cxn ang="0">
                                                                              <a:pos x="connsiteX75" y="connsiteY75"/>
                                                                            </a:cxn>
                                                                            <a:cxn ang="0">
                                                                              <a:pos x="connsiteX76" y="connsiteY76"/>
                                                                            </a:cxn>
                                                                            <a:cxn ang="0">
                                                                              <a:pos x="connsiteX77" y="connsiteY77"/>
                                                                            </a:cxn>
                                                                            <a:cxn ang="0">
                                                                              <a:pos x="connsiteX78" y="connsiteY78"/>
                                                                            </a:cxn>
                                                                            <a:cxn ang="0">
                                                                              <a:pos x="connsiteX79" y="connsiteY79"/>
                                                                            </a:cxn>
                                                                            <a:cxn ang="0">
                                                                              <a:pos x="connsiteX80" y="connsiteY80"/>
                                                                            </a:cxn>
                                                                            <a:cxn ang="0">
                                                                              <a:pos x="connsiteX81" y="connsiteY81"/>
                                                                            </a:cxn>
                                                                            <a:cxn ang="0">
                                                                              <a:pos x="connsiteX82" y="connsiteY82"/>
                                                                            </a:cxn>
                                                                            <a:cxn ang="0">
                                                                              <a:pos x="connsiteX83" y="connsiteY83"/>
                                                                            </a:cxn>
                                                                            <a:cxn ang="0">
                                                                              <a:pos x="connsiteX84" y="connsiteY84"/>
                                                                            </a:cxn>
                                                                            <a:cxn ang="0">
                                                                              <a:pos x="connsiteX85" y="connsiteY85"/>
                                                                            </a:cxn>
                                                                          </a:cxnLst>
                                                                          <a:rect l="l" t="t" r="r" b="b"/>
                                                                          <a:pathLst>
                                                                            <a:path w="1571064" h="1414182">
                                                                              <a:moveTo>
                                                                                <a:pt x="161365" y="1414182"/>
                                                                              </a:moveTo>
                                                                              <a:lnTo>
                                                                                <a:pt x="219635" y="1346947"/>
                                                                              </a:lnTo>
                                                                              <a:lnTo>
                                                                                <a:pt x="226358" y="1261783"/>
                                                                              </a:lnTo>
                                                                              <a:lnTo>
                                                                                <a:pt x="271182" y="1230406"/>
                                                                              </a:lnTo>
                                                                              <a:lnTo>
                                                                                <a:pt x="284629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333935" y="1216959"/>
                                                                              </a:lnTo>
                                                                              <a:lnTo>
                                                                                <a:pt x="430306" y="1185583"/>
                                                                              </a:lnTo>
                                                                              <a:lnTo>
                                                                                <a:pt x="661147" y="1183342"/>
                                                                              </a:lnTo>
                                                                              <a:lnTo>
                                                                                <a:pt x="712694" y="1160930"/>
                                                                              </a:lnTo>
                                                                              <a:lnTo>
                                                                                <a:pt x="782170" y="1033183"/>
                                                                              </a:lnTo>
                                                                              <a:lnTo>
                                                                                <a:pt x="905435" y="932330"/>
                                                                              </a:lnTo>
                                                                              <a:lnTo>
                                                                                <a:pt x="1024217" y="865095"/>
                                                                              </a:lnTo>
                                                                              <a:lnTo>
                                                                                <a:pt x="1185582" y="813547"/>
                                                                              </a:lnTo>
                                                                              <a:lnTo>
                                                                                <a:pt x="1295400" y="770965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717177"/>
                                                                              </a:lnTo>
                                                                              <a:lnTo>
                                                                                <a:pt x="1385047" y="690283"/>
                                                                              </a:lnTo>
                                                                              <a:lnTo>
                                                                                <a:pt x="1378323" y="654424"/>
                                                                              </a:lnTo>
                                                                              <a:lnTo>
                                                                                <a:pt x="1349188" y="623047"/>
                                                                              </a:lnTo>
                                                                              <a:lnTo>
                                                                                <a:pt x="1362635" y="571500"/>
                                                                              </a:lnTo>
                                                                              <a:lnTo>
                                                                                <a:pt x="1391770" y="555812"/>
                                                                              </a:lnTo>
                                                                              <a:lnTo>
                                                                                <a:pt x="1389529" y="515471"/>
                                                                              </a:lnTo>
                                                                              <a:lnTo>
                                                                                <a:pt x="1503829" y="481853"/>
                                                                              </a:lnTo>
                                                                              <a:lnTo>
                                                                                <a:pt x="1515035" y="434789"/>
                                                                              </a:lnTo>
                                                                              <a:lnTo>
                                                                                <a:pt x="1571064" y="394447"/>
                                                                              </a:lnTo>
                                                                              <a:lnTo>
                                                                                <a:pt x="1566582" y="345142"/>
                                                                              </a:lnTo>
                                                                              <a:lnTo>
                                                                                <a:pt x="1539688" y="295836"/>
                                                                              </a:lnTo>
                                                                              <a:lnTo>
                                                                                <a:pt x="1544170" y="174812"/>
                                                                              </a:lnTo>
                                                                              <a:lnTo>
                                                                                <a:pt x="1472453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452282" y="100853"/>
                                                                              </a:lnTo>
                                                                              <a:lnTo>
                                                                                <a:pt x="1371600" y="94130"/>
                                                                              </a:lnTo>
                                                                              <a:lnTo>
                                                                                <a:pt x="1335741" y="118783"/>
                                                                              </a:lnTo>
                                                                              <a:lnTo>
                                                                                <a:pt x="1331258" y="154642"/>
                                                                              </a:lnTo>
                                                                              <a:lnTo>
                                                                                <a:pt x="1290917" y="163606"/>
                                                                              </a:lnTo>
                                                                              <a:lnTo>
                                                                                <a:pt x="1257300" y="186018"/>
                                                                              </a:lnTo>
                                                                              <a:lnTo>
                                                                                <a:pt x="1140758" y="136712"/>
                                                                              </a:lnTo>
                                                                              <a:lnTo>
                                                                                <a:pt x="1100417" y="156883"/>
                                                                              </a:lnTo>
                                                                              <a:lnTo>
                                                                                <a:pt x="1116106" y="194983"/>
                                                                              </a:lnTo>
                                                                              <a:lnTo>
                                                                                <a:pt x="1122829" y="237565"/>
                                                                              </a:lnTo>
                                                                              <a:lnTo>
                                                                                <a:pt x="1013011" y="226359"/>
                                                                              </a:lnTo>
                                                                              <a:lnTo>
                                                                                <a:pt x="965947" y="199465"/>
                                                                              </a:lnTo>
                                                                              <a:lnTo>
                                                                                <a:pt x="941294" y="174812"/>
                                                                              </a:lnTo>
                                                                              <a:lnTo>
                                                                                <a:pt x="887506" y="161365"/>
                                                                              </a:lnTo>
                                                                              <a:lnTo>
                                                                                <a:pt x="880782" y="78442"/>
                                                                              </a:lnTo>
                                                                              <a:lnTo>
                                                                                <a:pt x="806823" y="62753"/>
                                                                              </a:lnTo>
                                                                              <a:lnTo>
                                                                                <a:pt x="759758" y="29136"/>
                                                                              </a:lnTo>
                                                                              <a:lnTo>
                                                                                <a:pt x="744070" y="51547"/>
                                                                              </a:lnTo>
                                                                              <a:lnTo>
                                                                                <a:pt x="753035" y="100853"/>
                                                                              </a:lnTo>
                                                                              <a:lnTo>
                                                                                <a:pt x="714935" y="116542"/>
                                                                              </a:lnTo>
                                                                              <a:lnTo>
                                                                                <a:pt x="697006" y="112059"/>
                                                                              </a:lnTo>
                                                                              <a:lnTo>
                                                                                <a:pt x="681317" y="100853"/>
                                                                              </a:lnTo>
                                                                              <a:lnTo>
                                                                                <a:pt x="674594" y="73959"/>
                                                                              </a:lnTo>
                                                                              <a:lnTo>
                                                                                <a:pt x="640976" y="22412"/>
                                                                              </a:lnTo>
                                                                              <a:lnTo>
                                                                                <a:pt x="605117" y="0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3447"/>
                                                                              </a:lnTo>
                                                                              <a:lnTo>
                                                                                <a:pt x="186017" y="103095"/>
                                                                              </a:lnTo>
                                                                              <a:lnTo>
                                                                                <a:pt x="174811" y="134471"/>
                                                                              </a:lnTo>
                                                                              <a:lnTo>
                                                                                <a:pt x="239806" y="150159"/>
                                                                              </a:lnTo>
                                                                              <a:lnTo>
                                                                                <a:pt x="304800" y="132230"/>
                                                                              </a:lnTo>
                                                                              <a:lnTo>
                                                                                <a:pt x="324970" y="161365"/>
                                                                              </a:lnTo>
                                                                              <a:lnTo>
                                                                                <a:pt x="313764" y="188259"/>
                                                                              </a:lnTo>
                                                                              <a:lnTo>
                                                                                <a:pt x="381000" y="262218"/>
                                                                              </a:lnTo>
                                                                              <a:lnTo>
                                                                                <a:pt x="363070" y="300318"/>
                                                                              </a:lnTo>
                                                                              <a:lnTo>
                                                                                <a:pt x="212911" y="342900"/>
                                                                              </a:lnTo>
                                                                              <a:lnTo>
                                                                                <a:pt x="186017" y="360830"/>
                                                                              </a:lnTo>
                                                                              <a:lnTo>
                                                                                <a:pt x="94129" y="351865"/>
                                                                              </a:lnTo>
                                                                              <a:lnTo>
                                                                                <a:pt x="0" y="367553"/>
                                                                              </a:lnTo>
                                                                              <a:lnTo>
                                                                                <a:pt x="2241" y="423583"/>
                                                                              </a:lnTo>
                                                                              <a:lnTo>
                                                                                <a:pt x="26894" y="470647"/>
                                                                              </a:lnTo>
                                                                              <a:lnTo>
                                                                                <a:pt x="0" y="609600"/>
                                                                              </a:lnTo>
                                                                              <a:lnTo>
                                                                                <a:pt x="33617" y="661147"/>
                                                                              </a:lnTo>
                                                                              <a:lnTo>
                                                                                <a:pt x="38100" y="818030"/>
                                                                              </a:lnTo>
                                                                              <a:lnTo>
                                                                                <a:pt x="6723" y="891989"/>
                                                                              </a:lnTo>
                                                                              <a:lnTo>
                                                                                <a:pt x="33617" y="912159"/>
                                                                              </a:lnTo>
                                                                              <a:lnTo>
                                                                                <a:pt x="69476" y="907677"/>
                                                                              </a:lnTo>
                                                                              <a:lnTo>
                                                                                <a:pt x="87406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34470" y="950259"/>
                                                                              </a:lnTo>
                                                                              <a:lnTo>
                                                                                <a:pt x="177053" y="1010771"/>
                                                                              </a:lnTo>
                                                                              <a:lnTo>
                                                                                <a:pt x="244288" y="1026459"/>
                                                                              </a:lnTo>
                                                                              <a:lnTo>
                                                                                <a:pt x="242047" y="1084730"/>
                                                                              </a:lnTo>
                                                                              <a:lnTo>
                                                                                <a:pt x="129988" y="1089212"/>
                                                                              </a:lnTo>
                                                                              <a:lnTo>
                                                                                <a:pt x="44823" y="1143000"/>
                                                                              </a:lnTo>
                                                                              <a:lnTo>
                                                                                <a:pt x="96370" y="1156447"/>
                                                                              </a:lnTo>
                                                                              <a:lnTo>
                                                                                <a:pt x="96370" y="1221442"/>
                                                                              </a:lnTo>
                                                                              <a:lnTo>
                                                                                <a:pt x="118782" y="1277471"/>
                                                                              </a:lnTo>
                                                                              <a:lnTo>
                                                                                <a:pt x="105335" y="1295400"/>
                                                                              </a:lnTo>
                                                                              <a:cubicBezTo>
                                                                                <a:pt x="119529" y="1340224"/>
                                                                                <a:pt x="120278" y="1373840"/>
                                                                                <a:pt x="161365" y="1414182"/>
                                                                              </a:cubicBezTo>
                                                                              <a:close/>
                                                                            </a:path>
                                                                          </a:pathLst>
                                                                        </a:custGeom>
                                                                        <a:solidFill>
                                                                          <a:srgbClr val="FBFE94"/>
                                                                        </a:solidFill>
                                                                      </p:spPr>
                                                                      <p:style>
                                                                        <a:lnRef idx="2">
                                                                          <a:schemeClr val="accent1">
                                                                            <a:shade val="50000"/>
                                                                          </a:schemeClr>
                                                                        </a:lnRef>
                                                                        <a:fillRef idx="1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lt1"/>
                                                                        </a:fontRef>
                                                                      </p:style>
                                                                      <p:txBody>
                                                                        <a:bodyPr rtlCol="0" anchor="ctr"/>
                                                                        <a:lstStyle/>
                                                                        <a:p>
                                                                          <a:pPr algn="ctr"/>
                                                                          <a:r>
                                                                            <a:rPr lang="ru-RU" sz="1200" b="1" dirty="0" smtClean="0">
                                                                              <a:solidFill>
                                                                                <a:schemeClr val="tx1">
                                                                                  <a:lumMod val="95000"/>
                                                                                  <a:lumOff val="5000"/>
                                                                                </a:schemeClr>
                                                                              </a:solidFill>
                                                                            </a:rPr>
                                                                            <a:t>Озинки</a:t>
                                                                          </a:r>
                                                                          <a:endParaRPr lang="ru-RU" sz="1200" b="1" dirty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endParaRPr>
                                                                        </a:p>
                                                                      </p:txBody>
                                                                    </p:sp>
                                                                  </p:grpSp>
                                                                  <p:sp>
                                                                    <p:nvSpPr>
                                                                      <p:cNvPr id="67" name="Полилиния 66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5147187" y="3252018"/>
                                                                        <a:ext cx="1179871" cy="1339646"/>
                                                                      </a:xfrm>
                                                                      <a:custGeom>
                                                                        <a:avLst/>
                                                                        <a:gdLst>
                                                                          <a:gd name="connsiteX0" fmla="*/ 494071 w 1179871"/>
                                                                          <a:gd name="connsiteY0" fmla="*/ 1339646 h 1339646"/>
                                                                          <a:gd name="connsiteX1" fmla="*/ 457200 w 1179871"/>
                                                                          <a:gd name="connsiteY1" fmla="*/ 1310149 h 1339646"/>
                                                                          <a:gd name="connsiteX2" fmla="*/ 439994 w 1179871"/>
                                                                          <a:gd name="connsiteY2" fmla="*/ 1241323 h 1339646"/>
                                                                          <a:gd name="connsiteX3" fmla="*/ 358878 w 1179871"/>
                                                                          <a:gd name="connsiteY3" fmla="*/ 1192162 h 1339646"/>
                                                                          <a:gd name="connsiteX4" fmla="*/ 363794 w 1179871"/>
                                                                          <a:gd name="connsiteY4" fmla="*/ 1162665 h 1339646"/>
                                                                          <a:gd name="connsiteX5" fmla="*/ 410497 w 1179871"/>
                                                                          <a:gd name="connsiteY5" fmla="*/ 1128252 h 1339646"/>
                                                                          <a:gd name="connsiteX6" fmla="*/ 405581 w 1179871"/>
                                                                          <a:gd name="connsiteY6" fmla="*/ 1101213 h 1339646"/>
                                                                          <a:gd name="connsiteX7" fmla="*/ 344129 w 1179871"/>
                                                                          <a:gd name="connsiteY7" fmla="*/ 1091381 h 1339646"/>
                                                                          <a:gd name="connsiteX8" fmla="*/ 304800 w 1179871"/>
                                                                          <a:gd name="connsiteY8" fmla="*/ 1093839 h 1339646"/>
                                                                          <a:gd name="connsiteX9" fmla="*/ 248265 w 1179871"/>
                                                                          <a:gd name="connsiteY9" fmla="*/ 990600 h 1339646"/>
                                                                          <a:gd name="connsiteX10" fmla="*/ 149942 w 1179871"/>
                                                                          <a:gd name="connsiteY10" fmla="*/ 1007807 h 1339646"/>
                                                                          <a:gd name="connsiteX11" fmla="*/ 120445 w 1179871"/>
                                                                          <a:gd name="connsiteY11" fmla="*/ 1007807 h 1339646"/>
                                                                          <a:gd name="connsiteX12" fmla="*/ 73742 w 1179871"/>
                                                                          <a:gd name="connsiteY12" fmla="*/ 872613 h 1339646"/>
                                                                          <a:gd name="connsiteX13" fmla="*/ 98323 w 1179871"/>
                                                                          <a:gd name="connsiteY13" fmla="*/ 801329 h 1339646"/>
                                                                          <a:gd name="connsiteX14" fmla="*/ 162232 w 1179871"/>
                                                                          <a:gd name="connsiteY14" fmla="*/ 766916 h 1339646"/>
                                                                          <a:gd name="connsiteX15" fmla="*/ 61452 w 1179871"/>
                                                                          <a:gd name="connsiteY15" fmla="*/ 476865 h 1339646"/>
                                                                          <a:gd name="connsiteX16" fmla="*/ 68826 w 1179871"/>
                                                                          <a:gd name="connsiteY16" fmla="*/ 427704 h 1339646"/>
                                                                          <a:gd name="connsiteX17" fmla="*/ 71284 w 1179871"/>
                                                                          <a:gd name="connsiteY17" fmla="*/ 378542 h 1339646"/>
                                                                          <a:gd name="connsiteX18" fmla="*/ 0 w 1179871"/>
                                                                          <a:gd name="connsiteY18" fmla="*/ 194187 h 1339646"/>
                                                                          <a:gd name="connsiteX19" fmla="*/ 103239 w 1179871"/>
                                                                          <a:gd name="connsiteY19" fmla="*/ 135194 h 1339646"/>
                                                                          <a:gd name="connsiteX20" fmla="*/ 169607 w 1179871"/>
                                                                          <a:gd name="connsiteY20" fmla="*/ 117987 h 1339646"/>
                                                                          <a:gd name="connsiteX21" fmla="*/ 216310 w 1179871"/>
                                                                          <a:gd name="connsiteY21" fmla="*/ 127820 h 1339646"/>
                                                                          <a:gd name="connsiteX22" fmla="*/ 285136 w 1179871"/>
                                                                          <a:gd name="connsiteY22" fmla="*/ 125362 h 1339646"/>
                                                                          <a:gd name="connsiteX23" fmla="*/ 307258 w 1179871"/>
                                                                          <a:gd name="connsiteY23" fmla="*/ 213852 h 1339646"/>
                                                                          <a:gd name="connsiteX24" fmla="*/ 304800 w 1179871"/>
                                                                          <a:gd name="connsiteY24" fmla="*/ 275304 h 1339646"/>
                                                                          <a:gd name="connsiteX25" fmla="*/ 405581 w 1179871"/>
                                                                          <a:gd name="connsiteY25" fmla="*/ 211394 h 1339646"/>
                                                                          <a:gd name="connsiteX26" fmla="*/ 442452 w 1179871"/>
                                                                          <a:gd name="connsiteY26" fmla="*/ 206478 h 1339646"/>
                                                                          <a:gd name="connsiteX27" fmla="*/ 516194 w 1179871"/>
                                                                          <a:gd name="connsiteY27" fmla="*/ 263013 h 1339646"/>
                                                                          <a:gd name="connsiteX28" fmla="*/ 580103 w 1179871"/>
                                                                          <a:gd name="connsiteY28" fmla="*/ 194187 h 1339646"/>
                                                                          <a:gd name="connsiteX29" fmla="*/ 550607 w 1179871"/>
                                                                          <a:gd name="connsiteY29" fmla="*/ 125362 h 1339646"/>
                                                                          <a:gd name="connsiteX30" fmla="*/ 609600 w 1179871"/>
                                                                          <a:gd name="connsiteY30" fmla="*/ 95865 h 1339646"/>
                                                                          <a:gd name="connsiteX31" fmla="*/ 703007 w 1179871"/>
                                                                          <a:gd name="connsiteY31" fmla="*/ 51620 h 1339646"/>
                                                                          <a:gd name="connsiteX32" fmla="*/ 808703 w 1179871"/>
                                                                          <a:gd name="connsiteY32" fmla="*/ 0 h 1339646"/>
                                                                          <a:gd name="connsiteX33" fmla="*/ 1000432 w 1179871"/>
                                                                          <a:gd name="connsiteY33" fmla="*/ 83575 h 1339646"/>
                                                                          <a:gd name="connsiteX34" fmla="*/ 1076632 w 1179871"/>
                                                                          <a:gd name="connsiteY34" fmla="*/ 172065 h 1339646"/>
                                                                          <a:gd name="connsiteX35" fmla="*/ 1061884 w 1179871"/>
                                                                          <a:gd name="connsiteY35" fmla="*/ 282678 h 1339646"/>
                                                                          <a:gd name="connsiteX36" fmla="*/ 1054510 w 1179871"/>
                                                                          <a:gd name="connsiteY36" fmla="*/ 351504 h 1339646"/>
                                                                          <a:gd name="connsiteX37" fmla="*/ 1123336 w 1179871"/>
                                                                          <a:gd name="connsiteY37" fmla="*/ 449826 h 1339646"/>
                                                                          <a:gd name="connsiteX38" fmla="*/ 1098755 w 1179871"/>
                                                                          <a:gd name="connsiteY38" fmla="*/ 523568 h 1339646"/>
                                                                          <a:gd name="connsiteX39" fmla="*/ 1179871 w 1179871"/>
                                                                          <a:gd name="connsiteY39" fmla="*/ 609600 h 1339646"/>
                                                                          <a:gd name="connsiteX40" fmla="*/ 1172497 w 1179871"/>
                                                                          <a:gd name="connsiteY40" fmla="*/ 636639 h 1339646"/>
                                                                          <a:gd name="connsiteX41" fmla="*/ 1093839 w 1179871"/>
                                                                          <a:gd name="connsiteY41" fmla="*/ 626807 h 1339646"/>
                                                                          <a:gd name="connsiteX42" fmla="*/ 1066800 w 1179871"/>
                                                                          <a:gd name="connsiteY42" fmla="*/ 678426 h 1339646"/>
                                                                          <a:gd name="connsiteX43" fmla="*/ 877529 w 1179871"/>
                                                                          <a:gd name="connsiteY43" fmla="*/ 710381 h 1339646"/>
                                                                          <a:gd name="connsiteX44" fmla="*/ 870155 w 1179871"/>
                                                                          <a:gd name="connsiteY44" fmla="*/ 882446 h 1339646"/>
                                                                          <a:gd name="connsiteX45" fmla="*/ 830826 w 1179871"/>
                                                                          <a:gd name="connsiteY45" fmla="*/ 897194 h 1339646"/>
                                                                          <a:gd name="connsiteX46" fmla="*/ 774290 w 1179871"/>
                                                                          <a:gd name="connsiteY46" fmla="*/ 1179871 h 1339646"/>
                                                                          <a:gd name="connsiteX47" fmla="*/ 624348 w 1179871"/>
                                                                          <a:gd name="connsiteY47" fmla="*/ 1204452 h 1339646"/>
                                                                          <a:gd name="connsiteX48" fmla="*/ 609600 w 1179871"/>
                                                                          <a:gd name="connsiteY48" fmla="*/ 1189704 h 1339646"/>
                                                                          <a:gd name="connsiteX49" fmla="*/ 521110 w 1179871"/>
                                                                          <a:gd name="connsiteY49" fmla="*/ 1209368 h 1339646"/>
                                                                          <a:gd name="connsiteX50" fmla="*/ 501445 w 1179871"/>
                                                                          <a:gd name="connsiteY50" fmla="*/ 1280652 h 1339646"/>
                                                                          <a:gd name="connsiteX51" fmla="*/ 494071 w 1179871"/>
                                                                          <a:gd name="connsiteY51" fmla="*/ 1339646 h 1339646"/>
                                                                        </a:gdLst>
                                                                        <a:ahLst/>
                                                                        <a:cxnLst>
                                                                          <a:cxn ang="0">
                                                                            <a:pos x="connsiteX0" y="connsiteY0"/>
                                                                          </a:cxn>
                                                                          <a:cxn ang="0">
                                                                            <a:pos x="connsiteX1" y="connsiteY1"/>
                                                                          </a:cxn>
                                                                          <a:cxn ang="0">
                                                                            <a:pos x="connsiteX2" y="connsiteY2"/>
                                                                          </a:cxn>
                                                                          <a:cxn ang="0">
                                                                            <a:pos x="connsiteX3" y="connsiteY3"/>
                                                                          </a:cxn>
                                                                          <a:cxn ang="0">
                                                                            <a:pos x="connsiteX4" y="connsiteY4"/>
                                                                          </a:cxn>
                                                                          <a:cxn ang="0">
                                                                            <a:pos x="connsiteX5" y="connsiteY5"/>
                                                                          </a:cxn>
                                                                          <a:cxn ang="0">
                                                                            <a:pos x="connsiteX6" y="connsiteY6"/>
                                                                          </a:cxn>
                                                                          <a:cxn ang="0">
                                                                            <a:pos x="connsiteX7" y="connsiteY7"/>
                                                                          </a:cxn>
                                                                          <a:cxn ang="0">
                                                                            <a:pos x="connsiteX8" y="connsiteY8"/>
                                                                          </a:cxn>
                                                                          <a:cxn ang="0">
                                                                            <a:pos x="connsiteX9" y="connsiteY9"/>
                                                                          </a:cxn>
                                                                          <a:cxn ang="0">
                                                                            <a:pos x="connsiteX10" y="connsiteY10"/>
                                                                          </a:cxn>
                                                                          <a:cxn ang="0">
                                                                            <a:pos x="connsiteX11" y="connsiteY11"/>
                                                                          </a:cxn>
                                                                          <a:cxn ang="0">
                                                                            <a:pos x="connsiteX12" y="connsiteY12"/>
                                                                          </a:cxn>
                                                                          <a:cxn ang="0">
                                                                            <a:pos x="connsiteX13" y="connsiteY13"/>
                                                                          </a:cxn>
                                                                          <a:cxn ang="0">
                                                                            <a:pos x="connsiteX14" y="connsiteY14"/>
                                                                          </a:cxn>
                                                                          <a:cxn ang="0">
                                                                            <a:pos x="connsiteX15" y="connsiteY15"/>
                                                                          </a:cxn>
                                                                          <a:cxn ang="0">
                                                                            <a:pos x="connsiteX16" y="connsiteY16"/>
                                                                          </a:cxn>
                                                                          <a:cxn ang="0">
                                                                            <a:pos x="connsiteX17" y="connsiteY17"/>
                                                                          </a:cxn>
                                                                          <a:cxn ang="0">
                                                                            <a:pos x="connsiteX18" y="connsiteY18"/>
                                                                          </a:cxn>
                                                                          <a:cxn ang="0">
                                                                            <a:pos x="connsiteX19" y="connsiteY19"/>
                                                                          </a:cxn>
                                                                          <a:cxn ang="0">
                                                                            <a:pos x="connsiteX20" y="connsiteY20"/>
                                                                          </a:cxn>
                                                                          <a:cxn ang="0">
                                                                            <a:pos x="connsiteX21" y="connsiteY21"/>
                                                                          </a:cxn>
                                                                          <a:cxn ang="0">
                                                                            <a:pos x="connsiteX22" y="connsiteY22"/>
                                                                          </a:cxn>
                                                                          <a:cxn ang="0">
                                                                            <a:pos x="connsiteX23" y="connsiteY23"/>
                                                                          </a:cxn>
                                                                          <a:cxn ang="0">
                                                                            <a:pos x="connsiteX24" y="connsiteY24"/>
                                                                          </a:cxn>
                                                                          <a:cxn ang="0">
                                                                            <a:pos x="connsiteX25" y="connsiteY25"/>
                                                                          </a:cxn>
                                                                          <a:cxn ang="0">
                                                                            <a:pos x="connsiteX26" y="connsiteY26"/>
                                                                          </a:cxn>
                                                                          <a:cxn ang="0">
                                                                            <a:pos x="connsiteX27" y="connsiteY27"/>
                                                                          </a:cxn>
                                                                          <a:cxn ang="0">
                                                                            <a:pos x="connsiteX28" y="connsiteY28"/>
                                                                          </a:cxn>
                                                                          <a:cxn ang="0">
                                                                            <a:pos x="connsiteX29" y="connsiteY29"/>
                                                                          </a:cxn>
                                                                          <a:cxn ang="0">
                                                                            <a:pos x="connsiteX30" y="connsiteY30"/>
                                                                          </a:cxn>
                                                                          <a:cxn ang="0">
                                                                            <a:pos x="connsiteX31" y="connsiteY31"/>
                                                                          </a:cxn>
                                                                          <a:cxn ang="0">
                                                                            <a:pos x="connsiteX32" y="connsiteY32"/>
                                                                          </a:cxn>
                                                                          <a:cxn ang="0">
                                                                            <a:pos x="connsiteX33" y="connsiteY33"/>
                                                                          </a:cxn>
                                                                          <a:cxn ang="0">
                                                                            <a:pos x="connsiteX34" y="connsiteY34"/>
                                                                          </a:cxn>
                                                                          <a:cxn ang="0">
                                                                            <a:pos x="connsiteX35" y="connsiteY35"/>
                                                                          </a:cxn>
                                                                          <a:cxn ang="0">
                                                                            <a:pos x="connsiteX36" y="connsiteY36"/>
                                                                          </a:cxn>
                                                                          <a:cxn ang="0">
                                                                            <a:pos x="connsiteX37" y="connsiteY37"/>
                                                                          </a:cxn>
                                                                          <a:cxn ang="0">
                                                                            <a:pos x="connsiteX38" y="connsiteY38"/>
                                                                          </a:cxn>
                                                                          <a:cxn ang="0">
                                                                            <a:pos x="connsiteX39" y="connsiteY39"/>
                                                                          </a:cxn>
                                                                          <a:cxn ang="0">
                                                                            <a:pos x="connsiteX40" y="connsiteY40"/>
                                                                          </a:cxn>
                                                                          <a:cxn ang="0">
                                                                            <a:pos x="connsiteX41" y="connsiteY41"/>
                                                                          </a:cxn>
                                                                          <a:cxn ang="0">
                                                                            <a:pos x="connsiteX42" y="connsiteY42"/>
                                                                          </a:cxn>
                                                                          <a:cxn ang="0">
                                                                            <a:pos x="connsiteX43" y="connsiteY43"/>
                                                                          </a:cxn>
                                                                          <a:cxn ang="0">
                                                                            <a:pos x="connsiteX44" y="connsiteY44"/>
                                                                          </a:cxn>
                                                                          <a:cxn ang="0">
                                                                            <a:pos x="connsiteX45" y="connsiteY45"/>
                                                                          </a:cxn>
                                                                          <a:cxn ang="0">
                                                                            <a:pos x="connsiteX46" y="connsiteY46"/>
                                                                          </a:cxn>
                                                                          <a:cxn ang="0">
                                                                            <a:pos x="connsiteX47" y="connsiteY47"/>
                                                                          </a:cxn>
                                                                          <a:cxn ang="0">
                                                                            <a:pos x="connsiteX48" y="connsiteY48"/>
                                                                          </a:cxn>
                                                                          <a:cxn ang="0">
                                                                            <a:pos x="connsiteX49" y="connsiteY49"/>
                                                                          </a:cxn>
                                                                          <a:cxn ang="0">
                                                                            <a:pos x="connsiteX50" y="connsiteY50"/>
                                                                          </a:cxn>
                                                                          <a:cxn ang="0">
                                                                            <a:pos x="connsiteX51" y="connsiteY51"/>
                                                                          </a:cxn>
                                                                        </a:cxnLst>
                                                                        <a:rect l="l" t="t" r="r" b="b"/>
                                                                        <a:pathLst>
                                                                          <a:path w="1179871" h="1339646">
                                                                            <a:moveTo>
                                                                              <a:pt x="494071" y="1339646"/>
                                                                            </a:moveTo>
                                                                            <a:lnTo>
                                                                              <a:pt x="457200" y="1310149"/>
                                                                            </a:lnTo>
                                                                            <a:lnTo>
                                                                              <a:pt x="439994" y="1241323"/>
                                                                            </a:lnTo>
                                                                            <a:lnTo>
                                                                              <a:pt x="358878" y="1192162"/>
                                                                            </a:lnTo>
                                                                            <a:lnTo>
                                                                              <a:pt x="363794" y="1162665"/>
                                                                            </a:lnTo>
                                                                            <a:lnTo>
                                                                              <a:pt x="410497" y="1128252"/>
                                                                            </a:lnTo>
                                                                            <a:lnTo>
                                                                              <a:pt x="405581" y="1101213"/>
                                                                            </a:lnTo>
                                                                            <a:lnTo>
                                                                              <a:pt x="344129" y="1091381"/>
                                                                            </a:lnTo>
                                                                            <a:lnTo>
                                                                              <a:pt x="304800" y="1093839"/>
                                                                            </a:lnTo>
                                                                            <a:lnTo>
                                                                              <a:pt x="248265" y="990600"/>
                                                                            </a:lnTo>
                                                                            <a:lnTo>
                                                                              <a:pt x="149942" y="1007807"/>
                                                                            </a:lnTo>
                                                                            <a:lnTo>
                                                                              <a:pt x="120445" y="1007807"/>
                                                                            </a:lnTo>
                                                                            <a:lnTo>
                                                                              <a:pt x="73742" y="872613"/>
                                                                            </a:lnTo>
                                                                            <a:lnTo>
                                                                              <a:pt x="98323" y="801329"/>
                                                                            </a:lnTo>
                                                                            <a:lnTo>
                                                                              <a:pt x="162232" y="766916"/>
                                                                            </a:lnTo>
                                                                            <a:lnTo>
                                                                              <a:pt x="61452" y="476865"/>
                                                                            </a:lnTo>
                                                                            <a:lnTo>
                                                                              <a:pt x="68826" y="427704"/>
                                                                            </a:lnTo>
                                                                            <a:lnTo>
                                                                              <a:pt x="71284" y="378542"/>
                                                                            </a:lnTo>
                                                                            <a:lnTo>
                                                                              <a:pt x="0" y="194187"/>
                                                                            </a:lnTo>
                                                                            <a:lnTo>
                                                                              <a:pt x="103239" y="135194"/>
                                                                            </a:lnTo>
                                                                            <a:lnTo>
                                                                              <a:pt x="169607" y="117987"/>
                                                                            </a:lnTo>
                                                                            <a:lnTo>
                                                                              <a:pt x="216310" y="127820"/>
                                                                            </a:lnTo>
                                                                            <a:lnTo>
                                                                              <a:pt x="285136" y="125362"/>
                                                                            </a:lnTo>
                                                                            <a:lnTo>
                                                                              <a:pt x="307258" y="213852"/>
                                                                            </a:lnTo>
                                                                            <a:cubicBezTo>
                                                                              <a:pt x="306439" y="234336"/>
                                                                              <a:pt x="305619" y="254820"/>
                                                                              <a:pt x="304800" y="275304"/>
                                                                            </a:cubicBezTo>
                                                                            <a:lnTo>
                                                                              <a:pt x="405581" y="211394"/>
                                                                            </a:lnTo>
                                                                            <a:lnTo>
                                                                              <a:pt x="442452" y="206478"/>
                                                                            </a:lnTo>
                                                                            <a:lnTo>
                                                                              <a:pt x="516194" y="263013"/>
                                                                            </a:lnTo>
                                                                            <a:lnTo>
                                                                              <a:pt x="580103" y="194187"/>
                                                                            </a:lnTo>
                                                                            <a:lnTo>
                                                                              <a:pt x="550607" y="125362"/>
                                                                            </a:lnTo>
                                                                            <a:lnTo>
                                                                              <a:pt x="609600" y="95865"/>
                                                                            </a:lnTo>
                                                                            <a:lnTo>
                                                                              <a:pt x="703007" y="51620"/>
                                                                            </a:lnTo>
                                                                            <a:lnTo>
                                                                              <a:pt x="808703" y="0"/>
                                                                            </a:lnTo>
                                                                            <a:lnTo>
                                                                              <a:pt x="1000432" y="83575"/>
                                                                            </a:lnTo>
                                                                            <a:lnTo>
                                                                              <a:pt x="1076632" y="172065"/>
                                                                            </a:lnTo>
                                                                            <a:lnTo>
                                                                              <a:pt x="1061884" y="282678"/>
                                                                            </a:lnTo>
                                                                            <a:lnTo>
                                                                              <a:pt x="1054510" y="351504"/>
                                                                            </a:lnTo>
                                                                            <a:lnTo>
                                                                              <a:pt x="1123336" y="449826"/>
                                                                            </a:lnTo>
                                                                            <a:lnTo>
                                                                              <a:pt x="1098755" y="523568"/>
                                                                            </a:lnTo>
                                                                            <a:lnTo>
                                                                              <a:pt x="1179871" y="609600"/>
                                                                            </a:lnTo>
                                                                            <a:lnTo>
                                                                              <a:pt x="1172497" y="636639"/>
                                                                            </a:lnTo>
                                                                            <a:lnTo>
                                                                              <a:pt x="1093839" y="626807"/>
                                                                            </a:lnTo>
                                                                            <a:lnTo>
                                                                              <a:pt x="1066800" y="678426"/>
                                                                            </a:lnTo>
                                                                            <a:lnTo>
                                                                              <a:pt x="877529" y="710381"/>
                                                                            </a:lnTo>
                                                                            <a:lnTo>
                                                                              <a:pt x="870155" y="882446"/>
                                                                            </a:lnTo>
                                                                            <a:lnTo>
                                                                              <a:pt x="830826" y="897194"/>
                                                                            </a:lnTo>
                                                                            <a:lnTo>
                                                                              <a:pt x="774290" y="1179871"/>
                                                                            </a:lnTo>
                                                                            <a:lnTo>
                                                                              <a:pt x="624348" y="1204452"/>
                                                                            </a:lnTo>
                                                                            <a:lnTo>
                                                                              <a:pt x="609600" y="1189704"/>
                                                                            </a:lnTo>
                                                                            <a:lnTo>
                                                                              <a:pt x="521110" y="1209368"/>
                                                                            </a:lnTo>
                                                                            <a:lnTo>
                                                                              <a:pt x="501445" y="1280652"/>
                                                                            </a:lnTo>
                                                                            <a:lnTo>
                                                                              <a:pt x="494071" y="1339646"/>
                                                                            </a:lnTo>
                                                                            <a:close/>
                                                                          </a:path>
                                                                        </a:pathLst>
                                                                      </a:custGeom>
                                                                      <a:solidFill>
                                                                        <a:srgbClr val="D3985D"/>
                                                                      </a:solidFill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tlCol="0" anchor="ctr"/>
                                                                      <a:lstStyle/>
                                                                      <a:p>
                                                                        <a:pPr algn="ctr"/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Красный</a:t>
                                                                        </a:r>
                                                                        <a:r>
                                                                          <a:rPr lang="ru-RU" sz="1200" dirty="0" smtClean="0">
                                                                            <a:solidFill>
                                                                              <a:schemeClr val="tx1">
                                                                                <a:lumMod val="95000"/>
                                                                                <a:lumOff val="5000"/>
                                                                              </a:schemeClr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  <a:r>
                                                                          <a:rPr lang="ru-RU" sz="1200" b="1" dirty="0" smtClean="0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</a:rPr>
                                                                          <a:t>Кут</a:t>
                                                                        </a:r>
                                                                        <a:endParaRPr lang="ru-RU" sz="1200" b="1" dirty="0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</a:endParaRP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</p:grpSp>
                                                                <p:sp>
                                                                  <p:nvSpPr>
                                                                    <p:cNvPr id="65" name="Полилиния 19">
                                                                      <a:hlinkClick r:id="" action="ppaction://noaction"/>
                                                                    </p:cNvPr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4313903" y="3374923"/>
                                                                      <a:ext cx="997974" cy="1214283"/>
                                                                    </a:xfrm>
                                                                    <a:custGeom>
                                                                      <a:avLst/>
                                                                      <a:gdLst>
                                                                        <a:gd name="connsiteX0" fmla="*/ 941439 w 997974"/>
                                                                        <a:gd name="connsiteY0" fmla="*/ 843116 h 1214283"/>
                                                                        <a:gd name="connsiteX1" fmla="*/ 899652 w 997974"/>
                                                                        <a:gd name="connsiteY1" fmla="*/ 897193 h 1214283"/>
                                                                        <a:gd name="connsiteX2" fmla="*/ 907026 w 997974"/>
                                                                        <a:gd name="connsiteY2" fmla="*/ 1015180 h 1214283"/>
                                                                        <a:gd name="connsiteX3" fmla="*/ 882445 w 997974"/>
                                                                        <a:gd name="connsiteY3" fmla="*/ 1025012 h 1214283"/>
                                                                        <a:gd name="connsiteX4" fmla="*/ 852949 w 997974"/>
                                                                        <a:gd name="connsiteY4" fmla="*/ 970935 h 1214283"/>
                                                                        <a:gd name="connsiteX5" fmla="*/ 828368 w 997974"/>
                                                                        <a:gd name="connsiteY5" fmla="*/ 1005348 h 1214283"/>
                                                                        <a:gd name="connsiteX6" fmla="*/ 796413 w 997974"/>
                                                                        <a:gd name="connsiteY6" fmla="*/ 1034845 h 1214283"/>
                                                                        <a:gd name="connsiteX7" fmla="*/ 789039 w 997974"/>
                                                                        <a:gd name="connsiteY7" fmla="*/ 1015180 h 1214283"/>
                                                                        <a:gd name="connsiteX8" fmla="*/ 762000 w 997974"/>
                                                                        <a:gd name="connsiteY8" fmla="*/ 1111045 h 1214283"/>
                                                                        <a:gd name="connsiteX9" fmla="*/ 816078 w 997974"/>
                                                                        <a:gd name="connsiteY9" fmla="*/ 1172496 h 1214283"/>
                                                                        <a:gd name="connsiteX10" fmla="*/ 673510 w 997974"/>
                                                                        <a:gd name="connsiteY10" fmla="*/ 1152832 h 1214283"/>
                                                                        <a:gd name="connsiteX11" fmla="*/ 612058 w 997974"/>
                                                                        <a:gd name="connsiteY11" fmla="*/ 1113503 h 1214283"/>
                                                                        <a:gd name="connsiteX12" fmla="*/ 567813 w 997974"/>
                                                                        <a:gd name="connsiteY12" fmla="*/ 1113503 h 1214283"/>
                                                                        <a:gd name="connsiteX13" fmla="*/ 550607 w 997974"/>
                                                                        <a:gd name="connsiteY13" fmla="*/ 1140542 h 1214283"/>
                                                                        <a:gd name="connsiteX14" fmla="*/ 530942 w 997974"/>
                                                                        <a:gd name="connsiteY14" fmla="*/ 1209367 h 1214283"/>
                                                                        <a:gd name="connsiteX15" fmla="*/ 299884 w 997974"/>
                                                                        <a:gd name="connsiteY15" fmla="*/ 1214283 h 1214283"/>
                                                                        <a:gd name="connsiteX16" fmla="*/ 267929 w 997974"/>
                                                                        <a:gd name="connsiteY16" fmla="*/ 1108587 h 1214283"/>
                                                                        <a:gd name="connsiteX17" fmla="*/ 307258 w 997974"/>
                                                                        <a:gd name="connsiteY17" fmla="*/ 1020096 h 1214283"/>
                                                                        <a:gd name="connsiteX18" fmla="*/ 307258 w 997974"/>
                                                                        <a:gd name="connsiteY18" fmla="*/ 956187 h 1214283"/>
                                                                        <a:gd name="connsiteX19" fmla="*/ 277762 w 997974"/>
                                                                        <a:gd name="connsiteY19" fmla="*/ 936522 h 1214283"/>
                                                                        <a:gd name="connsiteX20" fmla="*/ 238432 w 997974"/>
                                                                        <a:gd name="connsiteY20" fmla="*/ 931606 h 1214283"/>
                                                                        <a:gd name="connsiteX21" fmla="*/ 223684 w 997974"/>
                                                                        <a:gd name="connsiteY21" fmla="*/ 907025 h 1214283"/>
                                                                        <a:gd name="connsiteX22" fmla="*/ 179439 w 997974"/>
                                                                        <a:gd name="connsiteY22" fmla="*/ 899651 h 1214283"/>
                                                                        <a:gd name="connsiteX23" fmla="*/ 71284 w 997974"/>
                                                                        <a:gd name="connsiteY23" fmla="*/ 798871 h 1214283"/>
                                                                        <a:gd name="connsiteX24" fmla="*/ 0 w 997974"/>
                                                                        <a:gd name="connsiteY24" fmla="*/ 781664 h 1214283"/>
                                                                        <a:gd name="connsiteX25" fmla="*/ 27039 w 997974"/>
                                                                        <a:gd name="connsiteY25" fmla="*/ 742335 h 1214283"/>
                                                                        <a:gd name="connsiteX26" fmla="*/ 152400 w 997974"/>
                                                                        <a:gd name="connsiteY26" fmla="*/ 698090 h 1214283"/>
                                                                        <a:gd name="connsiteX27" fmla="*/ 270387 w 997974"/>
                                                                        <a:gd name="connsiteY27" fmla="*/ 619432 h 1214283"/>
                                                                        <a:gd name="connsiteX28" fmla="*/ 285136 w 997974"/>
                                                                        <a:gd name="connsiteY28" fmla="*/ 567812 h 1214283"/>
                                                                        <a:gd name="connsiteX29" fmla="*/ 277762 w 997974"/>
                                                                        <a:gd name="connsiteY29" fmla="*/ 479322 h 1214283"/>
                                                                        <a:gd name="connsiteX30" fmla="*/ 189271 w 997974"/>
                                                                        <a:gd name="connsiteY30" fmla="*/ 255638 h 1214283"/>
                                                                        <a:gd name="connsiteX31" fmla="*/ 90949 w 997974"/>
                                                                        <a:gd name="connsiteY31" fmla="*/ 115529 h 1214283"/>
                                                                        <a:gd name="connsiteX32" fmla="*/ 196645 w 997974"/>
                                                                        <a:gd name="connsiteY32" fmla="*/ 86032 h 1214283"/>
                                                                        <a:gd name="connsiteX33" fmla="*/ 331839 w 997974"/>
                                                                        <a:gd name="connsiteY33" fmla="*/ 66367 h 1214283"/>
                                                                        <a:gd name="connsiteX34" fmla="*/ 366252 w 997974"/>
                                                                        <a:gd name="connsiteY34" fmla="*/ 68825 h 1214283"/>
                                                                        <a:gd name="connsiteX35" fmla="*/ 467032 w 997974"/>
                                                                        <a:gd name="connsiteY35" fmla="*/ 0 h 1214283"/>
                                                                        <a:gd name="connsiteX36" fmla="*/ 491613 w 997974"/>
                                                                        <a:gd name="connsiteY36" fmla="*/ 22122 h 1214283"/>
                                                                        <a:gd name="connsiteX37" fmla="*/ 491613 w 997974"/>
                                                                        <a:gd name="connsiteY37" fmla="*/ 83574 h 1214283"/>
                                                                        <a:gd name="connsiteX38" fmla="*/ 565355 w 997974"/>
                                                                        <a:gd name="connsiteY38" fmla="*/ 95864 h 1214283"/>
                                                                        <a:gd name="connsiteX39" fmla="*/ 555523 w 997974"/>
                                                                        <a:gd name="connsiteY39" fmla="*/ 159774 h 1214283"/>
                                                                        <a:gd name="connsiteX40" fmla="*/ 526026 w 997974"/>
                                                                        <a:gd name="connsiteY40" fmla="*/ 204019 h 1214283"/>
                                                                        <a:gd name="connsiteX41" fmla="*/ 518652 w 997974"/>
                                                                        <a:gd name="connsiteY41" fmla="*/ 235974 h 1214283"/>
                                                                        <a:gd name="connsiteX42" fmla="*/ 555523 w 997974"/>
                                                                        <a:gd name="connsiteY42" fmla="*/ 270387 h 1214283"/>
                                                                        <a:gd name="connsiteX43" fmla="*/ 557981 w 997974"/>
                                                                        <a:gd name="connsiteY43" fmla="*/ 331838 h 1214283"/>
                                                                        <a:gd name="connsiteX44" fmla="*/ 592394 w 997974"/>
                                                                        <a:gd name="connsiteY44" fmla="*/ 373625 h 1214283"/>
                                                                        <a:gd name="connsiteX45" fmla="*/ 636639 w 997974"/>
                                                                        <a:gd name="connsiteY45" fmla="*/ 373625 h 1214283"/>
                                                                        <a:gd name="connsiteX46" fmla="*/ 712839 w 997974"/>
                                                                        <a:gd name="connsiteY46" fmla="*/ 366251 h 1214283"/>
                                                                        <a:gd name="connsiteX47" fmla="*/ 776749 w 997974"/>
                                                                        <a:gd name="connsiteY47" fmla="*/ 381000 h 1214283"/>
                                                                        <a:gd name="connsiteX48" fmla="*/ 889820 w 997974"/>
                                                                        <a:gd name="connsiteY48" fmla="*/ 346587 h 1214283"/>
                                                                        <a:gd name="connsiteX49" fmla="*/ 997974 w 997974"/>
                                                                        <a:gd name="connsiteY49" fmla="*/ 651387 h 1214283"/>
                                                                        <a:gd name="connsiteX50" fmla="*/ 926691 w 997974"/>
                                                                        <a:gd name="connsiteY50" fmla="*/ 678425 h 1214283"/>
                                                                        <a:gd name="connsiteX51" fmla="*/ 894736 w 997974"/>
                                                                        <a:gd name="connsiteY51" fmla="*/ 737419 h 1214283"/>
                                                                        <a:gd name="connsiteX52" fmla="*/ 941439 w 997974"/>
                                                                        <a:gd name="connsiteY52" fmla="*/ 843116 h 1214283"/>
                                                                      </a:gdLst>
                                                                      <a:ahLst/>
                                                                      <a:cxnLst>
                                                                        <a:cxn ang="0">
                                                                          <a:pos x="connsiteX0" y="connsiteY0"/>
                                                                        </a:cxn>
                                                                        <a:cxn ang="0">
                                                                          <a:pos x="connsiteX1" y="connsiteY1"/>
                                                                        </a:cxn>
                                                                        <a:cxn ang="0">
                                                                          <a:pos x="connsiteX2" y="connsiteY2"/>
                                                                        </a:cxn>
                                                                        <a:cxn ang="0">
                                                                          <a:pos x="connsiteX3" y="connsiteY3"/>
                                                                        </a:cxn>
                                                                        <a:cxn ang="0">
                                                                          <a:pos x="connsiteX4" y="connsiteY4"/>
                                                                        </a:cxn>
                                                                        <a:cxn ang="0">
                                                                          <a:pos x="connsiteX5" y="connsiteY5"/>
                                                                        </a:cxn>
                                                                        <a:cxn ang="0">
                                                                          <a:pos x="connsiteX6" y="connsiteY6"/>
                                                                        </a:cxn>
                                                                        <a:cxn ang="0">
                                                                          <a:pos x="connsiteX7" y="connsiteY7"/>
                                                                        </a:cxn>
                                                                        <a:cxn ang="0">
                                                                          <a:pos x="connsiteX8" y="connsiteY8"/>
                                                                        </a:cxn>
                                                                        <a:cxn ang="0">
                                                                          <a:pos x="connsiteX9" y="connsiteY9"/>
                                                                        </a:cxn>
                                                                        <a:cxn ang="0">
                                                                          <a:pos x="connsiteX10" y="connsiteY10"/>
                                                                        </a:cxn>
                                                                        <a:cxn ang="0">
                                                                          <a:pos x="connsiteX11" y="connsiteY11"/>
                                                                        </a:cxn>
                                                                        <a:cxn ang="0">
                                                                          <a:pos x="connsiteX12" y="connsiteY12"/>
                                                                        </a:cxn>
                                                                        <a:cxn ang="0">
                                                                          <a:pos x="connsiteX13" y="connsiteY13"/>
                                                                        </a:cxn>
                                                                        <a:cxn ang="0">
                                                                          <a:pos x="connsiteX14" y="connsiteY14"/>
                                                                        </a:cxn>
                                                                        <a:cxn ang="0">
                                                                          <a:pos x="connsiteX15" y="connsiteY15"/>
                                                                        </a:cxn>
                                                                        <a:cxn ang="0">
                                                                          <a:pos x="connsiteX16" y="connsiteY16"/>
                                                                        </a:cxn>
                                                                        <a:cxn ang="0">
                                                                          <a:pos x="connsiteX17" y="connsiteY17"/>
                                                                        </a:cxn>
                                                                        <a:cxn ang="0">
                                                                          <a:pos x="connsiteX18" y="connsiteY18"/>
                                                                        </a:cxn>
                                                                        <a:cxn ang="0">
                                                                          <a:pos x="connsiteX19" y="connsiteY19"/>
                                                                        </a:cxn>
                                                                        <a:cxn ang="0">
                                                                          <a:pos x="connsiteX20" y="connsiteY20"/>
                                                                        </a:cxn>
                                                                        <a:cxn ang="0">
                                                                          <a:pos x="connsiteX21" y="connsiteY21"/>
                                                                        </a:cxn>
                                                                        <a:cxn ang="0">
                                                                          <a:pos x="connsiteX22" y="connsiteY22"/>
                                                                        </a:cxn>
                                                                        <a:cxn ang="0">
                                                                          <a:pos x="connsiteX23" y="connsiteY23"/>
                                                                        </a:cxn>
                                                                        <a:cxn ang="0">
                                                                          <a:pos x="connsiteX24" y="connsiteY24"/>
                                                                        </a:cxn>
                                                                        <a:cxn ang="0">
                                                                          <a:pos x="connsiteX25" y="connsiteY25"/>
                                                                        </a:cxn>
                                                                        <a:cxn ang="0">
                                                                          <a:pos x="connsiteX26" y="connsiteY26"/>
                                                                        </a:cxn>
                                                                        <a:cxn ang="0">
                                                                          <a:pos x="connsiteX27" y="connsiteY27"/>
                                                                        </a:cxn>
                                                                        <a:cxn ang="0">
                                                                          <a:pos x="connsiteX28" y="connsiteY28"/>
                                                                        </a:cxn>
                                                                        <a:cxn ang="0">
                                                                          <a:pos x="connsiteX29" y="connsiteY29"/>
                                                                        </a:cxn>
                                                                        <a:cxn ang="0">
                                                                          <a:pos x="connsiteX30" y="connsiteY30"/>
                                                                        </a:cxn>
                                                                        <a:cxn ang="0">
                                                                          <a:pos x="connsiteX31" y="connsiteY31"/>
                                                                        </a:cxn>
                                                                        <a:cxn ang="0">
                                                                          <a:pos x="connsiteX32" y="connsiteY32"/>
                                                                        </a:cxn>
                                                                        <a:cxn ang="0">
                                                                          <a:pos x="connsiteX33" y="connsiteY33"/>
                                                                        </a:cxn>
                                                                        <a:cxn ang="0">
                                                                          <a:pos x="connsiteX34" y="connsiteY34"/>
                                                                        </a:cxn>
                                                                        <a:cxn ang="0">
                                                                          <a:pos x="connsiteX35" y="connsiteY35"/>
                                                                        </a:cxn>
                                                                        <a:cxn ang="0">
                                                                          <a:pos x="connsiteX36" y="connsiteY36"/>
                                                                        </a:cxn>
                                                                        <a:cxn ang="0">
                                                                          <a:pos x="connsiteX37" y="connsiteY37"/>
                                                                        </a:cxn>
                                                                        <a:cxn ang="0">
                                                                          <a:pos x="connsiteX38" y="connsiteY38"/>
                                                                        </a:cxn>
                                                                        <a:cxn ang="0">
                                                                          <a:pos x="connsiteX39" y="connsiteY39"/>
                                                                        </a:cxn>
                                                                        <a:cxn ang="0">
                                                                          <a:pos x="connsiteX40" y="connsiteY40"/>
                                                                        </a:cxn>
                                                                        <a:cxn ang="0">
                                                                          <a:pos x="connsiteX41" y="connsiteY41"/>
                                                                        </a:cxn>
                                                                        <a:cxn ang="0">
                                                                          <a:pos x="connsiteX42" y="connsiteY42"/>
                                                                        </a:cxn>
                                                                        <a:cxn ang="0">
                                                                          <a:pos x="connsiteX43" y="connsiteY43"/>
                                                                        </a:cxn>
                                                                        <a:cxn ang="0">
                                                                          <a:pos x="connsiteX44" y="connsiteY44"/>
                                                                        </a:cxn>
                                                                        <a:cxn ang="0">
                                                                          <a:pos x="connsiteX45" y="connsiteY45"/>
                                                                        </a:cxn>
                                                                        <a:cxn ang="0">
                                                                          <a:pos x="connsiteX46" y="connsiteY46"/>
                                                                        </a:cxn>
                                                                        <a:cxn ang="0">
                                                                          <a:pos x="connsiteX47" y="connsiteY47"/>
                                                                        </a:cxn>
                                                                        <a:cxn ang="0">
                                                                          <a:pos x="connsiteX48" y="connsiteY48"/>
                                                                        </a:cxn>
                                                                        <a:cxn ang="0">
                                                                          <a:pos x="connsiteX49" y="connsiteY49"/>
                                                                        </a:cxn>
                                                                        <a:cxn ang="0">
                                                                          <a:pos x="connsiteX50" y="connsiteY50"/>
                                                                        </a:cxn>
                                                                        <a:cxn ang="0">
                                                                          <a:pos x="connsiteX51" y="connsiteY51"/>
                                                                        </a:cxn>
                                                                        <a:cxn ang="0">
                                                                          <a:pos x="connsiteX52" y="connsiteY52"/>
                                                                        </a:cxn>
                                                                      </a:cxnLst>
                                                                      <a:rect l="l" t="t" r="r" b="b"/>
                                                                      <a:pathLst>
                                                                        <a:path w="997974" h="1214283">
                                                                          <a:moveTo>
                                                                            <a:pt x="941439" y="843116"/>
                                                                          </a:moveTo>
                                                                          <a:lnTo>
                                                                            <a:pt x="899652" y="897193"/>
                                                                          </a:lnTo>
                                                                          <a:lnTo>
                                                                            <a:pt x="907026" y="1015180"/>
                                                                          </a:lnTo>
                                                                          <a:lnTo>
                                                                            <a:pt x="882445" y="1025012"/>
                                                                          </a:lnTo>
                                                                          <a:lnTo>
                                                                            <a:pt x="852949" y="970935"/>
                                                                          </a:lnTo>
                                                                          <a:lnTo>
                                                                            <a:pt x="828368" y="1005348"/>
                                                                          </a:lnTo>
                                                                          <a:lnTo>
                                                                            <a:pt x="796413" y="1034845"/>
                                                                          </a:lnTo>
                                                                          <a:lnTo>
                                                                            <a:pt x="789039" y="1015180"/>
                                                                          </a:lnTo>
                                                                          <a:lnTo>
                                                                            <a:pt x="762000" y="1111045"/>
                                                                          </a:lnTo>
                                                                          <a:lnTo>
                                                                            <a:pt x="816078" y="1172496"/>
                                                                          </a:lnTo>
                                                                          <a:lnTo>
                                                                            <a:pt x="673510" y="1152832"/>
                                                                          </a:lnTo>
                                                                          <a:lnTo>
                                                                            <a:pt x="612058" y="1113503"/>
                                                                          </a:lnTo>
                                                                          <a:lnTo>
                                                                            <a:pt x="567813" y="1113503"/>
                                                                          </a:lnTo>
                                                                          <a:lnTo>
                                                                            <a:pt x="550607" y="1140542"/>
                                                                          </a:lnTo>
                                                                          <a:lnTo>
                                                                            <a:pt x="530942" y="1209367"/>
                                                                          </a:lnTo>
                                                                          <a:lnTo>
                                                                            <a:pt x="299884" y="1214283"/>
                                                                          </a:lnTo>
                                                                          <a:lnTo>
                                                                            <a:pt x="267929" y="1108587"/>
                                                                          </a:lnTo>
                                                                          <a:lnTo>
                                                                            <a:pt x="307258" y="1020096"/>
                                                                          </a:lnTo>
                                                                          <a:lnTo>
                                                                            <a:pt x="307258" y="956187"/>
                                                                          </a:lnTo>
                                                                          <a:lnTo>
                                                                            <a:pt x="277762" y="936522"/>
                                                                          </a:lnTo>
                                                                          <a:lnTo>
                                                                            <a:pt x="238432" y="931606"/>
                                                                          </a:lnTo>
                                                                          <a:lnTo>
                                                                            <a:pt x="223684" y="907025"/>
                                                                          </a:lnTo>
                                                                          <a:lnTo>
                                                                            <a:pt x="179439" y="899651"/>
                                                                          </a:lnTo>
                                                                          <a:lnTo>
                                                                            <a:pt x="71284" y="798871"/>
                                                                          </a:lnTo>
                                                                          <a:lnTo>
                                                                            <a:pt x="0" y="781664"/>
                                                                          </a:lnTo>
                                                                          <a:lnTo>
                                                                            <a:pt x="27039" y="742335"/>
                                                                          </a:lnTo>
                                                                          <a:lnTo>
                                                                            <a:pt x="152400" y="698090"/>
                                                                          </a:lnTo>
                                                                          <a:lnTo>
                                                                            <a:pt x="270387" y="619432"/>
                                                                          </a:lnTo>
                                                                          <a:lnTo>
                                                                            <a:pt x="285136" y="567812"/>
                                                                          </a:lnTo>
                                                                          <a:lnTo>
                                                                            <a:pt x="277762" y="479322"/>
                                                                          </a:lnTo>
                                                                          <a:lnTo>
                                                                            <a:pt x="189271" y="255638"/>
                                                                          </a:lnTo>
                                                                          <a:lnTo>
                                                                            <a:pt x="90949" y="115529"/>
                                                                          </a:lnTo>
                                                                          <a:lnTo>
                                                                            <a:pt x="196645" y="86032"/>
                                                                          </a:lnTo>
                                                                          <a:lnTo>
                                                                            <a:pt x="331839" y="66367"/>
                                                                          </a:lnTo>
                                                                          <a:lnTo>
                                                                            <a:pt x="366252" y="68825"/>
                                                                          </a:lnTo>
                                                                          <a:lnTo>
                                                                            <a:pt x="467032" y="0"/>
                                                                          </a:lnTo>
                                                                          <a:lnTo>
                                                                            <a:pt x="491613" y="22122"/>
                                                                          </a:lnTo>
                                                                          <a:lnTo>
                                                                            <a:pt x="491613" y="83574"/>
                                                                          </a:lnTo>
                                                                          <a:lnTo>
                                                                            <a:pt x="565355" y="95864"/>
                                                                          </a:lnTo>
                                                                          <a:lnTo>
                                                                            <a:pt x="555523" y="159774"/>
                                                                          </a:lnTo>
                                                                          <a:lnTo>
                                                                            <a:pt x="526026" y="204019"/>
                                                                          </a:lnTo>
                                                                          <a:lnTo>
                                                                            <a:pt x="518652" y="235974"/>
                                                                          </a:lnTo>
                                                                          <a:lnTo>
                                                                            <a:pt x="555523" y="270387"/>
                                                                          </a:lnTo>
                                                                          <a:cubicBezTo>
                                                                            <a:pt x="556342" y="290871"/>
                                                                            <a:pt x="557162" y="311354"/>
                                                                            <a:pt x="557981" y="331838"/>
                                                                          </a:cubicBezTo>
                                                                          <a:lnTo>
                                                                            <a:pt x="592394" y="373625"/>
                                                                          </a:lnTo>
                                                                          <a:lnTo>
                                                                            <a:pt x="636639" y="373625"/>
                                                                          </a:lnTo>
                                                                          <a:lnTo>
                                                                            <a:pt x="712839" y="366251"/>
                                                                          </a:lnTo>
                                                                          <a:lnTo>
                                                                            <a:pt x="776749" y="381000"/>
                                                                          </a:lnTo>
                                                                          <a:lnTo>
                                                                            <a:pt x="889820" y="346587"/>
                                                                          </a:lnTo>
                                                                          <a:lnTo>
                                                                            <a:pt x="997974" y="651387"/>
                                                                          </a:lnTo>
                                                                          <a:lnTo>
                                                                            <a:pt x="926691" y="678425"/>
                                                                          </a:lnTo>
                                                                          <a:lnTo>
                                                                            <a:pt x="894736" y="737419"/>
                                                                          </a:lnTo>
                                                                          <a:lnTo>
                                                                            <a:pt x="941439" y="843116"/>
                                                                          </a:lnTo>
                                                                          <a:close/>
                                                                        </a:path>
                                                                      </a:pathLst>
                                                                    </a:custGeom>
                                                                    <a:solidFill>
                                                                      <a:srgbClr val="E7C949"/>
                                                                    </a:solidFill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tlCol="0" anchor="ctr"/>
                                                                    <a:lstStyle/>
                                                                    <a:p>
                                                                      <a:pPr algn="ctr"/>
                                                                      <a:r>
                                                                        <a:rPr lang="ru-RU" sz="1200" b="1" dirty="0" smtClean="0">
                                                                          <a:solidFill>
                                                                            <a:schemeClr val="tx1">
                                                                              <a:lumMod val="95000"/>
                                                                              <a:lumOff val="5000"/>
                                                                            </a:schemeClr>
                                                                          </a:solidFill>
                                                                        </a:rPr>
                                                                        <a:t>     Ровное</a:t>
                                                                      </a:r>
                                                                      <a:endParaRPr lang="ru-RU" sz="1200" b="1" dirty="0">
                                                                        <a:solidFill>
                                                                          <a:schemeClr val="tx1">
                                                                            <a:lumMod val="95000"/>
                                                                            <a:lumOff val="5000"/>
                                                                          </a:schemeClr>
                                                                        </a:solidFill>
                                                                      </a:endParaRPr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</p:grpSp>
                                                              <p:sp>
                                                                <p:nvSpPr>
                                                                  <p:cNvPr id="63" name="Полилиния 62"/>
                                                                  <p:cNvSpPr/>
                                                                  <p:nvPr/>
                                                                </p:nvSpPr>
                                                                <p:spPr>
                                                                  <a:xfrm>
                                                                    <a:off x="3389671" y="3215148"/>
                                                                    <a:ext cx="1216742" cy="1349478"/>
                                                                  </a:xfrm>
                                                                  <a:custGeom>
                                                                    <a:avLst/>
                                                                    <a:gdLst>
                                                                      <a:gd name="connsiteX0" fmla="*/ 924232 w 1216742"/>
                                                                      <a:gd name="connsiteY0" fmla="*/ 936523 h 1349478"/>
                                                                      <a:gd name="connsiteX1" fmla="*/ 752168 w 1216742"/>
                                                                      <a:gd name="connsiteY1" fmla="*/ 1020097 h 1349478"/>
                                                                      <a:gd name="connsiteX2" fmla="*/ 727587 w 1216742"/>
                                                                      <a:gd name="connsiteY2" fmla="*/ 1096297 h 1349478"/>
                                                                      <a:gd name="connsiteX3" fmla="*/ 727587 w 1216742"/>
                                                                      <a:gd name="connsiteY3" fmla="*/ 1170039 h 1349478"/>
                                                                      <a:gd name="connsiteX4" fmla="*/ 762000 w 1216742"/>
                                                                      <a:gd name="connsiteY4" fmla="*/ 1263446 h 1349478"/>
                                                                      <a:gd name="connsiteX5" fmla="*/ 744794 w 1216742"/>
                                                                      <a:gd name="connsiteY5" fmla="*/ 1292942 h 1349478"/>
                                                                      <a:gd name="connsiteX6" fmla="*/ 715297 w 1216742"/>
                                                                      <a:gd name="connsiteY6" fmla="*/ 1315065 h 1349478"/>
                                                                      <a:gd name="connsiteX7" fmla="*/ 589935 w 1216742"/>
                                                                      <a:gd name="connsiteY7" fmla="*/ 1253613 h 1349478"/>
                                                                      <a:gd name="connsiteX8" fmla="*/ 577645 w 1216742"/>
                                                                      <a:gd name="connsiteY8" fmla="*/ 1295400 h 1349478"/>
                                                                      <a:gd name="connsiteX9" fmla="*/ 545690 w 1216742"/>
                                                                      <a:gd name="connsiteY9" fmla="*/ 1349478 h 1349478"/>
                                                                      <a:gd name="connsiteX10" fmla="*/ 474406 w 1216742"/>
                                                                      <a:gd name="connsiteY10" fmla="*/ 1238865 h 1349478"/>
                                                                      <a:gd name="connsiteX11" fmla="*/ 381000 w 1216742"/>
                                                                      <a:gd name="connsiteY11" fmla="*/ 1226575 h 1349478"/>
                                                                      <a:gd name="connsiteX12" fmla="*/ 356419 w 1216742"/>
                                                                      <a:gd name="connsiteY12" fmla="*/ 1265904 h 1349478"/>
                                                                      <a:gd name="connsiteX13" fmla="*/ 95864 w 1216742"/>
                                                                      <a:gd name="connsiteY13" fmla="*/ 1280652 h 1349478"/>
                                                                      <a:gd name="connsiteX14" fmla="*/ 154858 w 1216742"/>
                                                                      <a:gd name="connsiteY14" fmla="*/ 1093839 h 1349478"/>
                                                                      <a:gd name="connsiteX15" fmla="*/ 105697 w 1216742"/>
                                                                      <a:gd name="connsiteY15" fmla="*/ 1037304 h 1349478"/>
                                                                      <a:gd name="connsiteX16" fmla="*/ 159774 w 1216742"/>
                                                                      <a:gd name="connsiteY16" fmla="*/ 1052052 h 1349478"/>
                                                                      <a:gd name="connsiteX17" fmla="*/ 216310 w 1216742"/>
                                                                      <a:gd name="connsiteY17" fmla="*/ 1012723 h 1349478"/>
                                                                      <a:gd name="connsiteX18" fmla="*/ 218768 w 1216742"/>
                                                                      <a:gd name="connsiteY18" fmla="*/ 938981 h 1349478"/>
                                                                      <a:gd name="connsiteX19" fmla="*/ 267929 w 1216742"/>
                                                                      <a:gd name="connsiteY19" fmla="*/ 781665 h 1349478"/>
                                                                      <a:gd name="connsiteX20" fmla="*/ 248264 w 1216742"/>
                                                                      <a:gd name="connsiteY20" fmla="*/ 639097 h 1349478"/>
                                                                      <a:gd name="connsiteX21" fmla="*/ 211394 w 1216742"/>
                                                                      <a:gd name="connsiteY21" fmla="*/ 614517 h 1349478"/>
                                                                      <a:gd name="connsiteX22" fmla="*/ 167148 w 1216742"/>
                                                                      <a:gd name="connsiteY22" fmla="*/ 619433 h 1349478"/>
                                                                      <a:gd name="connsiteX23" fmla="*/ 157316 w 1216742"/>
                                                                      <a:gd name="connsiteY23" fmla="*/ 602226 h 1349478"/>
                                                                      <a:gd name="connsiteX24" fmla="*/ 169606 w 1216742"/>
                                                                      <a:gd name="connsiteY24" fmla="*/ 572729 h 1349478"/>
                                                                      <a:gd name="connsiteX25" fmla="*/ 132735 w 1216742"/>
                                                                      <a:gd name="connsiteY25" fmla="*/ 548149 h 1349478"/>
                                                                      <a:gd name="connsiteX26" fmla="*/ 130277 w 1216742"/>
                                                                      <a:gd name="connsiteY26" fmla="*/ 521110 h 1349478"/>
                                                                      <a:gd name="connsiteX27" fmla="*/ 117987 w 1216742"/>
                                                                      <a:gd name="connsiteY27" fmla="*/ 435078 h 1349478"/>
                                                                      <a:gd name="connsiteX28" fmla="*/ 145026 w 1216742"/>
                                                                      <a:gd name="connsiteY28" fmla="*/ 398207 h 1349478"/>
                                                                      <a:gd name="connsiteX29" fmla="*/ 0 w 1216742"/>
                                                                      <a:gd name="connsiteY29" fmla="*/ 334297 h 1349478"/>
                                                                      <a:gd name="connsiteX30" fmla="*/ 68826 w 1216742"/>
                                                                      <a:gd name="connsiteY30" fmla="*/ 216310 h 1349478"/>
                                                                      <a:gd name="connsiteX31" fmla="*/ 63910 w 1216742"/>
                                                                      <a:gd name="connsiteY31" fmla="*/ 113071 h 1349478"/>
                                                                      <a:gd name="connsiteX32" fmla="*/ 105697 w 1216742"/>
                                                                      <a:gd name="connsiteY32" fmla="*/ 149942 h 1349478"/>
                                                                      <a:gd name="connsiteX33" fmla="*/ 172064 w 1216742"/>
                                                                      <a:gd name="connsiteY33" fmla="*/ 81117 h 1349478"/>
                                                                      <a:gd name="connsiteX34" fmla="*/ 297426 w 1216742"/>
                                                                      <a:gd name="connsiteY34" fmla="*/ 0 h 1349478"/>
                                                                      <a:gd name="connsiteX35" fmla="*/ 398206 w 1216742"/>
                                                                      <a:gd name="connsiteY35" fmla="*/ 19665 h 1349478"/>
                                                                      <a:gd name="connsiteX36" fmla="*/ 400664 w 1216742"/>
                                                                      <a:gd name="connsiteY36" fmla="*/ 78658 h 1349478"/>
                                                                      <a:gd name="connsiteX37" fmla="*/ 462116 w 1216742"/>
                                                                      <a:gd name="connsiteY37" fmla="*/ 58994 h 1349478"/>
                                                                      <a:gd name="connsiteX38" fmla="*/ 498987 w 1216742"/>
                                                                      <a:gd name="connsiteY38" fmla="*/ 7375 h 1349478"/>
                                                                      <a:gd name="connsiteX39" fmla="*/ 683342 w 1216742"/>
                                                                      <a:gd name="connsiteY39" fmla="*/ 95865 h 1349478"/>
                                                                      <a:gd name="connsiteX40" fmla="*/ 801329 w 1216742"/>
                                                                      <a:gd name="connsiteY40" fmla="*/ 54078 h 1349478"/>
                                                                      <a:gd name="connsiteX41" fmla="*/ 894735 w 1216742"/>
                                                                      <a:gd name="connsiteY41" fmla="*/ 34413 h 1349478"/>
                                                                      <a:gd name="connsiteX42" fmla="*/ 1039761 w 1216742"/>
                                                                      <a:gd name="connsiteY42" fmla="*/ 312175 h 1349478"/>
                                                                      <a:gd name="connsiteX43" fmla="*/ 1150374 w 1216742"/>
                                                                      <a:gd name="connsiteY43" fmla="*/ 506362 h 1349478"/>
                                                                      <a:gd name="connsiteX44" fmla="*/ 1216742 w 1216742"/>
                                                                      <a:gd name="connsiteY44" fmla="*/ 653846 h 1349478"/>
                                                                      <a:gd name="connsiteX45" fmla="*/ 1216742 w 1216742"/>
                                                                      <a:gd name="connsiteY45" fmla="*/ 739878 h 1349478"/>
                                                                      <a:gd name="connsiteX46" fmla="*/ 1174955 w 1216742"/>
                                                                      <a:gd name="connsiteY46" fmla="*/ 798871 h 1349478"/>
                                                                      <a:gd name="connsiteX47" fmla="*/ 978310 w 1216742"/>
                                                                      <a:gd name="connsiteY47" fmla="*/ 892278 h 1349478"/>
                                                                      <a:gd name="connsiteX48" fmla="*/ 924232 w 1216742"/>
                                                                      <a:gd name="connsiteY48" fmla="*/ 936523 h 1349478"/>
                                                                    </a:gdLst>
                                                                    <a:ahLst/>
                                                                    <a:cxnLst>
                                                                      <a:cxn ang="0">
                                                                        <a:pos x="connsiteX0" y="connsiteY0"/>
                                                                      </a:cxn>
                                                                      <a:cxn ang="0">
                                                                        <a:pos x="connsiteX1" y="connsiteY1"/>
                                                                      </a:cxn>
                                                                      <a:cxn ang="0">
                                                                        <a:pos x="connsiteX2" y="connsiteY2"/>
                                                                      </a:cxn>
                                                                      <a:cxn ang="0">
                                                                        <a:pos x="connsiteX3" y="connsiteY3"/>
                                                                      </a:cxn>
                                                                      <a:cxn ang="0">
                                                                        <a:pos x="connsiteX4" y="connsiteY4"/>
                                                                      </a:cxn>
                                                                      <a:cxn ang="0">
                                                                        <a:pos x="connsiteX5" y="connsiteY5"/>
                                                                      </a:cxn>
                                                                      <a:cxn ang="0">
                                                                        <a:pos x="connsiteX6" y="connsiteY6"/>
                                                                      </a:cxn>
                                                                      <a:cxn ang="0">
                                                                        <a:pos x="connsiteX7" y="connsiteY7"/>
                                                                      </a:cxn>
                                                                      <a:cxn ang="0">
                                                                        <a:pos x="connsiteX8" y="connsiteY8"/>
                                                                      </a:cxn>
                                                                      <a:cxn ang="0">
                                                                        <a:pos x="connsiteX9" y="connsiteY9"/>
                                                                      </a:cxn>
                                                                      <a:cxn ang="0">
                                                                        <a:pos x="connsiteX10" y="connsiteY10"/>
                                                                      </a:cxn>
                                                                      <a:cxn ang="0">
                                                                        <a:pos x="connsiteX11" y="connsiteY11"/>
                                                                      </a:cxn>
                                                                      <a:cxn ang="0">
                                                                        <a:pos x="connsiteX12" y="connsiteY12"/>
                                                                      </a:cxn>
                                                                      <a:cxn ang="0">
                                                                        <a:pos x="connsiteX13" y="connsiteY13"/>
                                                                      </a:cxn>
                                                                      <a:cxn ang="0">
                                                                        <a:pos x="connsiteX14" y="connsiteY14"/>
                                                                      </a:cxn>
                                                                      <a:cxn ang="0">
                                                                        <a:pos x="connsiteX15" y="connsiteY15"/>
                                                                      </a:cxn>
                                                                      <a:cxn ang="0">
                                                                        <a:pos x="connsiteX16" y="connsiteY16"/>
                                                                      </a:cxn>
                                                                      <a:cxn ang="0">
                                                                        <a:pos x="connsiteX17" y="connsiteY17"/>
                                                                      </a:cxn>
                                                                      <a:cxn ang="0">
                                                                        <a:pos x="connsiteX18" y="connsiteY18"/>
                                                                      </a:cxn>
                                                                      <a:cxn ang="0">
                                                                        <a:pos x="connsiteX19" y="connsiteY19"/>
                                                                      </a:cxn>
                                                                      <a:cxn ang="0">
                                                                        <a:pos x="connsiteX20" y="connsiteY20"/>
                                                                      </a:cxn>
                                                                      <a:cxn ang="0">
                                                                        <a:pos x="connsiteX21" y="connsiteY21"/>
                                                                      </a:cxn>
                                                                      <a:cxn ang="0">
                                                                        <a:pos x="connsiteX22" y="connsiteY22"/>
                                                                      </a:cxn>
                                                                      <a:cxn ang="0">
                                                                        <a:pos x="connsiteX23" y="connsiteY23"/>
                                                                      </a:cxn>
                                                                      <a:cxn ang="0">
                                                                        <a:pos x="connsiteX24" y="connsiteY24"/>
                                                                      </a:cxn>
                                                                      <a:cxn ang="0">
                                                                        <a:pos x="connsiteX25" y="connsiteY25"/>
                                                                      </a:cxn>
                                                                      <a:cxn ang="0">
                                                                        <a:pos x="connsiteX26" y="connsiteY26"/>
                                                                      </a:cxn>
                                                                      <a:cxn ang="0">
                                                                        <a:pos x="connsiteX27" y="connsiteY27"/>
                                                                      </a:cxn>
                                                                      <a:cxn ang="0">
                                                                        <a:pos x="connsiteX28" y="connsiteY28"/>
                                                                      </a:cxn>
                                                                      <a:cxn ang="0">
                                                                        <a:pos x="connsiteX29" y="connsiteY29"/>
                                                                      </a:cxn>
                                                                      <a:cxn ang="0">
                                                                        <a:pos x="connsiteX30" y="connsiteY30"/>
                                                                      </a:cxn>
                                                                      <a:cxn ang="0">
                                                                        <a:pos x="connsiteX31" y="connsiteY31"/>
                                                                      </a:cxn>
                                                                      <a:cxn ang="0">
                                                                        <a:pos x="connsiteX32" y="connsiteY32"/>
                                                                      </a:cxn>
                                                                      <a:cxn ang="0">
                                                                        <a:pos x="connsiteX33" y="connsiteY33"/>
                                                                      </a:cxn>
                                                                      <a:cxn ang="0">
                                                                        <a:pos x="connsiteX34" y="connsiteY34"/>
                                                                      </a:cxn>
                                                                      <a:cxn ang="0">
                                                                        <a:pos x="connsiteX35" y="connsiteY35"/>
                                                                      </a:cxn>
                                                                      <a:cxn ang="0">
                                                                        <a:pos x="connsiteX36" y="connsiteY36"/>
                                                                      </a:cxn>
                                                                      <a:cxn ang="0">
                                                                        <a:pos x="connsiteX37" y="connsiteY37"/>
                                                                      </a:cxn>
                                                                      <a:cxn ang="0">
                                                                        <a:pos x="connsiteX38" y="connsiteY38"/>
                                                                      </a:cxn>
                                                                      <a:cxn ang="0">
                                                                        <a:pos x="connsiteX39" y="connsiteY39"/>
                                                                      </a:cxn>
                                                                      <a:cxn ang="0">
                                                                        <a:pos x="connsiteX40" y="connsiteY40"/>
                                                                      </a:cxn>
                                                                      <a:cxn ang="0">
                                                                        <a:pos x="connsiteX41" y="connsiteY41"/>
                                                                      </a:cxn>
                                                                      <a:cxn ang="0">
                                                                        <a:pos x="connsiteX42" y="connsiteY42"/>
                                                                      </a:cxn>
                                                                      <a:cxn ang="0">
                                                                        <a:pos x="connsiteX43" y="connsiteY43"/>
                                                                      </a:cxn>
                                                                      <a:cxn ang="0">
                                                                        <a:pos x="connsiteX44" y="connsiteY44"/>
                                                                      </a:cxn>
                                                                      <a:cxn ang="0">
                                                                        <a:pos x="connsiteX45" y="connsiteY45"/>
                                                                      </a:cxn>
                                                                      <a:cxn ang="0">
                                                                        <a:pos x="connsiteX46" y="connsiteY46"/>
                                                                      </a:cxn>
                                                                      <a:cxn ang="0">
                                                                        <a:pos x="connsiteX47" y="connsiteY47"/>
                                                                      </a:cxn>
                                                                      <a:cxn ang="0">
                                                                        <a:pos x="connsiteX48" y="connsiteY48"/>
                                                                      </a:cxn>
                                                                    </a:cxnLst>
                                                                    <a:rect l="l" t="t" r="r" b="b"/>
                                                                    <a:pathLst>
                                                                      <a:path w="1216742" h="1349478">
                                                                        <a:moveTo>
                                                                          <a:pt x="924232" y="936523"/>
                                                                        </a:moveTo>
                                                                        <a:lnTo>
                                                                          <a:pt x="752168" y="1020097"/>
                                                                        </a:lnTo>
                                                                        <a:lnTo>
                                                                          <a:pt x="727587" y="1096297"/>
                                                                        </a:lnTo>
                                                                        <a:lnTo>
                                                                          <a:pt x="727587" y="1170039"/>
                                                                        </a:lnTo>
                                                                        <a:lnTo>
                                                                          <a:pt x="762000" y="1263446"/>
                                                                        </a:lnTo>
                                                                        <a:lnTo>
                                                                          <a:pt x="744794" y="1292942"/>
                                                                        </a:lnTo>
                                                                        <a:lnTo>
                                                                          <a:pt x="715297" y="1315065"/>
                                                                        </a:lnTo>
                                                                        <a:lnTo>
                                                                          <a:pt x="589935" y="1253613"/>
                                                                        </a:lnTo>
                                                                        <a:lnTo>
                                                                          <a:pt x="577645" y="1295400"/>
                                                                        </a:lnTo>
                                                                        <a:lnTo>
                                                                          <a:pt x="545690" y="1349478"/>
                                                                        </a:lnTo>
                                                                        <a:lnTo>
                                                                          <a:pt x="474406" y="1238865"/>
                                                                        </a:lnTo>
                                                                        <a:lnTo>
                                                                          <a:pt x="381000" y="1226575"/>
                                                                        </a:lnTo>
                                                                        <a:lnTo>
                                                                          <a:pt x="356419" y="1265904"/>
                                                                        </a:lnTo>
                                                                        <a:lnTo>
                                                                          <a:pt x="95864" y="1280652"/>
                                                                        </a:lnTo>
                                                                        <a:lnTo>
                                                                          <a:pt x="154858" y="1093839"/>
                                                                        </a:lnTo>
                                                                        <a:lnTo>
                                                                          <a:pt x="105697" y="1037304"/>
                                                                        </a:lnTo>
                                                                        <a:lnTo>
                                                                          <a:pt x="159774" y="1052052"/>
                                                                        </a:lnTo>
                                                                        <a:lnTo>
                                                                          <a:pt x="216310" y="1012723"/>
                                                                        </a:lnTo>
                                                                        <a:cubicBezTo>
                                                                          <a:pt x="217129" y="988142"/>
                                                                          <a:pt x="217949" y="963562"/>
                                                                          <a:pt x="218768" y="938981"/>
                                                                        </a:cubicBezTo>
                                                                        <a:lnTo>
                                                                          <a:pt x="267929" y="781665"/>
                                                                        </a:lnTo>
                                                                        <a:lnTo>
                                                                          <a:pt x="248264" y="639097"/>
                                                                        </a:lnTo>
                                                                        <a:lnTo>
                                                                          <a:pt x="211394" y="614517"/>
                                                                        </a:lnTo>
                                                                        <a:lnTo>
                                                                          <a:pt x="167148" y="619433"/>
                                                                        </a:lnTo>
                                                                        <a:lnTo>
                                                                          <a:pt x="157316" y="602226"/>
                                                                        </a:lnTo>
                                                                        <a:lnTo>
                                                                          <a:pt x="169606" y="572729"/>
                                                                        </a:lnTo>
                                                                        <a:lnTo>
                                                                          <a:pt x="132735" y="548149"/>
                                                                        </a:lnTo>
                                                                        <a:lnTo>
                                                                          <a:pt x="130277" y="521110"/>
                                                                        </a:lnTo>
                                                                        <a:lnTo>
                                                                          <a:pt x="117987" y="435078"/>
                                                                        </a:lnTo>
                                                                        <a:lnTo>
                                                                          <a:pt x="145026" y="398207"/>
                                                                        </a:lnTo>
                                                                        <a:lnTo>
                                                                          <a:pt x="0" y="334297"/>
                                                                        </a:lnTo>
                                                                        <a:lnTo>
                                                                          <a:pt x="68826" y="216310"/>
                                                                        </a:lnTo>
                                                                        <a:lnTo>
                                                                          <a:pt x="63910" y="113071"/>
                                                                        </a:lnTo>
                                                                        <a:lnTo>
                                                                          <a:pt x="105697" y="149942"/>
                                                                        </a:lnTo>
                                                                        <a:lnTo>
                                                                          <a:pt x="172064" y="81117"/>
                                                                        </a:lnTo>
                                                                        <a:lnTo>
                                                                          <a:pt x="297426" y="0"/>
                                                                        </a:lnTo>
                                                                        <a:lnTo>
                                                                          <a:pt x="398206" y="19665"/>
                                                                        </a:lnTo>
                                                                        <a:lnTo>
                                                                          <a:pt x="400664" y="78658"/>
                                                                        </a:lnTo>
                                                                        <a:lnTo>
                                                                          <a:pt x="462116" y="58994"/>
                                                                        </a:lnTo>
                                                                        <a:lnTo>
                                                                          <a:pt x="498987" y="7375"/>
                                                                        </a:lnTo>
                                                                        <a:lnTo>
                                                                          <a:pt x="683342" y="95865"/>
                                                                        </a:lnTo>
                                                                        <a:lnTo>
                                                                          <a:pt x="801329" y="54078"/>
                                                                        </a:lnTo>
                                                                        <a:lnTo>
                                                                          <a:pt x="894735" y="34413"/>
                                                                        </a:lnTo>
                                                                        <a:lnTo>
                                                                          <a:pt x="1039761" y="312175"/>
                                                                        </a:lnTo>
                                                                        <a:lnTo>
                                                                          <a:pt x="1150374" y="506362"/>
                                                                        </a:lnTo>
                                                                        <a:lnTo>
                                                                          <a:pt x="1216742" y="653846"/>
                                                                        </a:lnTo>
                                                                        <a:lnTo>
                                                                          <a:pt x="1216742" y="739878"/>
                                                                        </a:lnTo>
                                                                        <a:lnTo>
                                                                          <a:pt x="1174955" y="798871"/>
                                                                        </a:lnTo>
                                                                        <a:lnTo>
                                                                          <a:pt x="978310" y="892278"/>
                                                                        </a:lnTo>
                                                                        <a:lnTo>
                                                                          <a:pt x="924232" y="936523"/>
                                                                        </a:lnTo>
                                                                        <a:close/>
                                                                      </a:path>
                                                                    </a:pathLst>
                                                                  </a:custGeom>
                                                                  <a:solidFill>
                                                                    <a:schemeClr val="accent2">
                                                                      <a:lumMod val="75000"/>
                                                                    </a:schemeClr>
                                                                  </a:solidFill>
                                                                </p:spPr>
                                                                <p:style>
                                                                  <a:lnRef idx="2">
                                                                    <a:schemeClr val="accent1">
                                                                      <a:shade val="50000"/>
                                                                    </a:schemeClr>
                                                                  </a:lnRef>
                                                                  <a:fillRef idx="1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lt1"/>
                                                                  </a:fontRef>
                                                                </p:style>
                                                                <p:txBody>
                                                                  <a:bodyPr rtlCol="0" anchor="ctr"/>
                                                                  <a:lstStyle/>
                                                                  <a:p>
                                                                    <a:pPr algn="ctr"/>
                                                                    <a:r>
                                                                      <a:rPr lang="ru-RU" sz="1200" b="1" dirty="0" smtClean="0">
                                                                        <a:solidFill>
                                                                          <a:schemeClr val="bg1"/>
                                                                        </a:solidFill>
                                                                      </a:rPr>
                                                                      <a:t>Красноармейск</a:t>
                                                                    </a:r>
                                                                    <a:endParaRPr lang="ru-RU" sz="1200" b="1" dirty="0">
                                                                      <a:solidFill>
                                                                        <a:schemeClr val="bg1"/>
                                                                      </a:solidFill>
                                                                    </a:endParaRP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</p:grpSp>
                                                            <p:sp>
                                                              <p:nvSpPr>
                                                                <p:cNvPr id="61" name="Полилиния 60"/>
                                                                <p:cNvSpPr/>
                                                                <p:nvPr/>
                                                              </p:nvSpPr>
                                                              <p:spPr>
                                                                <a:xfrm>
                                                                  <a:off x="4289323" y="2170471"/>
                                                                  <a:ext cx="1135625" cy="1582994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connsiteX0" fmla="*/ 0 w 1135625"/>
                                                                    <a:gd name="connsiteY0" fmla="*/ 1074174 h 1582994"/>
                                                                    <a:gd name="connsiteX1" fmla="*/ 120445 w 1135625"/>
                                                                    <a:gd name="connsiteY1" fmla="*/ 1312606 h 1582994"/>
                                                                    <a:gd name="connsiteX2" fmla="*/ 378542 w 1135625"/>
                                                                    <a:gd name="connsiteY2" fmla="*/ 1273277 h 1582994"/>
                                                                    <a:gd name="connsiteX3" fmla="*/ 491612 w 1135625"/>
                                                                    <a:gd name="connsiteY3" fmla="*/ 1216742 h 1582994"/>
                                                                    <a:gd name="connsiteX4" fmla="*/ 513735 w 1135625"/>
                                                                    <a:gd name="connsiteY4" fmla="*/ 1231490 h 1582994"/>
                                                                    <a:gd name="connsiteX5" fmla="*/ 518651 w 1135625"/>
                                                                    <a:gd name="connsiteY5" fmla="*/ 1285568 h 1582994"/>
                                                                    <a:gd name="connsiteX6" fmla="*/ 597309 w 1135625"/>
                                                                    <a:gd name="connsiteY6" fmla="*/ 1310148 h 1582994"/>
                                                                    <a:gd name="connsiteX7" fmla="*/ 572729 w 1135625"/>
                                                                    <a:gd name="connsiteY7" fmla="*/ 1369142 h 1582994"/>
                                                                    <a:gd name="connsiteX8" fmla="*/ 545690 w 1135625"/>
                                                                    <a:gd name="connsiteY8" fmla="*/ 1425677 h 1582994"/>
                                                                    <a:gd name="connsiteX9" fmla="*/ 557980 w 1135625"/>
                                                                    <a:gd name="connsiteY9" fmla="*/ 1457632 h 1582994"/>
                                                                    <a:gd name="connsiteX10" fmla="*/ 585019 w 1135625"/>
                                                                    <a:gd name="connsiteY10" fmla="*/ 1494503 h 1582994"/>
                                                                    <a:gd name="connsiteX11" fmla="*/ 582561 w 1135625"/>
                                                                    <a:gd name="connsiteY11" fmla="*/ 1533832 h 1582994"/>
                                                                    <a:gd name="connsiteX12" fmla="*/ 629264 w 1135625"/>
                                                                    <a:gd name="connsiteY12" fmla="*/ 1578077 h 1582994"/>
                                                                    <a:gd name="connsiteX13" fmla="*/ 725129 w 1135625"/>
                                                                    <a:gd name="connsiteY13" fmla="*/ 1570703 h 1582994"/>
                                                                    <a:gd name="connsiteX14" fmla="*/ 803787 w 1135625"/>
                                                                    <a:gd name="connsiteY14" fmla="*/ 1582994 h 1582994"/>
                                                                    <a:gd name="connsiteX15" fmla="*/ 919316 w 1135625"/>
                                                                    <a:gd name="connsiteY15" fmla="*/ 1551039 h 1582994"/>
                                                                    <a:gd name="connsiteX16" fmla="*/ 938980 w 1135625"/>
                                                                    <a:gd name="connsiteY16" fmla="*/ 1457632 h 1582994"/>
                                                                    <a:gd name="connsiteX17" fmla="*/ 857864 w 1135625"/>
                                                                    <a:gd name="connsiteY17" fmla="*/ 1278194 h 1582994"/>
                                                                    <a:gd name="connsiteX18" fmla="*/ 1022554 w 1135625"/>
                                                                    <a:gd name="connsiteY18" fmla="*/ 1194619 h 1582994"/>
                                                                    <a:gd name="connsiteX19" fmla="*/ 1135625 w 1135625"/>
                                                                    <a:gd name="connsiteY19" fmla="*/ 1204452 h 1582994"/>
                                                                    <a:gd name="connsiteX20" fmla="*/ 1123335 w 1135625"/>
                                                                    <a:gd name="connsiteY20" fmla="*/ 1106129 h 1582994"/>
                                                                    <a:gd name="connsiteX21" fmla="*/ 1098754 w 1135625"/>
                                                                    <a:gd name="connsiteY21" fmla="*/ 1042219 h 1582994"/>
                                                                    <a:gd name="connsiteX22" fmla="*/ 1037303 w 1135625"/>
                                                                    <a:gd name="connsiteY22" fmla="*/ 1061884 h 1582994"/>
                                                                    <a:gd name="connsiteX23" fmla="*/ 985683 w 1135625"/>
                                                                    <a:gd name="connsiteY23" fmla="*/ 1064342 h 1582994"/>
                                                                    <a:gd name="connsiteX24" fmla="*/ 1002890 w 1135625"/>
                                                                    <a:gd name="connsiteY24" fmla="*/ 995516 h 1582994"/>
                                                                    <a:gd name="connsiteX25" fmla="*/ 997974 w 1135625"/>
                                                                    <a:gd name="connsiteY25" fmla="*/ 956187 h 1582994"/>
                                                                    <a:gd name="connsiteX26" fmla="*/ 980767 w 1135625"/>
                                                                    <a:gd name="connsiteY26" fmla="*/ 941439 h 1582994"/>
                                                                    <a:gd name="connsiteX27" fmla="*/ 997974 w 1135625"/>
                                                                    <a:gd name="connsiteY27" fmla="*/ 911942 h 1582994"/>
                                                                    <a:gd name="connsiteX28" fmla="*/ 1000432 w 1135625"/>
                                                                    <a:gd name="connsiteY28" fmla="*/ 887361 h 1582994"/>
                                                                    <a:gd name="connsiteX29" fmla="*/ 988142 w 1135625"/>
                                                                    <a:gd name="connsiteY29" fmla="*/ 862781 h 1582994"/>
                                                                    <a:gd name="connsiteX30" fmla="*/ 958645 w 1135625"/>
                                                                    <a:gd name="connsiteY30" fmla="*/ 845574 h 1582994"/>
                                                                    <a:gd name="connsiteX31" fmla="*/ 956187 w 1135625"/>
                                                                    <a:gd name="connsiteY31" fmla="*/ 813619 h 1582994"/>
                                                                    <a:gd name="connsiteX32" fmla="*/ 946354 w 1135625"/>
                                                                    <a:gd name="connsiteY32" fmla="*/ 796413 h 1582994"/>
                                                                    <a:gd name="connsiteX33" fmla="*/ 948812 w 1135625"/>
                                                                    <a:gd name="connsiteY33" fmla="*/ 766916 h 1582994"/>
                                                                    <a:gd name="connsiteX34" fmla="*/ 1015180 w 1135625"/>
                                                                    <a:gd name="connsiteY34" fmla="*/ 732503 h 1582994"/>
                                                                    <a:gd name="connsiteX35" fmla="*/ 963561 w 1135625"/>
                                                                    <a:gd name="connsiteY35" fmla="*/ 535858 h 1582994"/>
                                                                    <a:gd name="connsiteX36" fmla="*/ 946354 w 1135625"/>
                                                                    <a:gd name="connsiteY36" fmla="*/ 476864 h 1582994"/>
                                                                    <a:gd name="connsiteX37" fmla="*/ 840658 w 1135625"/>
                                                                    <a:gd name="connsiteY37" fmla="*/ 398206 h 1582994"/>
                                                                    <a:gd name="connsiteX38" fmla="*/ 793954 w 1135625"/>
                                                                    <a:gd name="connsiteY38" fmla="*/ 390832 h 1582994"/>
                                                                    <a:gd name="connsiteX39" fmla="*/ 779206 w 1135625"/>
                                                                    <a:gd name="connsiteY39" fmla="*/ 282677 h 1582994"/>
                                                                    <a:gd name="connsiteX40" fmla="*/ 951271 w 1135625"/>
                                                                    <a:gd name="connsiteY40" fmla="*/ 216310 h 1582994"/>
                                                                    <a:gd name="connsiteX41" fmla="*/ 929148 w 1135625"/>
                                                                    <a:gd name="connsiteY41" fmla="*/ 213852 h 1582994"/>
                                                                    <a:gd name="connsiteX42" fmla="*/ 921774 w 1135625"/>
                                                                    <a:gd name="connsiteY42" fmla="*/ 211394 h 1582994"/>
                                                                    <a:gd name="connsiteX43" fmla="*/ 911942 w 1135625"/>
                                                                    <a:gd name="connsiteY43" fmla="*/ 213852 h 1582994"/>
                                                                    <a:gd name="connsiteX44" fmla="*/ 897193 w 1135625"/>
                                                                    <a:gd name="connsiteY44" fmla="*/ 223684 h 1582994"/>
                                                                    <a:gd name="connsiteX45" fmla="*/ 882445 w 1135625"/>
                                                                    <a:gd name="connsiteY45" fmla="*/ 189271 h 1582994"/>
                                                                    <a:gd name="connsiteX46" fmla="*/ 909483 w 1135625"/>
                                                                    <a:gd name="connsiteY46" fmla="*/ 117987 h 1582994"/>
                                                                    <a:gd name="connsiteX47" fmla="*/ 862780 w 1135625"/>
                                                                    <a:gd name="connsiteY47" fmla="*/ 90948 h 1582994"/>
                                                                    <a:gd name="connsiteX48" fmla="*/ 737419 w 1135625"/>
                                                                    <a:gd name="connsiteY48" fmla="*/ 63910 h 1582994"/>
                                                                    <a:gd name="connsiteX49" fmla="*/ 678425 w 1135625"/>
                                                                    <a:gd name="connsiteY49" fmla="*/ 73742 h 1582994"/>
                                                                    <a:gd name="connsiteX50" fmla="*/ 619432 w 1135625"/>
                                                                    <a:gd name="connsiteY50" fmla="*/ 4916 h 1582994"/>
                                                                    <a:gd name="connsiteX51" fmla="*/ 577645 w 1135625"/>
                                                                    <a:gd name="connsiteY51" fmla="*/ 0 h 1582994"/>
                                                                    <a:gd name="connsiteX52" fmla="*/ 459658 w 1135625"/>
                                                                    <a:gd name="connsiteY52" fmla="*/ 294968 h 1582994"/>
                                                                    <a:gd name="connsiteX53" fmla="*/ 430161 w 1135625"/>
                                                                    <a:gd name="connsiteY53" fmla="*/ 449826 h 1582994"/>
                                                                    <a:gd name="connsiteX54" fmla="*/ 383458 w 1135625"/>
                                                                    <a:gd name="connsiteY54" fmla="*/ 476864 h 1582994"/>
                                                                    <a:gd name="connsiteX55" fmla="*/ 221225 w 1135625"/>
                                                                    <a:gd name="connsiteY55" fmla="*/ 523568 h 1582994"/>
                                                                    <a:gd name="connsiteX56" fmla="*/ 181896 w 1135625"/>
                                                                    <a:gd name="connsiteY56" fmla="*/ 631723 h 1582994"/>
                                                                    <a:gd name="connsiteX57" fmla="*/ 149942 w 1135625"/>
                                                                    <a:gd name="connsiteY57" fmla="*/ 789039 h 1582994"/>
                                                                    <a:gd name="connsiteX58" fmla="*/ 68825 w 1135625"/>
                                                                    <a:gd name="connsiteY58" fmla="*/ 838200 h 1582994"/>
                                                                    <a:gd name="connsiteX59" fmla="*/ 19664 w 1135625"/>
                                                                    <a:gd name="connsiteY59" fmla="*/ 951271 h 1582994"/>
                                                                    <a:gd name="connsiteX60" fmla="*/ 0 w 1135625"/>
                                                                    <a:gd name="connsiteY60" fmla="*/ 1074174 h 1582994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0">
                                                                      <a:pos x="connsiteX0" y="connsiteY0"/>
                                                                    </a:cxn>
                                                                    <a:cxn ang="0">
                                                                      <a:pos x="connsiteX1" y="connsiteY1"/>
                                                                    </a:cxn>
                                                                    <a:cxn ang="0">
                                                                      <a:pos x="connsiteX2" y="connsiteY2"/>
                                                                    </a:cxn>
                                                                    <a:cxn ang="0">
                                                                      <a:pos x="connsiteX3" y="connsiteY3"/>
                                                                    </a:cxn>
                                                                    <a:cxn ang="0">
                                                                      <a:pos x="connsiteX4" y="connsiteY4"/>
                                                                    </a:cxn>
                                                                    <a:cxn ang="0">
                                                                      <a:pos x="connsiteX5" y="connsiteY5"/>
                                                                    </a:cxn>
                                                                    <a:cxn ang="0">
                                                                      <a:pos x="connsiteX6" y="connsiteY6"/>
                                                                    </a:cxn>
                                                                    <a:cxn ang="0">
                                                                      <a:pos x="connsiteX7" y="connsiteY7"/>
                                                                    </a:cxn>
                                                                    <a:cxn ang="0">
                                                                      <a:pos x="connsiteX8" y="connsiteY8"/>
                                                                    </a:cxn>
                                                                    <a:cxn ang="0">
                                                                      <a:pos x="connsiteX9" y="connsiteY9"/>
                                                                    </a:cxn>
                                                                    <a:cxn ang="0">
                                                                      <a:pos x="connsiteX10" y="connsiteY10"/>
                                                                    </a:cxn>
                                                                    <a:cxn ang="0">
                                                                      <a:pos x="connsiteX11" y="connsiteY11"/>
                                                                    </a:cxn>
                                                                    <a:cxn ang="0">
                                                                      <a:pos x="connsiteX12" y="connsiteY12"/>
                                                                    </a:cxn>
                                                                    <a:cxn ang="0">
                                                                      <a:pos x="connsiteX13" y="connsiteY13"/>
                                                                    </a:cxn>
                                                                    <a:cxn ang="0">
                                                                      <a:pos x="connsiteX14" y="connsiteY14"/>
                                                                    </a:cxn>
                                                                    <a:cxn ang="0">
                                                                      <a:pos x="connsiteX15" y="connsiteY15"/>
                                                                    </a:cxn>
                                                                    <a:cxn ang="0">
                                                                      <a:pos x="connsiteX16" y="connsiteY16"/>
                                                                    </a:cxn>
                                                                    <a:cxn ang="0">
                                                                      <a:pos x="connsiteX17" y="connsiteY17"/>
                                                                    </a:cxn>
                                                                    <a:cxn ang="0">
                                                                      <a:pos x="connsiteX18" y="connsiteY18"/>
                                                                    </a:cxn>
                                                                    <a:cxn ang="0">
                                                                      <a:pos x="connsiteX19" y="connsiteY19"/>
                                                                    </a:cxn>
                                                                    <a:cxn ang="0">
                                                                      <a:pos x="connsiteX20" y="connsiteY20"/>
                                                                    </a:cxn>
                                                                    <a:cxn ang="0">
                                                                      <a:pos x="connsiteX21" y="connsiteY21"/>
                                                                    </a:cxn>
                                                                    <a:cxn ang="0">
                                                                      <a:pos x="connsiteX22" y="connsiteY22"/>
                                                                    </a:cxn>
                                                                    <a:cxn ang="0">
                                                                      <a:pos x="connsiteX23" y="connsiteY23"/>
                                                                    </a:cxn>
                                                                    <a:cxn ang="0">
                                                                      <a:pos x="connsiteX24" y="connsiteY24"/>
                                                                    </a:cxn>
                                                                    <a:cxn ang="0">
                                                                      <a:pos x="connsiteX25" y="connsiteY25"/>
                                                                    </a:cxn>
                                                                    <a:cxn ang="0">
                                                                      <a:pos x="connsiteX26" y="connsiteY26"/>
                                                                    </a:cxn>
                                                                    <a:cxn ang="0">
                                                                      <a:pos x="connsiteX27" y="connsiteY27"/>
                                                                    </a:cxn>
                                                                    <a:cxn ang="0">
                                                                      <a:pos x="connsiteX28" y="connsiteY28"/>
                                                                    </a:cxn>
                                                                    <a:cxn ang="0">
                                                                      <a:pos x="connsiteX29" y="connsiteY29"/>
                                                                    </a:cxn>
                                                                    <a:cxn ang="0">
                                                                      <a:pos x="connsiteX30" y="connsiteY30"/>
                                                                    </a:cxn>
                                                                    <a:cxn ang="0">
                                                                      <a:pos x="connsiteX31" y="connsiteY31"/>
                                                                    </a:cxn>
                                                                    <a:cxn ang="0">
                                                                      <a:pos x="connsiteX32" y="connsiteY32"/>
                                                                    </a:cxn>
                                                                    <a:cxn ang="0">
                                                                      <a:pos x="connsiteX33" y="connsiteY33"/>
                                                                    </a:cxn>
                                                                    <a:cxn ang="0">
                                                                      <a:pos x="connsiteX34" y="connsiteY34"/>
                                                                    </a:cxn>
                                                                    <a:cxn ang="0">
                                                                      <a:pos x="connsiteX35" y="connsiteY35"/>
                                                                    </a:cxn>
                                                                    <a:cxn ang="0">
                                                                      <a:pos x="connsiteX36" y="connsiteY36"/>
                                                                    </a:cxn>
                                                                    <a:cxn ang="0">
                                                                      <a:pos x="connsiteX37" y="connsiteY37"/>
                                                                    </a:cxn>
                                                                    <a:cxn ang="0">
                                                                      <a:pos x="connsiteX38" y="connsiteY38"/>
                                                                    </a:cxn>
                                                                    <a:cxn ang="0">
                                                                      <a:pos x="connsiteX39" y="connsiteY39"/>
                                                                    </a:cxn>
                                                                    <a:cxn ang="0">
                                                                      <a:pos x="connsiteX40" y="connsiteY40"/>
                                                                    </a:cxn>
                                                                    <a:cxn ang="0">
                                                                      <a:pos x="connsiteX41" y="connsiteY41"/>
                                                                    </a:cxn>
                                                                    <a:cxn ang="0">
                                                                      <a:pos x="connsiteX42" y="connsiteY42"/>
                                                                    </a:cxn>
                                                                    <a:cxn ang="0">
                                                                      <a:pos x="connsiteX43" y="connsiteY43"/>
                                                                    </a:cxn>
                                                                    <a:cxn ang="0">
                                                                      <a:pos x="connsiteX44" y="connsiteY44"/>
                                                                    </a:cxn>
                                                                    <a:cxn ang="0">
                                                                      <a:pos x="connsiteX45" y="connsiteY45"/>
                                                                    </a:cxn>
                                                                    <a:cxn ang="0">
                                                                      <a:pos x="connsiteX46" y="connsiteY46"/>
                                                                    </a:cxn>
                                                                    <a:cxn ang="0">
                                                                      <a:pos x="connsiteX47" y="connsiteY47"/>
                                                                    </a:cxn>
                                                                    <a:cxn ang="0">
                                                                      <a:pos x="connsiteX48" y="connsiteY48"/>
                                                                    </a:cxn>
                                                                    <a:cxn ang="0">
                                                                      <a:pos x="connsiteX49" y="connsiteY49"/>
                                                                    </a:cxn>
                                                                    <a:cxn ang="0">
                                                                      <a:pos x="connsiteX50" y="connsiteY50"/>
                                                                    </a:cxn>
                                                                    <a:cxn ang="0">
                                                                      <a:pos x="connsiteX51" y="connsiteY51"/>
                                                                    </a:cxn>
                                                                    <a:cxn ang="0">
                                                                      <a:pos x="connsiteX52" y="connsiteY52"/>
                                                                    </a:cxn>
                                                                    <a:cxn ang="0">
                                                                      <a:pos x="connsiteX53" y="connsiteY53"/>
                                                                    </a:cxn>
                                                                    <a:cxn ang="0">
                                                                      <a:pos x="connsiteX54" y="connsiteY54"/>
                                                                    </a:cxn>
                                                                    <a:cxn ang="0">
                                                                      <a:pos x="connsiteX55" y="connsiteY55"/>
                                                                    </a:cxn>
                                                                    <a:cxn ang="0">
                                                                      <a:pos x="connsiteX56" y="connsiteY56"/>
                                                                    </a:cxn>
                                                                    <a:cxn ang="0">
                                                                      <a:pos x="connsiteX57" y="connsiteY57"/>
                                                                    </a:cxn>
                                                                    <a:cxn ang="0">
                                                                      <a:pos x="connsiteX58" y="connsiteY58"/>
                                                                    </a:cxn>
                                                                    <a:cxn ang="0">
                                                                      <a:pos x="connsiteX59" y="connsiteY59"/>
                                                                    </a:cxn>
                                                                    <a:cxn ang="0">
                                                                      <a:pos x="connsiteX60" y="connsiteY60"/>
                                                                    </a:cxn>
                                                                  </a:cxnLst>
                                                                  <a:rect l="l" t="t" r="r" b="b"/>
                                                                  <a:pathLst>
                                                                    <a:path w="1135625" h="1582994">
                                                                      <a:moveTo>
                                                                        <a:pt x="0" y="1074174"/>
                                                                      </a:moveTo>
                                                                      <a:lnTo>
                                                                        <a:pt x="120445" y="1312606"/>
                                                                      </a:lnTo>
                                                                      <a:lnTo>
                                                                        <a:pt x="378542" y="1273277"/>
                                                                      </a:lnTo>
                                                                      <a:lnTo>
                                                                        <a:pt x="491612" y="1216742"/>
                                                                      </a:lnTo>
                                                                      <a:lnTo>
                                                                        <a:pt x="513735" y="1231490"/>
                                                                      </a:lnTo>
                                                                      <a:lnTo>
                                                                        <a:pt x="518651" y="1285568"/>
                                                                      </a:lnTo>
                                                                      <a:lnTo>
                                                                        <a:pt x="597309" y="1310148"/>
                                                                      </a:lnTo>
                                                                      <a:lnTo>
                                                                        <a:pt x="572729" y="1369142"/>
                                                                      </a:lnTo>
                                                                      <a:lnTo>
                                                                        <a:pt x="545690" y="1425677"/>
                                                                      </a:lnTo>
                                                                      <a:lnTo>
                                                                        <a:pt x="557980" y="1457632"/>
                                                                      </a:lnTo>
                                                                      <a:lnTo>
                                                                        <a:pt x="585019" y="1494503"/>
                                                                      </a:lnTo>
                                                                      <a:lnTo>
                                                                        <a:pt x="582561" y="1533832"/>
                                                                      </a:lnTo>
                                                                      <a:lnTo>
                                                                        <a:pt x="629264" y="1578077"/>
                                                                      </a:lnTo>
                                                                      <a:lnTo>
                                                                        <a:pt x="725129" y="1570703"/>
                                                                      </a:lnTo>
                                                                      <a:lnTo>
                                                                        <a:pt x="803787" y="1582994"/>
                                                                      </a:lnTo>
                                                                      <a:lnTo>
                                                                        <a:pt x="919316" y="1551039"/>
                                                                      </a:lnTo>
                                                                      <a:lnTo>
                                                                        <a:pt x="938980" y="1457632"/>
                                                                      </a:lnTo>
                                                                      <a:lnTo>
                                                                        <a:pt x="857864" y="1278194"/>
                                                                      </a:lnTo>
                                                                      <a:lnTo>
                                                                        <a:pt x="1022554" y="1194619"/>
                                                                      </a:lnTo>
                                                                      <a:lnTo>
                                                                        <a:pt x="1135625" y="1204452"/>
                                                                      </a:lnTo>
                                                                      <a:lnTo>
                                                                        <a:pt x="1123335" y="1106129"/>
                                                                      </a:lnTo>
                                                                      <a:lnTo>
                                                                        <a:pt x="1098754" y="1042219"/>
                                                                      </a:lnTo>
                                                                      <a:lnTo>
                                                                        <a:pt x="1037303" y="1061884"/>
                                                                      </a:lnTo>
                                                                      <a:lnTo>
                                                                        <a:pt x="985683" y="1064342"/>
                                                                      </a:lnTo>
                                                                      <a:lnTo>
                                                                        <a:pt x="1002890" y="995516"/>
                                                                      </a:lnTo>
                                                                      <a:lnTo>
                                                                        <a:pt x="997974" y="956187"/>
                                                                      </a:lnTo>
                                                                      <a:lnTo>
                                                                        <a:pt x="980767" y="941439"/>
                                                                      </a:lnTo>
                                                                      <a:lnTo>
                                                                        <a:pt x="997974" y="911942"/>
                                                                      </a:lnTo>
                                                                      <a:lnTo>
                                                                        <a:pt x="1000432" y="887361"/>
                                                                      </a:lnTo>
                                                                      <a:lnTo>
                                                                        <a:pt x="988142" y="862781"/>
                                                                      </a:lnTo>
                                                                      <a:lnTo>
                                                                        <a:pt x="958645" y="845574"/>
                                                                      </a:lnTo>
                                                                      <a:lnTo>
                                                                        <a:pt x="956187" y="813619"/>
                                                                      </a:lnTo>
                                                                      <a:lnTo>
                                                                        <a:pt x="946354" y="796413"/>
                                                                      </a:lnTo>
                                                                      <a:lnTo>
                                                                        <a:pt x="948812" y="766916"/>
                                                                      </a:lnTo>
                                                                      <a:lnTo>
                                                                        <a:pt x="1015180" y="732503"/>
                                                                      </a:lnTo>
                                                                      <a:lnTo>
                                                                        <a:pt x="963561" y="535858"/>
                                                                      </a:lnTo>
                                                                      <a:lnTo>
                                                                        <a:pt x="946354" y="476864"/>
                                                                      </a:lnTo>
                                                                      <a:lnTo>
                                                                        <a:pt x="840658" y="398206"/>
                                                                      </a:lnTo>
                                                                      <a:lnTo>
                                                                        <a:pt x="793954" y="390832"/>
                                                                      </a:lnTo>
                                                                      <a:lnTo>
                                                                        <a:pt x="779206" y="282677"/>
                                                                      </a:lnTo>
                                                                      <a:lnTo>
                                                                        <a:pt x="951271" y="216310"/>
                                                                      </a:lnTo>
                                                                      <a:cubicBezTo>
                                                                        <a:pt x="943897" y="215491"/>
                                                                        <a:pt x="936467" y="215072"/>
                                                                        <a:pt x="929148" y="213852"/>
                                                                      </a:cubicBezTo>
                                                                      <a:cubicBezTo>
                                                                        <a:pt x="926592" y="213426"/>
                                                                        <a:pt x="924365" y="211394"/>
                                                                        <a:pt x="921774" y="211394"/>
                                                                      </a:cubicBezTo>
                                                                      <a:cubicBezTo>
                                                                        <a:pt x="918396" y="211394"/>
                                                                        <a:pt x="915219" y="213033"/>
                                                                        <a:pt x="911942" y="213852"/>
                                                                      </a:cubicBezTo>
                                                                      <a:lnTo>
                                                                        <a:pt x="897193" y="223684"/>
                                                                      </a:lnTo>
                                                                      <a:lnTo>
                                                                        <a:pt x="882445" y="189271"/>
                                                                      </a:lnTo>
                                                                      <a:lnTo>
                                                                        <a:pt x="909483" y="117987"/>
                                                                      </a:lnTo>
                                                                      <a:lnTo>
                                                                        <a:pt x="862780" y="90948"/>
                                                                      </a:lnTo>
                                                                      <a:lnTo>
                                                                        <a:pt x="737419" y="63910"/>
                                                                      </a:lnTo>
                                                                      <a:lnTo>
                                                                        <a:pt x="678425" y="73742"/>
                                                                      </a:lnTo>
                                                                      <a:lnTo>
                                                                        <a:pt x="619432" y="4916"/>
                                                                      </a:lnTo>
                                                                      <a:lnTo>
                                                                        <a:pt x="577645" y="0"/>
                                                                      </a:lnTo>
                                                                      <a:lnTo>
                                                                        <a:pt x="459658" y="294968"/>
                                                                      </a:lnTo>
                                                                      <a:lnTo>
                                                                        <a:pt x="430161" y="449826"/>
                                                                      </a:lnTo>
                                                                      <a:lnTo>
                                                                        <a:pt x="383458" y="476864"/>
                                                                      </a:lnTo>
                                                                      <a:lnTo>
                                                                        <a:pt x="221225" y="523568"/>
                                                                      </a:lnTo>
                                                                      <a:lnTo>
                                                                        <a:pt x="181896" y="631723"/>
                                                                      </a:lnTo>
                                                                      <a:lnTo>
                                                                        <a:pt x="149942" y="789039"/>
                                                                      </a:lnTo>
                                                                      <a:lnTo>
                                                                        <a:pt x="68825" y="838200"/>
                                                                      </a:lnTo>
                                                                      <a:lnTo>
                                                                        <a:pt x="19664" y="951271"/>
                                                                      </a:lnTo>
                                                                      <a:lnTo>
                                                                        <a:pt x="0" y="1074174"/>
                                                                      </a:lnTo>
                                                                      <a:close/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solidFill>
                                                                  <a:srgbClr val="E7C949"/>
                                                                </a:solidFill>
                                                              </p:spPr>
                                                              <p:style>
                                                                <a:lnRef idx="2">
                                                                  <a:schemeClr val="accent1">
                                                                    <a:shade val="50000"/>
                                                                  </a:schemeClr>
                                                                </a:lnRef>
                                                                <a:fillRef idx="1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lt1"/>
                                                                </a:fontRef>
                                                              </p:style>
                                                              <p:txBody>
                                                                <a:bodyPr rtlCol="0" anchor="ctr"/>
                                                                <a:lstStyle/>
                                                                <a:p>
                                                                  <a:pPr algn="ctr"/>
                                                                  <a:r>
                                                                    <a:rPr lang="ru-RU" sz="1400" b="1" dirty="0" smtClean="0">
                                                                      <a:solidFill>
                                                                        <a:schemeClr val="tx1">
                                                                          <a:lumMod val="95000"/>
                                                                          <a:lumOff val="5000"/>
                                                                        </a:schemeClr>
                                                                      </a:solidFill>
                                                                    </a:rPr>
                                                                    <a:t>Энгельс</a:t>
                                                                  </a:r>
                                                                  <a:endParaRPr lang="ru-RU" sz="1400" b="1" dirty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endParaRPr>
                                                                </a:p>
                                                              </p:txBody>
                                                            </p:sp>
                                                          </p:grpSp>
                                                          <p:sp>
                                                            <p:nvSpPr>
                                                              <p:cNvPr id="59" name="Полилиния 25"/>
                                                              <p:cNvSpPr/>
                                                              <p:nvPr/>
                                                            </p:nvSpPr>
                                                            <p:spPr>
                                                              <a:xfrm>
                                                                <a:off x="3630561" y="1895168"/>
                                                                <a:ext cx="1231491" cy="1408471"/>
                                                              </a:xfrm>
                                                              <a:custGeom>
                                                                <a:avLst/>
                                                                <a:gdLst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84007 w 1231491"/>
                                                                  <a:gd name="connsiteY42" fmla="*/ 707922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69374 w 1231491"/>
                                                                  <a:gd name="connsiteY30" fmla="*/ 258097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98323 w 1231491"/>
                                                                  <a:gd name="connsiteY16" fmla="*/ 914400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17987 w 1231491"/>
                                                                  <a:gd name="connsiteY13" fmla="*/ 1160206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  <a:gd name="connsiteX0" fmla="*/ 725129 w 1231491"/>
                                                                  <a:gd name="connsiteY0" fmla="*/ 1118419 h 1408471"/>
                                                                  <a:gd name="connsiteX1" fmla="*/ 680884 w 1231491"/>
                                                                  <a:gd name="connsiteY1" fmla="*/ 1199535 h 1408471"/>
                                                                  <a:gd name="connsiteX2" fmla="*/ 646471 w 1231491"/>
                                                                  <a:gd name="connsiteY2" fmla="*/ 1356851 h 1408471"/>
                                                                  <a:gd name="connsiteX3" fmla="*/ 543233 w 1231491"/>
                                                                  <a:gd name="connsiteY3" fmla="*/ 1369142 h 1408471"/>
                                                                  <a:gd name="connsiteX4" fmla="*/ 449826 w 1231491"/>
                                                                  <a:gd name="connsiteY4" fmla="*/ 1408471 h 1408471"/>
                                                                  <a:gd name="connsiteX5" fmla="*/ 248265 w 1231491"/>
                                                                  <a:gd name="connsiteY5" fmla="*/ 1319980 h 1408471"/>
                                                                  <a:gd name="connsiteX6" fmla="*/ 223684 w 1231491"/>
                                                                  <a:gd name="connsiteY6" fmla="*/ 1376516 h 1408471"/>
                                                                  <a:gd name="connsiteX7" fmla="*/ 169607 w 1231491"/>
                                                                  <a:gd name="connsiteY7" fmla="*/ 1408471 h 1408471"/>
                                                                  <a:gd name="connsiteX8" fmla="*/ 164691 w 1231491"/>
                                                                  <a:gd name="connsiteY8" fmla="*/ 1334729 h 1408471"/>
                                                                  <a:gd name="connsiteX9" fmla="*/ 73742 w 1231491"/>
                                                                  <a:gd name="connsiteY9" fmla="*/ 1315064 h 1408471"/>
                                                                  <a:gd name="connsiteX10" fmla="*/ 44245 w 1231491"/>
                                                                  <a:gd name="connsiteY10" fmla="*/ 1307690 h 1408471"/>
                                                                  <a:gd name="connsiteX11" fmla="*/ 88491 w 1231491"/>
                                                                  <a:gd name="connsiteY11" fmla="*/ 1258529 h 1408471"/>
                                                                  <a:gd name="connsiteX12" fmla="*/ 98323 w 1231491"/>
                                                                  <a:gd name="connsiteY12" fmla="*/ 1194619 h 1408471"/>
                                                                  <a:gd name="connsiteX13" fmla="*/ 125361 w 1231491"/>
                                                                  <a:gd name="connsiteY13" fmla="*/ 1140542 h 1408471"/>
                                                                  <a:gd name="connsiteX14" fmla="*/ 169607 w 1231491"/>
                                                                  <a:gd name="connsiteY14" fmla="*/ 1101213 h 1408471"/>
                                                                  <a:gd name="connsiteX15" fmla="*/ 162233 w 1231491"/>
                                                                  <a:gd name="connsiteY15" fmla="*/ 975851 h 1408471"/>
                                                                  <a:gd name="connsiteX16" fmla="*/ 88491 w 1231491"/>
                                                                  <a:gd name="connsiteY16" fmla="*/ 953729 h 1408471"/>
                                                                  <a:gd name="connsiteX17" fmla="*/ 17207 w 1231491"/>
                                                                  <a:gd name="connsiteY17" fmla="*/ 897193 h 1408471"/>
                                                                  <a:gd name="connsiteX18" fmla="*/ 0 w 1231491"/>
                                                                  <a:gd name="connsiteY18" fmla="*/ 855406 h 1408471"/>
                                                                  <a:gd name="connsiteX19" fmla="*/ 34413 w 1231491"/>
                                                                  <a:gd name="connsiteY19" fmla="*/ 806245 h 1408471"/>
                                                                  <a:gd name="connsiteX20" fmla="*/ 147484 w 1231491"/>
                                                                  <a:gd name="connsiteY20" fmla="*/ 823451 h 1408471"/>
                                                                  <a:gd name="connsiteX21" fmla="*/ 243349 w 1231491"/>
                                                                  <a:gd name="connsiteY21" fmla="*/ 803787 h 1408471"/>
                                                                  <a:gd name="connsiteX22" fmla="*/ 275304 w 1231491"/>
                                                                  <a:gd name="connsiteY22" fmla="*/ 798871 h 1408471"/>
                                                                  <a:gd name="connsiteX23" fmla="*/ 353962 w 1231491"/>
                                                                  <a:gd name="connsiteY23" fmla="*/ 811161 h 1408471"/>
                                                                  <a:gd name="connsiteX24" fmla="*/ 474407 w 1231491"/>
                                                                  <a:gd name="connsiteY24" fmla="*/ 712838 h 1408471"/>
                                                                  <a:gd name="connsiteX25" fmla="*/ 486697 w 1231491"/>
                                                                  <a:gd name="connsiteY25" fmla="*/ 634180 h 1408471"/>
                                                                  <a:gd name="connsiteX26" fmla="*/ 612058 w 1231491"/>
                                                                  <a:gd name="connsiteY26" fmla="*/ 577645 h 1408471"/>
                                                                  <a:gd name="connsiteX27" fmla="*/ 629265 w 1231491"/>
                                                                  <a:gd name="connsiteY27" fmla="*/ 503903 h 1408471"/>
                                                                  <a:gd name="connsiteX28" fmla="*/ 690716 w 1231491"/>
                                                                  <a:gd name="connsiteY28" fmla="*/ 491613 h 1408471"/>
                                                                  <a:gd name="connsiteX29" fmla="*/ 818536 w 1231491"/>
                                                                  <a:gd name="connsiteY29" fmla="*/ 381000 h 1408471"/>
                                                                  <a:gd name="connsiteX30" fmla="*/ 747252 w 1231491"/>
                                                                  <a:gd name="connsiteY30" fmla="*/ 290051 h 1408471"/>
                                                                  <a:gd name="connsiteX31" fmla="*/ 737420 w 1231491"/>
                                                                  <a:gd name="connsiteY31" fmla="*/ 145026 h 1408471"/>
                                                                  <a:gd name="connsiteX32" fmla="*/ 771833 w 1231491"/>
                                                                  <a:gd name="connsiteY32" fmla="*/ 73742 h 1408471"/>
                                                                  <a:gd name="connsiteX33" fmla="*/ 803787 w 1231491"/>
                                                                  <a:gd name="connsiteY33" fmla="*/ 86032 h 1408471"/>
                                                                  <a:gd name="connsiteX34" fmla="*/ 848033 w 1231491"/>
                                                                  <a:gd name="connsiteY34" fmla="*/ 0 h 1408471"/>
                                                                  <a:gd name="connsiteX35" fmla="*/ 921774 w 1231491"/>
                                                                  <a:gd name="connsiteY35" fmla="*/ 108155 h 1408471"/>
                                                                  <a:gd name="connsiteX36" fmla="*/ 951271 w 1231491"/>
                                                                  <a:gd name="connsiteY36" fmla="*/ 154858 h 1408471"/>
                                                                  <a:gd name="connsiteX37" fmla="*/ 963562 w 1231491"/>
                                                                  <a:gd name="connsiteY37" fmla="*/ 189271 h 1408471"/>
                                                                  <a:gd name="connsiteX38" fmla="*/ 1044678 w 1231491"/>
                                                                  <a:gd name="connsiteY38" fmla="*/ 194187 h 1408471"/>
                                                                  <a:gd name="connsiteX39" fmla="*/ 1128252 w 1231491"/>
                                                                  <a:gd name="connsiteY39" fmla="*/ 255638 h 1408471"/>
                                                                  <a:gd name="connsiteX40" fmla="*/ 1231491 w 1231491"/>
                                                                  <a:gd name="connsiteY40" fmla="*/ 302342 h 1408471"/>
                                                                  <a:gd name="connsiteX41" fmla="*/ 1118420 w 1231491"/>
                                                                  <a:gd name="connsiteY41" fmla="*/ 550606 h 1408471"/>
                                                                  <a:gd name="connsiteX42" fmla="*/ 1074175 w 1231491"/>
                                                                  <a:gd name="connsiteY42" fmla="*/ 739877 h 1408471"/>
                                                                  <a:gd name="connsiteX43" fmla="*/ 872613 w 1231491"/>
                                                                  <a:gd name="connsiteY43" fmla="*/ 798871 h 1408471"/>
                                                                  <a:gd name="connsiteX44" fmla="*/ 833284 w 1231491"/>
                                                                  <a:gd name="connsiteY44" fmla="*/ 953729 h 1408471"/>
                                                                  <a:gd name="connsiteX45" fmla="*/ 796413 w 1231491"/>
                                                                  <a:gd name="connsiteY45" fmla="*/ 1066800 h 1408471"/>
                                                                  <a:gd name="connsiteX46" fmla="*/ 725129 w 1231491"/>
                                                                  <a:gd name="connsiteY46" fmla="*/ 1118419 h 1408471"/>
                                                                </a:gdLst>
                                                                <a:ahLst/>
                                                                <a:cxnLst>
                                                                  <a:cxn ang="0">
                                                                    <a:pos x="connsiteX0" y="connsiteY0"/>
                                                                  </a:cxn>
                                                                  <a:cxn ang="0">
                                                                    <a:pos x="connsiteX1" y="connsiteY1"/>
                                                                  </a:cxn>
                                                                  <a:cxn ang="0">
                                                                    <a:pos x="connsiteX2" y="connsiteY2"/>
                                                                  </a:cxn>
                                                                  <a:cxn ang="0">
                                                                    <a:pos x="connsiteX3" y="connsiteY3"/>
                                                                  </a:cxn>
                                                                  <a:cxn ang="0">
                                                                    <a:pos x="connsiteX4" y="connsiteY4"/>
                                                                  </a:cxn>
                                                                  <a:cxn ang="0">
                                                                    <a:pos x="connsiteX5" y="connsiteY5"/>
                                                                  </a:cxn>
                                                                  <a:cxn ang="0">
                                                                    <a:pos x="connsiteX6" y="connsiteY6"/>
                                                                  </a:cxn>
                                                                  <a:cxn ang="0">
                                                                    <a:pos x="connsiteX7" y="connsiteY7"/>
                                                                  </a:cxn>
                                                                  <a:cxn ang="0">
                                                                    <a:pos x="connsiteX8" y="connsiteY8"/>
                                                                  </a:cxn>
                                                                  <a:cxn ang="0">
                                                                    <a:pos x="connsiteX9" y="connsiteY9"/>
                                                                  </a:cxn>
                                                                  <a:cxn ang="0">
                                                                    <a:pos x="connsiteX10" y="connsiteY10"/>
                                                                  </a:cxn>
                                                                  <a:cxn ang="0">
                                                                    <a:pos x="connsiteX11" y="connsiteY11"/>
                                                                  </a:cxn>
                                                                  <a:cxn ang="0">
                                                                    <a:pos x="connsiteX12" y="connsiteY12"/>
                                                                  </a:cxn>
                                                                  <a:cxn ang="0">
                                                                    <a:pos x="connsiteX13" y="connsiteY13"/>
                                                                  </a:cxn>
                                                                  <a:cxn ang="0">
                                                                    <a:pos x="connsiteX14" y="connsiteY14"/>
                                                                  </a:cxn>
                                                                  <a:cxn ang="0">
                                                                    <a:pos x="connsiteX15" y="connsiteY15"/>
                                                                  </a:cxn>
                                                                  <a:cxn ang="0">
                                                                    <a:pos x="connsiteX16" y="connsiteY16"/>
                                                                  </a:cxn>
                                                                  <a:cxn ang="0">
                                                                    <a:pos x="connsiteX17" y="connsiteY17"/>
                                                                  </a:cxn>
                                                                  <a:cxn ang="0">
                                                                    <a:pos x="connsiteX18" y="connsiteY18"/>
                                                                  </a:cxn>
                                                                  <a:cxn ang="0">
                                                                    <a:pos x="connsiteX19" y="connsiteY19"/>
                                                                  </a:cxn>
                                                                  <a:cxn ang="0">
                                                                    <a:pos x="connsiteX20" y="connsiteY20"/>
                                                                  </a:cxn>
                                                                  <a:cxn ang="0">
                                                                    <a:pos x="connsiteX21" y="connsiteY21"/>
                                                                  </a:cxn>
                                                                  <a:cxn ang="0">
                                                                    <a:pos x="connsiteX22" y="connsiteY22"/>
                                                                  </a:cxn>
                                                                  <a:cxn ang="0">
                                                                    <a:pos x="connsiteX23" y="connsiteY23"/>
                                                                  </a:cxn>
                                                                  <a:cxn ang="0">
                                                                    <a:pos x="connsiteX24" y="connsiteY24"/>
                                                                  </a:cxn>
                                                                  <a:cxn ang="0">
                                                                    <a:pos x="connsiteX25" y="connsiteY25"/>
                                                                  </a:cxn>
                                                                  <a:cxn ang="0">
                                                                    <a:pos x="connsiteX26" y="connsiteY26"/>
                                                                  </a:cxn>
                                                                  <a:cxn ang="0">
                                                                    <a:pos x="connsiteX27" y="connsiteY27"/>
                                                                  </a:cxn>
                                                                  <a:cxn ang="0">
                                                                    <a:pos x="connsiteX28" y="connsiteY28"/>
                                                                  </a:cxn>
                                                                  <a:cxn ang="0">
                                                                    <a:pos x="connsiteX29" y="connsiteY29"/>
                                                                  </a:cxn>
                                                                  <a:cxn ang="0">
                                                                    <a:pos x="connsiteX30" y="connsiteY30"/>
                                                                  </a:cxn>
                                                                  <a:cxn ang="0">
                                                                    <a:pos x="connsiteX31" y="connsiteY31"/>
                                                                  </a:cxn>
                                                                  <a:cxn ang="0">
                                                                    <a:pos x="connsiteX32" y="connsiteY32"/>
                                                                  </a:cxn>
                                                                  <a:cxn ang="0">
                                                                    <a:pos x="connsiteX33" y="connsiteY33"/>
                                                                  </a:cxn>
                                                                  <a:cxn ang="0">
                                                                    <a:pos x="connsiteX34" y="connsiteY34"/>
                                                                  </a:cxn>
                                                                  <a:cxn ang="0">
                                                                    <a:pos x="connsiteX35" y="connsiteY35"/>
                                                                  </a:cxn>
                                                                  <a:cxn ang="0">
                                                                    <a:pos x="connsiteX36" y="connsiteY36"/>
                                                                  </a:cxn>
                                                                  <a:cxn ang="0">
                                                                    <a:pos x="connsiteX37" y="connsiteY37"/>
                                                                  </a:cxn>
                                                                  <a:cxn ang="0">
                                                                    <a:pos x="connsiteX38" y="connsiteY38"/>
                                                                  </a:cxn>
                                                                  <a:cxn ang="0">
                                                                    <a:pos x="connsiteX39" y="connsiteY39"/>
                                                                  </a:cxn>
                                                                  <a:cxn ang="0">
                                                                    <a:pos x="connsiteX40" y="connsiteY40"/>
                                                                  </a:cxn>
                                                                  <a:cxn ang="0">
                                                                    <a:pos x="connsiteX41" y="connsiteY41"/>
                                                                  </a:cxn>
                                                                  <a:cxn ang="0">
                                                                    <a:pos x="connsiteX42" y="connsiteY42"/>
                                                                  </a:cxn>
                                                                  <a:cxn ang="0">
                                                                    <a:pos x="connsiteX43" y="connsiteY43"/>
                                                                  </a:cxn>
                                                                  <a:cxn ang="0">
                                                                    <a:pos x="connsiteX44" y="connsiteY44"/>
                                                                  </a:cxn>
                                                                  <a:cxn ang="0">
                                                                    <a:pos x="connsiteX45" y="connsiteY45"/>
                                                                  </a:cxn>
                                                                  <a:cxn ang="0">
                                                                    <a:pos x="connsiteX46" y="connsiteY46"/>
                                                                  </a:cxn>
                                                                </a:cxnLst>
                                                                <a:rect l="l" t="t" r="r" b="b"/>
                                                                <a:pathLst>
                                                                  <a:path w="1231491" h="1408471">
                                                                    <a:moveTo>
                                                                      <a:pt x="725129" y="1118419"/>
                                                                    </a:moveTo>
                                                                    <a:lnTo>
                                                                      <a:pt x="680884" y="1199535"/>
                                                                    </a:lnTo>
                                                                    <a:lnTo>
                                                                      <a:pt x="646471" y="1356851"/>
                                                                    </a:lnTo>
                                                                    <a:lnTo>
                                                                      <a:pt x="543233" y="1369142"/>
                                                                    </a:lnTo>
                                                                    <a:lnTo>
                                                                      <a:pt x="449826" y="1408471"/>
                                                                    </a:lnTo>
                                                                    <a:lnTo>
                                                                      <a:pt x="248265" y="1319980"/>
                                                                    </a:lnTo>
                                                                    <a:lnTo>
                                                                      <a:pt x="223684" y="1376516"/>
                                                                    </a:lnTo>
                                                                    <a:lnTo>
                                                                      <a:pt x="169607" y="1408471"/>
                                                                    </a:lnTo>
                                                                    <a:lnTo>
                                                                      <a:pt x="164691" y="1334729"/>
                                                                    </a:lnTo>
                                                                    <a:lnTo>
                                                                      <a:pt x="73742" y="1315064"/>
                                                                    </a:lnTo>
                                                                    <a:lnTo>
                                                                      <a:pt x="44245" y="1307690"/>
                                                                    </a:lnTo>
                                                                    <a:lnTo>
                                                                      <a:pt x="88491" y="1258529"/>
                                                                    </a:lnTo>
                                                                    <a:lnTo>
                                                                      <a:pt x="98323" y="1194619"/>
                                                                    </a:lnTo>
                                                                    <a:lnTo>
                                                                      <a:pt x="125361" y="1140542"/>
                                                                    </a:lnTo>
                                                                    <a:lnTo>
                                                                      <a:pt x="169607" y="1101213"/>
                                                                    </a:lnTo>
                                                                    <a:lnTo>
                                                                      <a:pt x="162233" y="975851"/>
                                                                    </a:lnTo>
                                                                    <a:lnTo>
                                                                      <a:pt x="88491" y="953729"/>
                                                                    </a:lnTo>
                                                                    <a:lnTo>
                                                                      <a:pt x="17207" y="897193"/>
                                                                    </a:lnTo>
                                                                    <a:lnTo>
                                                                      <a:pt x="0" y="855406"/>
                                                                    </a:lnTo>
                                                                    <a:lnTo>
                                                                      <a:pt x="34413" y="806245"/>
                                                                    </a:lnTo>
                                                                    <a:lnTo>
                                                                      <a:pt x="147484" y="823451"/>
                                                                    </a:lnTo>
                                                                    <a:lnTo>
                                                                      <a:pt x="243349" y="803787"/>
                                                                    </a:lnTo>
                                                                    <a:lnTo>
                                                                      <a:pt x="275304" y="798871"/>
                                                                    </a:lnTo>
                                                                    <a:lnTo>
                                                                      <a:pt x="353962" y="811161"/>
                                                                    </a:lnTo>
                                                                    <a:lnTo>
                                                                      <a:pt x="474407" y="712838"/>
                                                                    </a:lnTo>
                                                                    <a:lnTo>
                                                                      <a:pt x="486697" y="634180"/>
                                                                    </a:lnTo>
                                                                    <a:lnTo>
                                                                      <a:pt x="612058" y="577645"/>
                                                                    </a:lnTo>
                                                                    <a:lnTo>
                                                                      <a:pt x="629265" y="503903"/>
                                                                    </a:lnTo>
                                                                    <a:lnTo>
                                                                      <a:pt x="690716" y="491613"/>
                                                                    </a:lnTo>
                                                                    <a:lnTo>
                                                                      <a:pt x="818536" y="381000"/>
                                                                    </a:lnTo>
                                                                    <a:lnTo>
                                                                      <a:pt x="747252" y="290051"/>
                                                                    </a:lnTo>
                                                                    <a:lnTo>
                                                                      <a:pt x="737420" y="145026"/>
                                                                    </a:lnTo>
                                                                    <a:lnTo>
                                                                      <a:pt x="771833" y="73742"/>
                                                                    </a:lnTo>
                                                                    <a:lnTo>
                                                                      <a:pt x="803787" y="86032"/>
                                                                    </a:lnTo>
                                                                    <a:lnTo>
                                                                      <a:pt x="848033" y="0"/>
                                                                    </a:lnTo>
                                                                    <a:lnTo>
                                                                      <a:pt x="921774" y="108155"/>
                                                                    </a:lnTo>
                                                                    <a:lnTo>
                                                                      <a:pt x="951271" y="154858"/>
                                                                    </a:lnTo>
                                                                    <a:lnTo>
                                                                      <a:pt x="963562" y="189271"/>
                                                                    </a:lnTo>
                                                                    <a:lnTo>
                                                                      <a:pt x="1044678" y="194187"/>
                                                                    </a:lnTo>
                                                                    <a:lnTo>
                                                                      <a:pt x="1128252" y="255638"/>
                                                                    </a:lnTo>
                                                                    <a:lnTo>
                                                                      <a:pt x="1231491" y="302342"/>
                                                                    </a:lnTo>
                                                                    <a:lnTo>
                                                                      <a:pt x="1118420" y="550606"/>
                                                                    </a:lnTo>
                                                                    <a:lnTo>
                                                                      <a:pt x="1074175" y="739877"/>
                                                                    </a:lnTo>
                                                                    <a:lnTo>
                                                                      <a:pt x="872613" y="798871"/>
                                                                    </a:lnTo>
                                                                    <a:lnTo>
                                                                      <a:pt x="833284" y="953729"/>
                                                                    </a:lnTo>
                                                                    <a:lnTo>
                                                                      <a:pt x="796413" y="1066800"/>
                                                                    </a:lnTo>
                                                                    <a:lnTo>
                                                                      <a:pt x="725129" y="1118419"/>
                                                                    </a:lnTo>
                                                                    <a:close/>
                                                                  </a:path>
                                                                </a:pathLst>
                                                              </a:custGeom>
                                                              <a:gradFill flip="none" rotWithShape="1">
                                                                <a:gsLst>
                                                                  <a:gs pos="0">
                                                                    <a:schemeClr val="accent1">
                                                                      <a:tint val="660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50000">
                                                                    <a:schemeClr val="accent1">
                                                                      <a:tint val="44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  <a:gs pos="100000">
                                                                    <a:schemeClr val="accent1">
                                                                      <a:tint val="23500"/>
                                                                      <a:satMod val="160000"/>
                                                                    </a:schemeClr>
                                                                  </a:gs>
                                                                </a:gsLst>
                                                                <a:lin ang="16200000" scaled="1"/>
                                                                <a:tileRect/>
                                                              </a:gradFill>
                                                            </p:spPr>
                                                            <p:style>
                                                              <a:lnRef idx="2">
                                                                <a:schemeClr val="accent1">
                                                                  <a:shade val="50000"/>
                                                                </a:schemeClr>
                                                              </a:lnRef>
                                                              <a:fillRef idx="1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lt1"/>
                                                              </a:fontRef>
                                                            </p:style>
                                                            <p:txBody>
                                                              <a:bodyPr rtlCol="0" anchor="ctr"/>
                                                              <a:lstStyle/>
                                                              <a:p>
                                                                <a:pPr algn="ctr"/>
                                                                <a:r>
                                                                  <a:rPr lang="ru-RU" sz="1600" b="1" dirty="0" smtClean="0">
                                                                    <a:solidFill>
                                                                      <a:schemeClr val="tx1">
                                                                        <a:lumMod val="95000"/>
                                                                        <a:lumOff val="5000"/>
                                                                      </a:schemeClr>
                                                                    </a:solidFill>
                                                                  </a:rPr>
                                                                  <a:t>Саратов</a:t>
                                                                </a:r>
                                                                <a:endParaRPr lang="ru-RU" sz="1600" b="1" dirty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endParaRPr>
                                                              </a:p>
                                                            </p:txBody>
                                                          </p:sp>
                                                        </p:grpSp>
                                                        <p:sp>
                                                          <p:nvSpPr>
                                                            <p:cNvPr id="57" name="Полилиния 56"/>
                                                            <p:cNvSpPr/>
                                                            <p:nvPr/>
                                                          </p:nvSpPr>
                                                          <p:spPr>
                                                            <a:xfrm>
                                                              <a:off x="2689123" y="2283542"/>
                                                              <a:ext cx="1206909" cy="1258529"/>
                                                            </a:xfrm>
                                                            <a:custGeom>
                                                              <a:avLst/>
                                                              <a:gdLst>
                                                                <a:gd name="connsiteX0" fmla="*/ 678425 w 1206909"/>
                                                                <a:gd name="connsiteY0" fmla="*/ 1258529 h 1258529"/>
                                                                <a:gd name="connsiteX1" fmla="*/ 661219 w 1206909"/>
                                                                <a:gd name="connsiteY1" fmla="*/ 1143000 h 1258529"/>
                                                                <a:gd name="connsiteX2" fmla="*/ 614516 w 1206909"/>
                                                                <a:gd name="connsiteY2" fmla="*/ 1145458 h 1258529"/>
                                                                <a:gd name="connsiteX3" fmla="*/ 575187 w 1206909"/>
                                                                <a:gd name="connsiteY3" fmla="*/ 1106129 h 1258529"/>
                                                                <a:gd name="connsiteX4" fmla="*/ 538316 w 1206909"/>
                                                                <a:gd name="connsiteY4" fmla="*/ 1160206 h 1258529"/>
                                                                <a:gd name="connsiteX5" fmla="*/ 481780 w 1206909"/>
                                                                <a:gd name="connsiteY5" fmla="*/ 1194619 h 1258529"/>
                                                                <a:gd name="connsiteX6" fmla="*/ 462116 w 1206909"/>
                                                                <a:gd name="connsiteY6" fmla="*/ 1174955 h 1258529"/>
                                                                <a:gd name="connsiteX7" fmla="*/ 395748 w 1206909"/>
                                                                <a:gd name="connsiteY7" fmla="*/ 1056968 h 1258529"/>
                                                                <a:gd name="connsiteX8" fmla="*/ 287593 w 1206909"/>
                                                                <a:gd name="connsiteY8" fmla="*/ 983226 h 1258529"/>
                                                                <a:gd name="connsiteX9" fmla="*/ 233516 w 1206909"/>
                                                                <a:gd name="connsiteY9" fmla="*/ 931606 h 1258529"/>
                                                                <a:gd name="connsiteX10" fmla="*/ 238432 w 1206909"/>
                                                                <a:gd name="connsiteY10" fmla="*/ 899652 h 1258529"/>
                                                                <a:gd name="connsiteX11" fmla="*/ 292509 w 1206909"/>
                                                                <a:gd name="connsiteY11" fmla="*/ 823452 h 1258529"/>
                                                                <a:gd name="connsiteX12" fmla="*/ 297425 w 1206909"/>
                                                                <a:gd name="connsiteY12" fmla="*/ 752168 h 1258529"/>
                                                                <a:gd name="connsiteX13" fmla="*/ 255638 w 1206909"/>
                                                                <a:gd name="connsiteY13" fmla="*/ 700548 h 1258529"/>
                                                                <a:gd name="connsiteX14" fmla="*/ 270387 w 1206909"/>
                                                                <a:gd name="connsiteY14" fmla="*/ 656303 h 1258529"/>
                                                                <a:gd name="connsiteX15" fmla="*/ 213851 w 1206909"/>
                                                                <a:gd name="connsiteY15" fmla="*/ 624348 h 1258529"/>
                                                                <a:gd name="connsiteX16" fmla="*/ 235974 w 1206909"/>
                                                                <a:gd name="connsiteY16" fmla="*/ 575187 h 1258529"/>
                                                                <a:gd name="connsiteX17" fmla="*/ 194187 w 1206909"/>
                                                                <a:gd name="connsiteY17" fmla="*/ 454742 h 1258529"/>
                                                                <a:gd name="connsiteX18" fmla="*/ 164690 w 1206909"/>
                                                                <a:gd name="connsiteY18" fmla="*/ 420329 h 1258529"/>
                                                                <a:gd name="connsiteX19" fmla="*/ 152400 w 1206909"/>
                                                                <a:gd name="connsiteY19" fmla="*/ 329381 h 1258529"/>
                                                                <a:gd name="connsiteX20" fmla="*/ 110612 w 1206909"/>
                                                                <a:gd name="connsiteY20" fmla="*/ 297426 h 1258529"/>
                                                                <a:gd name="connsiteX21" fmla="*/ 78658 w 1206909"/>
                                                                <a:gd name="connsiteY21" fmla="*/ 324464 h 1258529"/>
                                                                <a:gd name="connsiteX22" fmla="*/ 7374 w 1206909"/>
                                                                <a:gd name="connsiteY22" fmla="*/ 317090 h 1258529"/>
                                                                <a:gd name="connsiteX23" fmla="*/ 0 w 1206909"/>
                                                                <a:gd name="connsiteY23" fmla="*/ 270387 h 1258529"/>
                                                                <a:gd name="connsiteX24" fmla="*/ 66367 w 1206909"/>
                                                                <a:gd name="connsiteY24" fmla="*/ 238432 h 1258529"/>
                                                                <a:gd name="connsiteX25" fmla="*/ 73742 w 1206909"/>
                                                                <a:gd name="connsiteY25" fmla="*/ 154858 h 1258529"/>
                                                                <a:gd name="connsiteX26" fmla="*/ 122903 w 1206909"/>
                                                                <a:gd name="connsiteY26" fmla="*/ 95864 h 1258529"/>
                                                                <a:gd name="connsiteX27" fmla="*/ 86032 w 1206909"/>
                                                                <a:gd name="connsiteY27" fmla="*/ 22123 h 1258529"/>
                                                                <a:gd name="connsiteX28" fmla="*/ 110612 w 1206909"/>
                                                                <a:gd name="connsiteY28" fmla="*/ 0 h 1258529"/>
                                                                <a:gd name="connsiteX29" fmla="*/ 186812 w 1206909"/>
                                                                <a:gd name="connsiteY29" fmla="*/ 66368 h 1258529"/>
                                                                <a:gd name="connsiteX30" fmla="*/ 228600 w 1206909"/>
                                                                <a:gd name="connsiteY30" fmla="*/ 88490 h 1258529"/>
                                                                <a:gd name="connsiteX31" fmla="*/ 277761 w 1206909"/>
                                                                <a:gd name="connsiteY31" fmla="*/ 164690 h 1258529"/>
                                                                <a:gd name="connsiteX32" fmla="*/ 373625 w 1206909"/>
                                                                <a:gd name="connsiteY32" fmla="*/ 115529 h 1258529"/>
                                                                <a:gd name="connsiteX33" fmla="*/ 452283 w 1206909"/>
                                                                <a:gd name="connsiteY33" fmla="*/ 137652 h 1258529"/>
                                                                <a:gd name="connsiteX34" fmla="*/ 484238 w 1206909"/>
                                                                <a:gd name="connsiteY34" fmla="*/ 218768 h 1258529"/>
                                                                <a:gd name="connsiteX35" fmla="*/ 533400 w 1206909"/>
                                                                <a:gd name="connsiteY35" fmla="*/ 240890 h 1258529"/>
                                                                <a:gd name="connsiteX36" fmla="*/ 597309 w 1206909"/>
                                                                <a:gd name="connsiteY36" fmla="*/ 238432 h 1258529"/>
                                                                <a:gd name="connsiteX37" fmla="*/ 599767 w 1206909"/>
                                                                <a:gd name="connsiteY37" fmla="*/ 221226 h 1258529"/>
                                                                <a:gd name="connsiteX38" fmla="*/ 685800 w 1206909"/>
                                                                <a:gd name="connsiteY38" fmla="*/ 265471 h 1258529"/>
                                                                <a:gd name="connsiteX39" fmla="*/ 734961 w 1206909"/>
                                                                <a:gd name="connsiteY39" fmla="*/ 272845 h 1258529"/>
                                                                <a:gd name="connsiteX40" fmla="*/ 825909 w 1206909"/>
                                                                <a:gd name="connsiteY40" fmla="*/ 285135 h 1258529"/>
                                                                <a:gd name="connsiteX41" fmla="*/ 862780 w 1206909"/>
                                                                <a:gd name="connsiteY41" fmla="*/ 231058 h 1258529"/>
                                                                <a:gd name="connsiteX42" fmla="*/ 887361 w 1206909"/>
                                                                <a:gd name="connsiteY42" fmla="*/ 272845 h 1258529"/>
                                                                <a:gd name="connsiteX43" fmla="*/ 887361 w 1206909"/>
                                                                <a:gd name="connsiteY43" fmla="*/ 322006 h 1258529"/>
                                                                <a:gd name="connsiteX44" fmla="*/ 1042219 w 1206909"/>
                                                                <a:gd name="connsiteY44" fmla="*/ 319548 h 1258529"/>
                                                                <a:gd name="connsiteX45" fmla="*/ 1206909 w 1206909"/>
                                                                <a:gd name="connsiteY45" fmla="*/ 400664 h 1258529"/>
                                                                <a:gd name="connsiteX46" fmla="*/ 1199535 w 1206909"/>
                                                                <a:gd name="connsiteY46" fmla="*/ 415413 h 1258529"/>
                                                                <a:gd name="connsiteX47" fmla="*/ 1064342 w 1206909"/>
                                                                <a:gd name="connsiteY47" fmla="*/ 432619 h 1258529"/>
                                                                <a:gd name="connsiteX48" fmla="*/ 983225 w 1206909"/>
                                                                <a:gd name="connsiteY48" fmla="*/ 408039 h 1258529"/>
                                                                <a:gd name="connsiteX49" fmla="*/ 951271 w 1206909"/>
                                                                <a:gd name="connsiteY49" fmla="*/ 467032 h 1258529"/>
                                                                <a:gd name="connsiteX50" fmla="*/ 958645 w 1206909"/>
                                                                <a:gd name="connsiteY50" fmla="*/ 513735 h 1258529"/>
                                                                <a:gd name="connsiteX51" fmla="*/ 1034845 w 1206909"/>
                                                                <a:gd name="connsiteY51" fmla="*/ 562897 h 1258529"/>
                                                                <a:gd name="connsiteX52" fmla="*/ 1096296 w 1206909"/>
                                                                <a:gd name="connsiteY52" fmla="*/ 597310 h 1258529"/>
                                                                <a:gd name="connsiteX53" fmla="*/ 1108587 w 1206909"/>
                                                                <a:gd name="connsiteY53" fmla="*/ 720213 h 1258529"/>
                                                                <a:gd name="connsiteX54" fmla="*/ 1059425 w 1206909"/>
                                                                <a:gd name="connsiteY54" fmla="*/ 762000 h 1258529"/>
                                                                <a:gd name="connsiteX55" fmla="*/ 1032387 w 1206909"/>
                                                                <a:gd name="connsiteY55" fmla="*/ 811161 h 1258529"/>
                                                                <a:gd name="connsiteX56" fmla="*/ 1032387 w 1206909"/>
                                                                <a:gd name="connsiteY56" fmla="*/ 850490 h 1258529"/>
                                                                <a:gd name="connsiteX57" fmla="*/ 1017638 w 1206909"/>
                                                                <a:gd name="connsiteY57" fmla="*/ 879987 h 1258529"/>
                                                                <a:gd name="connsiteX58" fmla="*/ 975851 w 1206909"/>
                                                                <a:gd name="connsiteY58" fmla="*/ 921774 h 1258529"/>
                                                                <a:gd name="connsiteX59" fmla="*/ 953729 w 1206909"/>
                                                                <a:gd name="connsiteY59" fmla="*/ 953729 h 1258529"/>
                                                                <a:gd name="connsiteX60" fmla="*/ 870154 w 1206909"/>
                                                                <a:gd name="connsiteY60" fmla="*/ 1022555 h 1258529"/>
                                                                <a:gd name="connsiteX61" fmla="*/ 808703 w 1206909"/>
                                                                <a:gd name="connsiteY61" fmla="*/ 1076632 h 1258529"/>
                                                                <a:gd name="connsiteX62" fmla="*/ 764458 w 1206909"/>
                                                                <a:gd name="connsiteY62" fmla="*/ 1039761 h 1258529"/>
                                                                <a:gd name="connsiteX63" fmla="*/ 762000 w 1206909"/>
                                                                <a:gd name="connsiteY63" fmla="*/ 1150374 h 1258529"/>
                                                                <a:gd name="connsiteX64" fmla="*/ 678425 w 1206909"/>
                                                                <a:gd name="connsiteY64" fmla="*/ 1258529 h 1258529"/>
                                                              </a:gdLst>
                                                              <a:ahLst/>
                                                              <a:cxnLst>
                                                                <a:cxn ang="0">
                                                                  <a:pos x="connsiteX0" y="connsiteY0"/>
                                                                </a:cxn>
                                                                <a:cxn ang="0">
                                                                  <a:pos x="connsiteX1" y="connsiteY1"/>
                                                                </a:cxn>
                                                                <a:cxn ang="0">
                                                                  <a:pos x="connsiteX2" y="connsiteY2"/>
                                                                </a:cxn>
                                                                <a:cxn ang="0">
                                                                  <a:pos x="connsiteX3" y="connsiteY3"/>
                                                                </a:cxn>
                                                                <a:cxn ang="0">
                                                                  <a:pos x="connsiteX4" y="connsiteY4"/>
                                                                </a:cxn>
                                                                <a:cxn ang="0">
                                                                  <a:pos x="connsiteX5" y="connsiteY5"/>
                                                                </a:cxn>
                                                                <a:cxn ang="0">
                                                                  <a:pos x="connsiteX6" y="connsiteY6"/>
                                                                </a:cxn>
                                                                <a:cxn ang="0">
                                                                  <a:pos x="connsiteX7" y="connsiteY7"/>
                                                                </a:cxn>
                                                                <a:cxn ang="0">
                                                                  <a:pos x="connsiteX8" y="connsiteY8"/>
                                                                </a:cxn>
                                                                <a:cxn ang="0">
                                                                  <a:pos x="connsiteX9" y="connsiteY9"/>
                                                                </a:cxn>
                                                                <a:cxn ang="0">
                                                                  <a:pos x="connsiteX10" y="connsiteY10"/>
                                                                </a:cxn>
                                                                <a:cxn ang="0">
                                                                  <a:pos x="connsiteX11" y="connsiteY11"/>
                                                                </a:cxn>
                                                                <a:cxn ang="0">
                                                                  <a:pos x="connsiteX12" y="connsiteY12"/>
                                                                </a:cxn>
                                                                <a:cxn ang="0">
                                                                  <a:pos x="connsiteX13" y="connsiteY13"/>
                                                                </a:cxn>
                                                                <a:cxn ang="0">
                                                                  <a:pos x="connsiteX14" y="connsiteY14"/>
                                                                </a:cxn>
                                                                <a:cxn ang="0">
                                                                  <a:pos x="connsiteX15" y="connsiteY15"/>
                                                                </a:cxn>
                                                                <a:cxn ang="0">
                                                                  <a:pos x="connsiteX16" y="connsiteY16"/>
                                                                </a:cxn>
                                                                <a:cxn ang="0">
                                                                  <a:pos x="connsiteX17" y="connsiteY17"/>
                                                                </a:cxn>
                                                                <a:cxn ang="0">
                                                                  <a:pos x="connsiteX18" y="connsiteY18"/>
                                                                </a:cxn>
                                                                <a:cxn ang="0">
                                                                  <a:pos x="connsiteX19" y="connsiteY19"/>
                                                                </a:cxn>
                                                                <a:cxn ang="0">
                                                                  <a:pos x="connsiteX20" y="connsiteY20"/>
                                                                </a:cxn>
                                                                <a:cxn ang="0">
                                                                  <a:pos x="connsiteX21" y="connsiteY21"/>
                                                                </a:cxn>
                                                                <a:cxn ang="0">
                                                                  <a:pos x="connsiteX22" y="connsiteY22"/>
                                                                </a:cxn>
                                                                <a:cxn ang="0">
                                                                  <a:pos x="connsiteX23" y="connsiteY23"/>
                                                                </a:cxn>
                                                                <a:cxn ang="0">
                                                                  <a:pos x="connsiteX24" y="connsiteY24"/>
                                                                </a:cxn>
                                                                <a:cxn ang="0">
                                                                  <a:pos x="connsiteX25" y="connsiteY25"/>
                                                                </a:cxn>
                                                                <a:cxn ang="0">
                                                                  <a:pos x="connsiteX26" y="connsiteY26"/>
                                                                </a:cxn>
                                                                <a:cxn ang="0">
                                                                  <a:pos x="connsiteX27" y="connsiteY27"/>
                                                                </a:cxn>
                                                                <a:cxn ang="0">
                                                                  <a:pos x="connsiteX28" y="connsiteY28"/>
                                                                </a:cxn>
                                                                <a:cxn ang="0">
                                                                  <a:pos x="connsiteX29" y="connsiteY29"/>
                                                                </a:cxn>
                                                                <a:cxn ang="0">
                                                                  <a:pos x="connsiteX30" y="connsiteY30"/>
                                                                </a:cxn>
                                                                <a:cxn ang="0">
                                                                  <a:pos x="connsiteX31" y="connsiteY31"/>
                                                                </a:cxn>
                                                                <a:cxn ang="0">
                                                                  <a:pos x="connsiteX32" y="connsiteY32"/>
                                                                </a:cxn>
                                                                <a:cxn ang="0">
                                                                  <a:pos x="connsiteX33" y="connsiteY33"/>
                                                                </a:cxn>
                                                                <a:cxn ang="0">
                                                                  <a:pos x="connsiteX34" y="connsiteY34"/>
                                                                </a:cxn>
                                                                <a:cxn ang="0">
                                                                  <a:pos x="connsiteX35" y="connsiteY35"/>
                                                                </a:cxn>
                                                                <a:cxn ang="0">
                                                                  <a:pos x="connsiteX36" y="connsiteY36"/>
                                                                </a:cxn>
                                                                <a:cxn ang="0">
                                                                  <a:pos x="connsiteX37" y="connsiteY37"/>
                                                                </a:cxn>
                                                                <a:cxn ang="0">
                                                                  <a:pos x="connsiteX38" y="connsiteY38"/>
                                                                </a:cxn>
                                                                <a:cxn ang="0">
                                                                  <a:pos x="connsiteX39" y="connsiteY39"/>
                                                                </a:cxn>
                                                                <a:cxn ang="0">
                                                                  <a:pos x="connsiteX40" y="connsiteY40"/>
                                                                </a:cxn>
                                                                <a:cxn ang="0">
                                                                  <a:pos x="connsiteX41" y="connsiteY41"/>
                                                                </a:cxn>
                                                                <a:cxn ang="0">
                                                                  <a:pos x="connsiteX42" y="connsiteY42"/>
                                                                </a:cxn>
                                                                <a:cxn ang="0">
                                                                  <a:pos x="connsiteX43" y="connsiteY43"/>
                                                                </a:cxn>
                                                                <a:cxn ang="0">
                                                                  <a:pos x="connsiteX44" y="connsiteY44"/>
                                                                </a:cxn>
                                                                <a:cxn ang="0">
                                                                  <a:pos x="connsiteX45" y="connsiteY45"/>
                                                                </a:cxn>
                                                                <a:cxn ang="0">
                                                                  <a:pos x="connsiteX46" y="connsiteY46"/>
                                                                </a:cxn>
                                                                <a:cxn ang="0">
                                                                  <a:pos x="connsiteX47" y="connsiteY47"/>
                                                                </a:cxn>
                                                                <a:cxn ang="0">
                                                                  <a:pos x="connsiteX48" y="connsiteY48"/>
                                                                </a:cxn>
                                                                <a:cxn ang="0">
                                                                  <a:pos x="connsiteX49" y="connsiteY49"/>
                                                                </a:cxn>
                                                                <a:cxn ang="0">
                                                                  <a:pos x="connsiteX50" y="connsiteY50"/>
                                                                </a:cxn>
                                                                <a:cxn ang="0">
                                                                  <a:pos x="connsiteX51" y="connsiteY51"/>
                                                                </a:cxn>
                                                                <a:cxn ang="0">
                                                                  <a:pos x="connsiteX52" y="connsiteY52"/>
                                                                </a:cxn>
                                                                <a:cxn ang="0">
                                                                  <a:pos x="connsiteX53" y="connsiteY53"/>
                                                                </a:cxn>
                                                                <a:cxn ang="0">
                                                                  <a:pos x="connsiteX54" y="connsiteY54"/>
                                                                </a:cxn>
                                                                <a:cxn ang="0">
                                                                  <a:pos x="connsiteX55" y="connsiteY55"/>
                                                                </a:cxn>
                                                                <a:cxn ang="0">
                                                                  <a:pos x="connsiteX56" y="connsiteY56"/>
                                                                </a:cxn>
                                                                <a:cxn ang="0">
                                                                  <a:pos x="connsiteX57" y="connsiteY57"/>
                                                                </a:cxn>
                                                                <a:cxn ang="0">
                                                                  <a:pos x="connsiteX58" y="connsiteY58"/>
                                                                </a:cxn>
                                                                <a:cxn ang="0">
                                                                  <a:pos x="connsiteX59" y="connsiteY59"/>
                                                                </a:cxn>
                                                                <a:cxn ang="0">
                                                                  <a:pos x="connsiteX60" y="connsiteY60"/>
                                                                </a:cxn>
                                                                <a:cxn ang="0">
                                                                  <a:pos x="connsiteX61" y="connsiteY61"/>
                                                                </a:cxn>
                                                                <a:cxn ang="0">
                                                                  <a:pos x="connsiteX62" y="connsiteY62"/>
                                                                </a:cxn>
                                                                <a:cxn ang="0">
                                                                  <a:pos x="connsiteX63" y="connsiteY63"/>
                                                                </a:cxn>
                                                                <a:cxn ang="0">
                                                                  <a:pos x="connsiteX64" y="connsiteY64"/>
                                                                </a:cxn>
                                                              </a:cxnLst>
                                                              <a:rect l="l" t="t" r="r" b="b"/>
                                                              <a:pathLst>
                                                                <a:path w="1206909" h="1258529">
                                                                  <a:moveTo>
                                                                    <a:pt x="678425" y="1258529"/>
                                                                  </a:moveTo>
                                                                  <a:lnTo>
                                                                    <a:pt x="661219" y="1143000"/>
                                                                  </a:lnTo>
                                                                  <a:lnTo>
                                                                    <a:pt x="614516" y="1145458"/>
                                                                  </a:lnTo>
                                                                  <a:lnTo>
                                                                    <a:pt x="575187" y="1106129"/>
                                                                  </a:lnTo>
                                                                  <a:lnTo>
                                                                    <a:pt x="538316" y="1160206"/>
                                                                  </a:lnTo>
                                                                  <a:lnTo>
                                                                    <a:pt x="481780" y="1194619"/>
                                                                  </a:lnTo>
                                                                  <a:lnTo>
                                                                    <a:pt x="462116" y="1174955"/>
                                                                  </a:lnTo>
                                                                  <a:lnTo>
                                                                    <a:pt x="395748" y="1056968"/>
                                                                  </a:lnTo>
                                                                  <a:lnTo>
                                                                    <a:pt x="287593" y="983226"/>
                                                                  </a:lnTo>
                                                                  <a:lnTo>
                                                                    <a:pt x="233516" y="931606"/>
                                                                  </a:lnTo>
                                                                  <a:lnTo>
                                                                    <a:pt x="238432" y="899652"/>
                                                                  </a:lnTo>
                                                                  <a:lnTo>
                                                                    <a:pt x="292509" y="823452"/>
                                                                  </a:lnTo>
                                                                  <a:lnTo>
                                                                    <a:pt x="297425" y="752168"/>
                                                                  </a:lnTo>
                                                                  <a:lnTo>
                                                                    <a:pt x="255638" y="700548"/>
                                                                  </a:lnTo>
                                                                  <a:lnTo>
                                                                    <a:pt x="270387" y="656303"/>
                                                                  </a:lnTo>
                                                                  <a:lnTo>
                                                                    <a:pt x="213851" y="624348"/>
                                                                  </a:lnTo>
                                                                  <a:lnTo>
                                                                    <a:pt x="235974" y="575187"/>
                                                                  </a:lnTo>
                                                                  <a:lnTo>
                                                                    <a:pt x="194187" y="454742"/>
                                                                  </a:lnTo>
                                                                  <a:lnTo>
                                                                    <a:pt x="164690" y="420329"/>
                                                                  </a:lnTo>
                                                                  <a:lnTo>
                                                                    <a:pt x="152400" y="329381"/>
                                                                  </a:lnTo>
                                                                  <a:lnTo>
                                                                    <a:pt x="110612" y="297426"/>
                                                                  </a:lnTo>
                                                                  <a:lnTo>
                                                                    <a:pt x="78658" y="324464"/>
                                                                  </a:lnTo>
                                                                  <a:lnTo>
                                                                    <a:pt x="7374" y="317090"/>
                                                                  </a:lnTo>
                                                                  <a:lnTo>
                                                                    <a:pt x="0" y="270387"/>
                                                                  </a:lnTo>
                                                                  <a:lnTo>
                                                                    <a:pt x="66367" y="238432"/>
                                                                  </a:lnTo>
                                                                  <a:lnTo>
                                                                    <a:pt x="73742" y="154858"/>
                                                                  </a:lnTo>
                                                                  <a:lnTo>
                                                                    <a:pt x="122903" y="95864"/>
                                                                  </a:lnTo>
                                                                  <a:lnTo>
                                                                    <a:pt x="86032" y="22123"/>
                                                                  </a:lnTo>
                                                                  <a:lnTo>
                                                                    <a:pt x="110612" y="0"/>
                                                                  </a:lnTo>
                                                                  <a:lnTo>
                                                                    <a:pt x="186812" y="66368"/>
                                                                  </a:lnTo>
                                                                  <a:lnTo>
                                                                    <a:pt x="228600" y="88490"/>
                                                                  </a:lnTo>
                                                                  <a:lnTo>
                                                                    <a:pt x="277761" y="164690"/>
                                                                  </a:lnTo>
                                                                  <a:lnTo>
                                                                    <a:pt x="373625" y="115529"/>
                                                                  </a:lnTo>
                                                                  <a:lnTo>
                                                                    <a:pt x="452283" y="137652"/>
                                                                  </a:lnTo>
                                                                  <a:lnTo>
                                                                    <a:pt x="484238" y="218768"/>
                                                                  </a:lnTo>
                                                                  <a:lnTo>
                                                                    <a:pt x="533400" y="240890"/>
                                                                  </a:lnTo>
                                                                  <a:lnTo>
                                                                    <a:pt x="597309" y="238432"/>
                                                                  </a:lnTo>
                                                                  <a:lnTo>
                                                                    <a:pt x="599767" y="221226"/>
                                                                  </a:lnTo>
                                                                  <a:lnTo>
                                                                    <a:pt x="685800" y="265471"/>
                                                                  </a:lnTo>
                                                                  <a:lnTo>
                                                                    <a:pt x="734961" y="272845"/>
                                                                  </a:lnTo>
                                                                  <a:lnTo>
                                                                    <a:pt x="825909" y="285135"/>
                                                                  </a:lnTo>
                                                                  <a:lnTo>
                                                                    <a:pt x="862780" y="231058"/>
                                                                  </a:lnTo>
                                                                  <a:lnTo>
                                                                    <a:pt x="887361" y="272845"/>
                                                                  </a:lnTo>
                                                                  <a:lnTo>
                                                                    <a:pt x="887361" y="322006"/>
                                                                  </a:lnTo>
                                                                  <a:lnTo>
                                                                    <a:pt x="1042219" y="319548"/>
                                                                  </a:lnTo>
                                                                  <a:lnTo>
                                                                    <a:pt x="1206909" y="400664"/>
                                                                  </a:lnTo>
                                                                  <a:lnTo>
                                                                    <a:pt x="1199535" y="415413"/>
                                                                  </a:lnTo>
                                                                  <a:lnTo>
                                                                    <a:pt x="1064342" y="432619"/>
                                                                  </a:lnTo>
                                                                  <a:lnTo>
                                                                    <a:pt x="983225" y="408039"/>
                                                                  </a:lnTo>
                                                                  <a:lnTo>
                                                                    <a:pt x="951271" y="467032"/>
                                                                  </a:lnTo>
                                                                  <a:lnTo>
                                                                    <a:pt x="958645" y="513735"/>
                                                                  </a:lnTo>
                                                                  <a:lnTo>
                                                                    <a:pt x="1034845" y="562897"/>
                                                                  </a:lnTo>
                                                                  <a:lnTo>
                                                                    <a:pt x="1096296" y="597310"/>
                                                                  </a:lnTo>
                                                                  <a:lnTo>
                                                                    <a:pt x="1108587" y="720213"/>
                                                                  </a:lnTo>
                                                                  <a:lnTo>
                                                                    <a:pt x="1059425" y="762000"/>
                                                                  </a:lnTo>
                                                                  <a:lnTo>
                                                                    <a:pt x="1032387" y="811161"/>
                                                                  </a:lnTo>
                                                                  <a:lnTo>
                                                                    <a:pt x="1032387" y="850490"/>
                                                                  </a:lnTo>
                                                                  <a:lnTo>
                                                                    <a:pt x="1017638" y="879987"/>
                                                                  </a:lnTo>
                                                                  <a:lnTo>
                                                                    <a:pt x="975851" y="921774"/>
                                                                  </a:lnTo>
                                                                  <a:lnTo>
                                                                    <a:pt x="953729" y="953729"/>
                                                                  </a:lnTo>
                                                                  <a:lnTo>
                                                                    <a:pt x="870154" y="1022555"/>
                                                                  </a:lnTo>
                                                                  <a:lnTo>
                                                                    <a:pt x="808703" y="1076632"/>
                                                                  </a:lnTo>
                                                                  <a:lnTo>
                                                                    <a:pt x="764458" y="1039761"/>
                                                                  </a:lnTo>
                                                                  <a:cubicBezTo>
                                                                    <a:pt x="763639" y="1076632"/>
                                                                    <a:pt x="762819" y="1113503"/>
                                                                    <a:pt x="762000" y="1150374"/>
                                                                  </a:cubicBezTo>
                                                                  <a:lnTo>
                                                                    <a:pt x="678425" y="1258529"/>
                                                                  </a:lnTo>
                                                                  <a:close/>
                                                                </a:path>
                                                              </a:pathLst>
                                                            </a:custGeom>
                                                            <a:solidFill>
                                                              <a:srgbClr val="E7C949"/>
                                                            </a:solidFill>
                                                          </p:spPr>
                                                          <p:style>
                                                            <a:lnRef idx="2">
                                                              <a:schemeClr val="accent1">
                                                                <a:shade val="50000"/>
                                                              </a:schemeClr>
                                                            </a:lnRef>
                                                            <a:fillRef idx="1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lt1"/>
                                                            </a:fontRef>
                                                          </p:style>
                                                          <p:txBody>
                                                            <a:bodyPr rtlCol="0" anchor="ctr">
                                                              <a:norm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 algn="ctr"/>
                                                              <a:r>
                                                                <a:rPr lang="ru-RU" sz="10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   Лысые</a:t>
                                                              </a:r>
                                                              <a:r>
                                                                <a:rPr lang="ru-RU" sz="1200" b="1" dirty="0" smtClean="0">
                                                                  <a:solidFill>
                                                                    <a:schemeClr val="tx1">
                                                                      <a:lumMod val="95000"/>
                                                                      <a:lumOff val="5000"/>
                                                                    </a:schemeClr>
                                                                  </a:solidFill>
                                                                </a:rPr>
                                                                <a:t> </a:t>
                                                              </a:r>
                                                              <a:r>
                                                                <a:rPr lang="ru-RU" sz="1200" b="1" dirty="0" smtClean="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</a:rPr>
                                                                <a:t>горы</a:t>
                                                              </a:r>
                                                              <a:endParaRPr lang="ru-RU" sz="1200" b="1" dirty="0"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  <p:sp>
                                                        <p:nvSpPr>
                                                          <p:cNvPr id="55" name="Полилиния 54"/>
                                                          <p:cNvSpPr/>
                                                          <p:nvPr/>
                                                        </p:nvSpPr>
                                                        <p:spPr>
                                                          <a:xfrm>
                                                            <a:off x="1765775" y="2170592"/>
                                                            <a:ext cx="1347019" cy="1268361"/>
                                                          </a:xfrm>
                                                          <a:custGeom>
                                                            <a:avLst/>
                                                            <a:gdLst>
                                                              <a:gd name="connsiteX0" fmla="*/ 1347019 w 1347019"/>
                                                              <a:gd name="connsiteY0" fmla="*/ 1192162 h 1268362"/>
                                                              <a:gd name="connsiteX1" fmla="*/ 1187245 w 1347019"/>
                                                              <a:gd name="connsiteY1" fmla="*/ 1039762 h 1268362"/>
                                                              <a:gd name="connsiteX2" fmla="*/ 1177413 w 1347019"/>
                                                              <a:gd name="connsiteY2" fmla="*/ 990600 h 1268362"/>
                                                              <a:gd name="connsiteX3" fmla="*/ 1229032 w 1347019"/>
                                                              <a:gd name="connsiteY3" fmla="*/ 919317 h 1268362"/>
                                                              <a:gd name="connsiteX4" fmla="*/ 1243781 w 1347019"/>
                                                              <a:gd name="connsiteY4" fmla="*/ 852949 h 1268362"/>
                                                              <a:gd name="connsiteX5" fmla="*/ 1197077 w 1347019"/>
                                                              <a:gd name="connsiteY5" fmla="*/ 806246 h 1268362"/>
                                                              <a:gd name="connsiteX6" fmla="*/ 1206910 w 1347019"/>
                                                              <a:gd name="connsiteY6" fmla="*/ 766917 h 1268362"/>
                                                              <a:gd name="connsiteX7" fmla="*/ 1157748 w 1347019"/>
                                                              <a:gd name="connsiteY7" fmla="*/ 715297 h 1268362"/>
                                                              <a:gd name="connsiteX8" fmla="*/ 1172497 w 1347019"/>
                                                              <a:gd name="connsiteY8" fmla="*/ 671052 h 1268362"/>
                                                              <a:gd name="connsiteX9" fmla="*/ 1125793 w 1347019"/>
                                                              <a:gd name="connsiteY9" fmla="*/ 540775 h 1268362"/>
                                                              <a:gd name="connsiteX10" fmla="*/ 1098755 w 1347019"/>
                                                              <a:gd name="connsiteY10" fmla="*/ 528484 h 1268362"/>
                                                              <a:gd name="connsiteX11" fmla="*/ 1086464 w 1347019"/>
                                                              <a:gd name="connsiteY11" fmla="*/ 442452 h 1268362"/>
                                                              <a:gd name="connsiteX12" fmla="*/ 1054510 w 1347019"/>
                                                              <a:gd name="connsiteY12" fmla="*/ 390833 h 1268362"/>
                                                              <a:gd name="connsiteX13" fmla="*/ 1032387 w 1347019"/>
                                                              <a:gd name="connsiteY13" fmla="*/ 425246 h 1268362"/>
                                                              <a:gd name="connsiteX14" fmla="*/ 946355 w 1347019"/>
                                                              <a:gd name="connsiteY14" fmla="*/ 412955 h 1268362"/>
                                                              <a:gd name="connsiteX15" fmla="*/ 938981 w 1347019"/>
                                                              <a:gd name="connsiteY15" fmla="*/ 376084 h 1268362"/>
                                                              <a:gd name="connsiteX16" fmla="*/ 1000432 w 1347019"/>
                                                              <a:gd name="connsiteY16" fmla="*/ 341671 h 1268362"/>
                                                              <a:gd name="connsiteX17" fmla="*/ 1010264 w 1347019"/>
                                                              <a:gd name="connsiteY17" fmla="*/ 260555 h 1268362"/>
                                                              <a:gd name="connsiteX18" fmla="*/ 1052051 w 1347019"/>
                                                              <a:gd name="connsiteY18" fmla="*/ 191729 h 1268362"/>
                                                              <a:gd name="connsiteX19" fmla="*/ 1042219 w 1347019"/>
                                                              <a:gd name="connsiteY19" fmla="*/ 120446 h 1268362"/>
                                                              <a:gd name="connsiteX20" fmla="*/ 1044677 w 1347019"/>
                                                              <a:gd name="connsiteY20" fmla="*/ 86033 h 1268362"/>
                                                              <a:gd name="connsiteX21" fmla="*/ 914400 w 1347019"/>
                                                              <a:gd name="connsiteY21" fmla="*/ 78658 h 1268362"/>
                                                              <a:gd name="connsiteX22" fmla="*/ 916858 w 1347019"/>
                                                              <a:gd name="connsiteY22" fmla="*/ 12291 h 1268362"/>
                                                              <a:gd name="connsiteX23" fmla="*/ 843116 w 1347019"/>
                                                              <a:gd name="connsiteY23" fmla="*/ 0 h 1268362"/>
                                                              <a:gd name="connsiteX24" fmla="*/ 791497 w 1347019"/>
                                                              <a:gd name="connsiteY24" fmla="*/ 4917 h 1268362"/>
                                                              <a:gd name="connsiteX25" fmla="*/ 744793 w 1347019"/>
                                                              <a:gd name="connsiteY25" fmla="*/ 44246 h 1268362"/>
                                                              <a:gd name="connsiteX26" fmla="*/ 715297 w 1347019"/>
                                                              <a:gd name="connsiteY26" fmla="*/ 73742 h 1268362"/>
                                                              <a:gd name="connsiteX27" fmla="*/ 648929 w 1347019"/>
                                                              <a:gd name="connsiteY27" fmla="*/ 44246 h 1268362"/>
                                                              <a:gd name="connsiteX28" fmla="*/ 629264 w 1347019"/>
                                                              <a:gd name="connsiteY28" fmla="*/ 76200 h 1268362"/>
                                                              <a:gd name="connsiteX29" fmla="*/ 562897 w 1347019"/>
                                                              <a:gd name="connsiteY29" fmla="*/ 103239 h 1268362"/>
                                                              <a:gd name="connsiteX30" fmla="*/ 498987 w 1347019"/>
                                                              <a:gd name="connsiteY30" fmla="*/ 90949 h 1268362"/>
                                                              <a:gd name="connsiteX31" fmla="*/ 501445 w 1347019"/>
                                                              <a:gd name="connsiteY31" fmla="*/ 44246 h 1268362"/>
                                                              <a:gd name="connsiteX32" fmla="*/ 489155 w 1347019"/>
                                                              <a:gd name="connsiteY32" fmla="*/ 24581 h 1268362"/>
                                                              <a:gd name="connsiteX33" fmla="*/ 383458 w 1347019"/>
                                                              <a:gd name="connsiteY33" fmla="*/ 0 h 1268362"/>
                                                              <a:gd name="connsiteX34" fmla="*/ 196645 w 1347019"/>
                                                              <a:gd name="connsiteY34" fmla="*/ 213852 h 1268362"/>
                                                              <a:gd name="connsiteX35" fmla="*/ 194187 w 1347019"/>
                                                              <a:gd name="connsiteY35" fmla="*/ 253181 h 1268362"/>
                                                              <a:gd name="connsiteX36" fmla="*/ 186813 w 1347019"/>
                                                              <a:gd name="connsiteY36" fmla="*/ 275304 h 1268362"/>
                                                              <a:gd name="connsiteX37" fmla="*/ 115529 w 1347019"/>
                                                              <a:gd name="connsiteY37" fmla="*/ 272846 h 1268362"/>
                                                              <a:gd name="connsiteX38" fmla="*/ 66368 w 1347019"/>
                                                              <a:gd name="connsiteY38" fmla="*/ 277762 h 1268362"/>
                                                              <a:gd name="connsiteX39" fmla="*/ 44245 w 1347019"/>
                                                              <a:gd name="connsiteY39" fmla="*/ 349046 h 1268362"/>
                                                              <a:gd name="connsiteX40" fmla="*/ 39329 w 1347019"/>
                                                              <a:gd name="connsiteY40" fmla="*/ 444910 h 1268362"/>
                                                              <a:gd name="connsiteX41" fmla="*/ 22122 w 1347019"/>
                                                              <a:gd name="connsiteY41" fmla="*/ 582562 h 1268362"/>
                                                              <a:gd name="connsiteX42" fmla="*/ 0 w 1347019"/>
                                                              <a:gd name="connsiteY42" fmla="*/ 636639 h 1268362"/>
                                                              <a:gd name="connsiteX43" fmla="*/ 22122 w 1347019"/>
                                                              <a:gd name="connsiteY43" fmla="*/ 688258 h 1268362"/>
                                                              <a:gd name="connsiteX44" fmla="*/ 39329 w 1347019"/>
                                                              <a:gd name="connsiteY44" fmla="*/ 764458 h 1268362"/>
                                                              <a:gd name="connsiteX45" fmla="*/ 105697 w 1347019"/>
                                                              <a:gd name="connsiteY45" fmla="*/ 754626 h 1268362"/>
                                                              <a:gd name="connsiteX46" fmla="*/ 191729 w 1347019"/>
                                                              <a:gd name="connsiteY46" fmla="*/ 779207 h 1268362"/>
                                                              <a:gd name="connsiteX47" fmla="*/ 238432 w 1347019"/>
                                                              <a:gd name="connsiteY47" fmla="*/ 789039 h 1268362"/>
                                                              <a:gd name="connsiteX48" fmla="*/ 280219 w 1347019"/>
                                                              <a:gd name="connsiteY48" fmla="*/ 722671 h 1268362"/>
                                                              <a:gd name="connsiteX49" fmla="*/ 356419 w 1347019"/>
                                                              <a:gd name="connsiteY49" fmla="*/ 722671 h 1268362"/>
                                                              <a:gd name="connsiteX50" fmla="*/ 376084 w 1347019"/>
                                                              <a:gd name="connsiteY50" fmla="*/ 796413 h 1268362"/>
                                                              <a:gd name="connsiteX51" fmla="*/ 425245 w 1347019"/>
                                                              <a:gd name="connsiteY51" fmla="*/ 852949 h 1268362"/>
                                                              <a:gd name="connsiteX52" fmla="*/ 471948 w 1347019"/>
                                                              <a:gd name="connsiteY52" fmla="*/ 934065 h 1268362"/>
                                                              <a:gd name="connsiteX53" fmla="*/ 548148 w 1347019"/>
                                                              <a:gd name="connsiteY53" fmla="*/ 953729 h 1268362"/>
                                                              <a:gd name="connsiteX54" fmla="*/ 582561 w 1347019"/>
                                                              <a:gd name="connsiteY54" fmla="*/ 993058 h 1268362"/>
                                                              <a:gd name="connsiteX55" fmla="*/ 575187 w 1347019"/>
                                                              <a:gd name="connsiteY55" fmla="*/ 1047136 h 1268362"/>
                                                              <a:gd name="connsiteX56" fmla="*/ 560439 w 1347019"/>
                                                              <a:gd name="connsiteY56" fmla="*/ 1103671 h 1268362"/>
                                                              <a:gd name="connsiteX57" fmla="*/ 562897 w 1347019"/>
                                                              <a:gd name="connsiteY57" fmla="*/ 1147917 h 1268362"/>
                                                              <a:gd name="connsiteX58" fmla="*/ 604684 w 1347019"/>
                                                              <a:gd name="connsiteY58" fmla="*/ 1125794 h 1268362"/>
                                                              <a:gd name="connsiteX59" fmla="*/ 666135 w 1347019"/>
                                                              <a:gd name="connsiteY59" fmla="*/ 1145458 h 1268362"/>
                                                              <a:gd name="connsiteX60" fmla="*/ 730045 w 1347019"/>
                                                              <a:gd name="connsiteY60" fmla="*/ 1157749 h 1268362"/>
                                                              <a:gd name="connsiteX61" fmla="*/ 786581 w 1347019"/>
                                                              <a:gd name="connsiteY61" fmla="*/ 1147917 h 1268362"/>
                                                              <a:gd name="connsiteX62" fmla="*/ 845574 w 1347019"/>
                                                              <a:gd name="connsiteY62" fmla="*/ 1135626 h 1268362"/>
                                                              <a:gd name="connsiteX63" fmla="*/ 872613 w 1347019"/>
                                                              <a:gd name="connsiteY63" fmla="*/ 1096297 h 1268362"/>
                                                              <a:gd name="connsiteX64" fmla="*/ 904568 w 1347019"/>
                                                              <a:gd name="connsiteY64" fmla="*/ 1115962 h 1268362"/>
                                                              <a:gd name="connsiteX65" fmla="*/ 961103 w 1347019"/>
                                                              <a:gd name="connsiteY65" fmla="*/ 1206910 h 1268362"/>
                                                              <a:gd name="connsiteX66" fmla="*/ 985684 w 1347019"/>
                                                              <a:gd name="connsiteY66" fmla="*/ 1248697 h 1268362"/>
                                                              <a:gd name="connsiteX67" fmla="*/ 1032387 w 1347019"/>
                                                              <a:gd name="connsiteY67" fmla="*/ 1268362 h 1268362"/>
                                                              <a:gd name="connsiteX68" fmla="*/ 1066800 w 1347019"/>
                                                              <a:gd name="connsiteY68" fmla="*/ 1258529 h 1268362"/>
                                                              <a:gd name="connsiteX69" fmla="*/ 1049593 w 1347019"/>
                                                              <a:gd name="connsiteY69" fmla="*/ 1206910 h 1268362"/>
                                                              <a:gd name="connsiteX70" fmla="*/ 1071716 w 1347019"/>
                                                              <a:gd name="connsiteY70" fmla="*/ 1162665 h 1268362"/>
                                                              <a:gd name="connsiteX71" fmla="*/ 1118419 w 1347019"/>
                                                              <a:gd name="connsiteY71" fmla="*/ 1172497 h 1268362"/>
                                                              <a:gd name="connsiteX72" fmla="*/ 1177413 w 1347019"/>
                                                              <a:gd name="connsiteY72" fmla="*/ 1187246 h 1268362"/>
                                                              <a:gd name="connsiteX73" fmla="*/ 1238864 w 1347019"/>
                                                              <a:gd name="connsiteY73" fmla="*/ 1206910 h 1268362"/>
                                                              <a:gd name="connsiteX74" fmla="*/ 1347019 w 1347019"/>
                                                              <a:gd name="connsiteY74" fmla="*/ 1192162 h 1268362"/>
                                                            </a:gdLst>
                                                            <a:ahLst/>
                                                            <a:cxnLst>
                                                              <a:cxn ang="0">
                                                                <a:pos x="connsiteX0" y="connsiteY0"/>
                                                              </a:cxn>
                                                              <a:cxn ang="0">
                                                                <a:pos x="connsiteX1" y="connsiteY1"/>
                                                              </a:cxn>
                                                              <a:cxn ang="0">
                                                                <a:pos x="connsiteX2" y="connsiteY2"/>
                                                              </a:cxn>
                                                              <a:cxn ang="0">
                                                                <a:pos x="connsiteX3" y="connsiteY3"/>
                                                              </a:cxn>
                                                              <a:cxn ang="0">
                                                                <a:pos x="connsiteX4" y="connsiteY4"/>
                                                              </a:cxn>
                                                              <a:cxn ang="0">
                                                                <a:pos x="connsiteX5" y="connsiteY5"/>
                                                              </a:cxn>
                                                              <a:cxn ang="0">
                                                                <a:pos x="connsiteX6" y="connsiteY6"/>
                                                              </a:cxn>
                                                              <a:cxn ang="0">
                                                                <a:pos x="connsiteX7" y="connsiteY7"/>
                                                              </a:cxn>
                                                              <a:cxn ang="0">
                                                                <a:pos x="connsiteX8" y="connsiteY8"/>
                                                              </a:cxn>
                                                              <a:cxn ang="0">
                                                                <a:pos x="connsiteX9" y="connsiteY9"/>
                                                              </a:cxn>
                                                              <a:cxn ang="0">
                                                                <a:pos x="connsiteX10" y="connsiteY10"/>
                                                              </a:cxn>
                                                              <a:cxn ang="0">
                                                                <a:pos x="connsiteX11" y="connsiteY11"/>
                                                              </a:cxn>
                                                              <a:cxn ang="0">
                                                                <a:pos x="connsiteX12" y="connsiteY12"/>
                                                              </a:cxn>
                                                              <a:cxn ang="0">
                                                                <a:pos x="connsiteX13" y="connsiteY13"/>
                                                              </a:cxn>
                                                              <a:cxn ang="0">
                                                                <a:pos x="connsiteX14" y="connsiteY14"/>
                                                              </a:cxn>
                                                              <a:cxn ang="0">
                                                                <a:pos x="connsiteX15" y="connsiteY15"/>
                                                              </a:cxn>
                                                              <a:cxn ang="0">
                                                                <a:pos x="connsiteX16" y="connsiteY16"/>
                                                              </a:cxn>
                                                              <a:cxn ang="0">
                                                                <a:pos x="connsiteX17" y="connsiteY17"/>
                                                              </a:cxn>
                                                              <a:cxn ang="0">
                                                                <a:pos x="connsiteX18" y="connsiteY18"/>
                                                              </a:cxn>
                                                              <a:cxn ang="0">
                                                                <a:pos x="connsiteX19" y="connsiteY19"/>
                                                              </a:cxn>
                                                              <a:cxn ang="0">
                                                                <a:pos x="connsiteX20" y="connsiteY20"/>
                                                              </a:cxn>
                                                              <a:cxn ang="0">
                                                                <a:pos x="connsiteX21" y="connsiteY21"/>
                                                              </a:cxn>
                                                              <a:cxn ang="0">
                                                                <a:pos x="connsiteX22" y="connsiteY22"/>
                                                              </a:cxn>
                                                              <a:cxn ang="0">
                                                                <a:pos x="connsiteX23" y="connsiteY23"/>
                                                              </a:cxn>
                                                              <a:cxn ang="0">
                                                                <a:pos x="connsiteX24" y="connsiteY24"/>
                                                              </a:cxn>
                                                              <a:cxn ang="0">
                                                                <a:pos x="connsiteX25" y="connsiteY25"/>
                                                              </a:cxn>
                                                              <a:cxn ang="0">
                                                                <a:pos x="connsiteX26" y="connsiteY26"/>
                                                              </a:cxn>
                                                              <a:cxn ang="0">
                                                                <a:pos x="connsiteX27" y="connsiteY27"/>
                                                              </a:cxn>
                                                              <a:cxn ang="0">
                                                                <a:pos x="connsiteX28" y="connsiteY28"/>
                                                              </a:cxn>
                                                              <a:cxn ang="0">
                                                                <a:pos x="connsiteX29" y="connsiteY29"/>
                                                              </a:cxn>
                                                              <a:cxn ang="0">
                                                                <a:pos x="connsiteX30" y="connsiteY30"/>
                                                              </a:cxn>
                                                              <a:cxn ang="0">
                                                                <a:pos x="connsiteX31" y="connsiteY31"/>
                                                              </a:cxn>
                                                              <a:cxn ang="0">
                                                                <a:pos x="connsiteX32" y="connsiteY32"/>
                                                              </a:cxn>
                                                              <a:cxn ang="0">
                                                                <a:pos x="connsiteX33" y="connsiteY33"/>
                                                              </a:cxn>
                                                              <a:cxn ang="0">
                                                                <a:pos x="connsiteX34" y="connsiteY34"/>
                                                              </a:cxn>
                                                              <a:cxn ang="0">
                                                                <a:pos x="connsiteX35" y="connsiteY35"/>
                                                              </a:cxn>
                                                              <a:cxn ang="0">
                                                                <a:pos x="connsiteX36" y="connsiteY36"/>
                                                              </a:cxn>
                                                              <a:cxn ang="0">
                                                                <a:pos x="connsiteX37" y="connsiteY37"/>
                                                              </a:cxn>
                                                              <a:cxn ang="0">
                                                                <a:pos x="connsiteX38" y="connsiteY38"/>
                                                              </a:cxn>
                                                              <a:cxn ang="0">
                                                                <a:pos x="connsiteX39" y="connsiteY39"/>
                                                              </a:cxn>
                                                              <a:cxn ang="0">
                                                                <a:pos x="connsiteX40" y="connsiteY40"/>
                                                              </a:cxn>
                                                              <a:cxn ang="0">
                                                                <a:pos x="connsiteX41" y="connsiteY41"/>
                                                              </a:cxn>
                                                              <a:cxn ang="0">
                                                                <a:pos x="connsiteX42" y="connsiteY42"/>
                                                              </a:cxn>
                                                              <a:cxn ang="0">
                                                                <a:pos x="connsiteX43" y="connsiteY43"/>
                                                              </a:cxn>
                                                              <a:cxn ang="0">
                                                                <a:pos x="connsiteX44" y="connsiteY44"/>
                                                              </a:cxn>
                                                              <a:cxn ang="0">
                                                                <a:pos x="connsiteX45" y="connsiteY45"/>
                                                              </a:cxn>
                                                              <a:cxn ang="0">
                                                                <a:pos x="connsiteX46" y="connsiteY46"/>
                                                              </a:cxn>
                                                              <a:cxn ang="0">
                                                                <a:pos x="connsiteX47" y="connsiteY47"/>
                                                              </a:cxn>
                                                              <a:cxn ang="0">
                                                                <a:pos x="connsiteX48" y="connsiteY48"/>
                                                              </a:cxn>
                                                              <a:cxn ang="0">
                                                                <a:pos x="connsiteX49" y="connsiteY49"/>
                                                              </a:cxn>
                                                              <a:cxn ang="0">
                                                                <a:pos x="connsiteX50" y="connsiteY50"/>
                                                              </a:cxn>
                                                              <a:cxn ang="0">
                                                                <a:pos x="connsiteX51" y="connsiteY51"/>
                                                              </a:cxn>
                                                              <a:cxn ang="0">
                                                                <a:pos x="connsiteX52" y="connsiteY52"/>
                                                              </a:cxn>
                                                              <a:cxn ang="0">
                                                                <a:pos x="connsiteX53" y="connsiteY53"/>
                                                              </a:cxn>
                                                              <a:cxn ang="0">
                                                                <a:pos x="connsiteX54" y="connsiteY54"/>
                                                              </a:cxn>
                                                              <a:cxn ang="0">
                                                                <a:pos x="connsiteX55" y="connsiteY55"/>
                                                              </a:cxn>
                                                              <a:cxn ang="0">
                                                                <a:pos x="connsiteX56" y="connsiteY56"/>
                                                              </a:cxn>
                                                              <a:cxn ang="0">
                                                                <a:pos x="connsiteX57" y="connsiteY57"/>
                                                              </a:cxn>
                                                              <a:cxn ang="0">
                                                                <a:pos x="connsiteX58" y="connsiteY58"/>
                                                              </a:cxn>
                                                              <a:cxn ang="0">
                                                                <a:pos x="connsiteX59" y="connsiteY59"/>
                                                              </a:cxn>
                                                              <a:cxn ang="0">
                                                                <a:pos x="connsiteX60" y="connsiteY60"/>
                                                              </a:cxn>
                                                              <a:cxn ang="0">
                                                                <a:pos x="connsiteX61" y="connsiteY61"/>
                                                              </a:cxn>
                                                              <a:cxn ang="0">
                                                                <a:pos x="connsiteX62" y="connsiteY62"/>
                                                              </a:cxn>
                                                              <a:cxn ang="0">
                                                                <a:pos x="connsiteX63" y="connsiteY63"/>
                                                              </a:cxn>
                                                              <a:cxn ang="0">
                                                                <a:pos x="connsiteX64" y="connsiteY64"/>
                                                              </a:cxn>
                                                              <a:cxn ang="0">
                                                                <a:pos x="connsiteX65" y="connsiteY65"/>
                                                              </a:cxn>
                                                              <a:cxn ang="0">
                                                                <a:pos x="connsiteX66" y="connsiteY66"/>
                                                              </a:cxn>
                                                              <a:cxn ang="0">
                                                                <a:pos x="connsiteX67" y="connsiteY67"/>
                                                              </a:cxn>
                                                              <a:cxn ang="0">
                                                                <a:pos x="connsiteX68" y="connsiteY68"/>
                                                              </a:cxn>
                                                              <a:cxn ang="0">
                                                                <a:pos x="connsiteX69" y="connsiteY69"/>
                                                              </a:cxn>
                                                              <a:cxn ang="0">
                                                                <a:pos x="connsiteX70" y="connsiteY70"/>
                                                              </a:cxn>
                                                              <a:cxn ang="0">
                                                                <a:pos x="connsiteX71" y="connsiteY71"/>
                                                              </a:cxn>
                                                              <a:cxn ang="0">
                                                                <a:pos x="connsiteX72" y="connsiteY72"/>
                                                              </a:cxn>
                                                              <a:cxn ang="0">
                                                                <a:pos x="connsiteX73" y="connsiteY73"/>
                                                              </a:cxn>
                                                              <a:cxn ang="0">
                                                                <a:pos x="connsiteX74" y="connsiteY74"/>
                                                              </a:cxn>
                                                            </a:cxnLst>
                                                            <a:rect l="l" t="t" r="r" b="b"/>
                                                            <a:pathLst>
                                                              <a:path w="1347019" h="1268362">
                                                                <a:moveTo>
                                                                  <a:pt x="1347019" y="1192162"/>
                                                                </a:moveTo>
                                                                <a:lnTo>
                                                                  <a:pt x="1187245" y="1039762"/>
                                                                </a:lnTo>
                                                                <a:lnTo>
                                                                  <a:pt x="1177413" y="990600"/>
                                                                </a:lnTo>
                                                                <a:lnTo>
                                                                  <a:pt x="1229032" y="919317"/>
                                                                </a:lnTo>
                                                                <a:lnTo>
                                                                  <a:pt x="1243781" y="852949"/>
                                                                </a:lnTo>
                                                                <a:lnTo>
                                                                  <a:pt x="1197077" y="806246"/>
                                                                </a:lnTo>
                                                                <a:lnTo>
                                                                  <a:pt x="1206910" y="766917"/>
                                                                </a:lnTo>
                                                                <a:lnTo>
                                                                  <a:pt x="1157748" y="715297"/>
                                                                </a:lnTo>
                                                                <a:lnTo>
                                                                  <a:pt x="1172497" y="671052"/>
                                                                </a:lnTo>
                                                                <a:lnTo>
                                                                  <a:pt x="1125793" y="540775"/>
                                                                </a:lnTo>
                                                                <a:lnTo>
                                                                  <a:pt x="1098755" y="528484"/>
                                                                </a:lnTo>
                                                                <a:lnTo>
                                                                  <a:pt x="1086464" y="442452"/>
                                                                </a:lnTo>
                                                                <a:lnTo>
                                                                  <a:pt x="1054510" y="390833"/>
                                                                </a:lnTo>
                                                                <a:lnTo>
                                                                  <a:pt x="1032387" y="425246"/>
                                                                </a:lnTo>
                                                                <a:lnTo>
                                                                  <a:pt x="946355" y="412955"/>
                                                                </a:lnTo>
                                                                <a:lnTo>
                                                                  <a:pt x="938981" y="376084"/>
                                                                </a:lnTo>
                                                                <a:lnTo>
                                                                  <a:pt x="1000432" y="341671"/>
                                                                </a:lnTo>
                                                                <a:lnTo>
                                                                  <a:pt x="1010264" y="260555"/>
                                                                </a:lnTo>
                                                                <a:lnTo>
                                                                  <a:pt x="1052051" y="191729"/>
                                                                </a:lnTo>
                                                                <a:lnTo>
                                                                  <a:pt x="1042219" y="120446"/>
                                                                </a:lnTo>
                                                                <a:lnTo>
                                                                  <a:pt x="1044677" y="86033"/>
                                                                </a:lnTo>
                                                                <a:lnTo>
                                                                  <a:pt x="914400" y="78658"/>
                                                                </a:lnTo>
                                                                <a:cubicBezTo>
                                                                  <a:pt x="915219" y="56536"/>
                                                                  <a:pt x="916039" y="34413"/>
                                                                  <a:pt x="916858" y="12291"/>
                                                                </a:cubicBezTo>
                                                                <a:lnTo>
                                                                  <a:pt x="843116" y="0"/>
                                                                </a:lnTo>
                                                                <a:lnTo>
                                                                  <a:pt x="791497" y="4917"/>
                                                                </a:lnTo>
                                                                <a:lnTo>
                                                                  <a:pt x="744793" y="44246"/>
                                                                </a:lnTo>
                                                                <a:lnTo>
                                                                  <a:pt x="715297" y="73742"/>
                                                                </a:lnTo>
                                                                <a:lnTo>
                                                                  <a:pt x="648929" y="44246"/>
                                                                </a:lnTo>
                                                                <a:lnTo>
                                                                  <a:pt x="629264" y="76200"/>
                                                                </a:lnTo>
                                                                <a:lnTo>
                                                                  <a:pt x="562897" y="103239"/>
                                                                </a:lnTo>
                                                                <a:lnTo>
                                                                  <a:pt x="498987" y="90949"/>
                                                                </a:lnTo>
                                                                <a:lnTo>
                                                                  <a:pt x="501445" y="44246"/>
                                                                </a:lnTo>
                                                                <a:lnTo>
                                                                  <a:pt x="489155" y="24581"/>
                                                                </a:lnTo>
                                                                <a:lnTo>
                                                                  <a:pt x="383458" y="0"/>
                                                                </a:lnTo>
                                                                <a:lnTo>
                                                                  <a:pt x="196645" y="213852"/>
                                                                </a:lnTo>
                                                                <a:lnTo>
                                                                  <a:pt x="194187" y="253181"/>
                                                                </a:lnTo>
                                                                <a:lnTo>
                                                                  <a:pt x="186813" y="275304"/>
                                                                </a:lnTo>
                                                                <a:lnTo>
                                                                  <a:pt x="115529" y="272846"/>
                                                                </a:lnTo>
                                                                <a:lnTo>
                                                                  <a:pt x="66368" y="277762"/>
                                                                </a:lnTo>
                                                                <a:lnTo>
                                                                  <a:pt x="44245" y="349046"/>
                                                                </a:lnTo>
                                                                <a:lnTo>
                                                                  <a:pt x="39329" y="444910"/>
                                                                </a:lnTo>
                                                                <a:lnTo>
                                                                  <a:pt x="22122" y="582562"/>
                                                                </a:lnTo>
                                                                <a:lnTo>
                                                                  <a:pt x="0" y="636639"/>
                                                                </a:lnTo>
                                                                <a:lnTo>
                                                                  <a:pt x="22122" y="688258"/>
                                                                </a:lnTo>
                                                                <a:lnTo>
                                                                  <a:pt x="39329" y="764458"/>
                                                                </a:lnTo>
                                                                <a:lnTo>
                                                                  <a:pt x="105697" y="754626"/>
                                                                </a:lnTo>
                                                                <a:lnTo>
                                                                  <a:pt x="191729" y="779207"/>
                                                                </a:lnTo>
                                                                <a:lnTo>
                                                                  <a:pt x="238432" y="789039"/>
                                                                </a:lnTo>
                                                                <a:lnTo>
                                                                  <a:pt x="280219" y="722671"/>
                                                                </a:lnTo>
                                                                <a:lnTo>
                                                                  <a:pt x="356419" y="722671"/>
                                                                </a:lnTo>
                                                                <a:lnTo>
                                                                  <a:pt x="376084" y="796413"/>
                                                                </a:lnTo>
                                                                <a:lnTo>
                                                                  <a:pt x="425245" y="852949"/>
                                                                </a:lnTo>
                                                                <a:lnTo>
                                                                  <a:pt x="471948" y="934065"/>
                                                                </a:lnTo>
                                                                <a:lnTo>
                                                                  <a:pt x="548148" y="953729"/>
                                                                </a:lnTo>
                                                                <a:lnTo>
                                                                  <a:pt x="582561" y="993058"/>
                                                                </a:lnTo>
                                                                <a:lnTo>
                                                                  <a:pt x="575187" y="1047136"/>
                                                                </a:lnTo>
                                                                <a:lnTo>
                                                                  <a:pt x="560439" y="1103671"/>
                                                                </a:lnTo>
                                                                <a:lnTo>
                                                                  <a:pt x="562897" y="1147917"/>
                                                                </a:lnTo>
                                                                <a:lnTo>
                                                                  <a:pt x="604684" y="1125794"/>
                                                                </a:lnTo>
                                                                <a:lnTo>
                                                                  <a:pt x="666135" y="1145458"/>
                                                                </a:lnTo>
                                                                <a:lnTo>
                                                                  <a:pt x="730045" y="1157749"/>
                                                                </a:lnTo>
                                                                <a:lnTo>
                                                                  <a:pt x="786581" y="1147917"/>
                                                                </a:lnTo>
                                                                <a:lnTo>
                                                                  <a:pt x="845574" y="1135626"/>
                                                                </a:lnTo>
                                                                <a:lnTo>
                                                                  <a:pt x="872613" y="1096297"/>
                                                                </a:lnTo>
                                                                <a:lnTo>
                                                                  <a:pt x="904568" y="1115962"/>
                                                                </a:lnTo>
                                                                <a:lnTo>
                                                                  <a:pt x="961103" y="1206910"/>
                                                                </a:lnTo>
                                                                <a:lnTo>
                                                                  <a:pt x="985684" y="1248697"/>
                                                                </a:lnTo>
                                                                <a:lnTo>
                                                                  <a:pt x="1032387" y="1268362"/>
                                                                </a:lnTo>
                                                                <a:lnTo>
                                                                  <a:pt x="1066800" y="1258529"/>
                                                                </a:lnTo>
                                                                <a:lnTo>
                                                                  <a:pt x="1049593" y="1206910"/>
                                                                </a:lnTo>
                                                                <a:lnTo>
                                                                  <a:pt x="1071716" y="1162665"/>
                                                                </a:lnTo>
                                                                <a:lnTo>
                                                                  <a:pt x="1118419" y="1172497"/>
                                                                </a:lnTo>
                                                                <a:lnTo>
                                                                  <a:pt x="1177413" y="1187246"/>
                                                                </a:lnTo>
                                                                <a:lnTo>
                                                                  <a:pt x="1238864" y="1206910"/>
                                                                </a:lnTo>
                                                                <a:lnTo>
                                                                  <a:pt x="1347019" y="1192162"/>
                                                                </a:lnTo>
                                                                <a:close/>
                                                              </a:path>
                                                            </a:pathLst>
                                                          </a:custGeom>
                                                          <a:solidFill>
                                                            <a:srgbClr val="E7C949"/>
                                                          </a:solidFill>
                                                        </p:spPr>
                                                        <p:style>
                                                          <a:lnRef idx="2">
                                                            <a:schemeClr val="accent1">
                                                              <a:shade val="50000"/>
                                                            </a:schemeClr>
                                                          </a:lnRef>
                                                          <a:fillRef idx="1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lt1"/>
                                                          </a:fontRef>
                                                        </p:style>
                                                        <p:txBody>
                                                          <a:bodyPr rtlCol="0" anchor="ctr"/>
                                                          <a:lstStyle/>
                                                          <a:p>
                                                            <a:pPr algn="ctr"/>
                                                            <a:r>
                                                              <a:rPr lang="ru-RU" sz="1200" b="1" dirty="0" smtClean="0">
                                                                <a:solidFill>
                                                                  <a:schemeClr val="tx1">
                                                                    <a:lumMod val="95000"/>
                                                                    <a:lumOff val="5000"/>
                                                                  </a:schemeClr>
                                                                </a:solidFill>
                                                              </a:rPr>
                                                              <a:t>Калининск</a:t>
                                                            </a:r>
                                                            <a:endParaRPr lang="ru-RU" sz="1200" b="1" dirty="0">
                                                              <a:solidFill>
                                                                <a:schemeClr val="tx1">
                                                                  <a:lumMod val="95000"/>
                                                                  <a:lumOff val="5000"/>
                                                                </a:schemeClr>
                                                              </a:solidFill>
                                                            </a:endParaRPr>
                                                          </a:p>
                                                        </p:txBody>
                                                      </p:sp>
                                                    </p:grpSp>
                                                    <p:sp>
                                                      <p:nvSpPr>
                                                        <p:cNvPr id="53" name="Полилиния 52"/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916858" y="2706329"/>
                                                          <a:ext cx="1425677" cy="988142"/>
                                                        </a:xfrm>
                                                        <a:custGeom>
                                                          <a:avLst/>
                                                          <a:gdLst>
                                                            <a:gd name="connsiteX0" fmla="*/ 835742 w 1425677"/>
                                                            <a:gd name="connsiteY0" fmla="*/ 125361 h 988142"/>
                                                            <a:gd name="connsiteX1" fmla="*/ 857865 w 1425677"/>
                                                            <a:gd name="connsiteY1" fmla="*/ 179439 h 988142"/>
                                                            <a:gd name="connsiteX2" fmla="*/ 867697 w 1425677"/>
                                                            <a:gd name="connsiteY2" fmla="*/ 258097 h 988142"/>
                                                            <a:gd name="connsiteX3" fmla="*/ 936523 w 1425677"/>
                                                            <a:gd name="connsiteY3" fmla="*/ 235974 h 988142"/>
                                                            <a:gd name="connsiteX4" fmla="*/ 1059426 w 1425677"/>
                                                            <a:gd name="connsiteY4" fmla="*/ 272845 h 988142"/>
                                                            <a:gd name="connsiteX5" fmla="*/ 1125794 w 1425677"/>
                                                            <a:gd name="connsiteY5" fmla="*/ 206477 h 988142"/>
                                                            <a:gd name="connsiteX6" fmla="*/ 1189703 w 1425677"/>
                                                            <a:gd name="connsiteY6" fmla="*/ 206477 h 988142"/>
                                                            <a:gd name="connsiteX7" fmla="*/ 1201994 w 1425677"/>
                                                            <a:gd name="connsiteY7" fmla="*/ 270387 h 988142"/>
                                                            <a:gd name="connsiteX8" fmla="*/ 1265903 w 1425677"/>
                                                            <a:gd name="connsiteY8" fmla="*/ 334297 h 988142"/>
                                                            <a:gd name="connsiteX9" fmla="*/ 1310148 w 1425677"/>
                                                            <a:gd name="connsiteY9" fmla="*/ 422787 h 988142"/>
                                                            <a:gd name="connsiteX10" fmla="*/ 1388807 w 1425677"/>
                                                            <a:gd name="connsiteY10" fmla="*/ 437536 h 988142"/>
                                                            <a:gd name="connsiteX11" fmla="*/ 1425677 w 1425677"/>
                                                            <a:gd name="connsiteY11" fmla="*/ 471948 h 988142"/>
                                                            <a:gd name="connsiteX12" fmla="*/ 1391265 w 1425677"/>
                                                            <a:gd name="connsiteY12" fmla="*/ 570271 h 988142"/>
                                                            <a:gd name="connsiteX13" fmla="*/ 1410929 w 1425677"/>
                                                            <a:gd name="connsiteY13" fmla="*/ 626806 h 988142"/>
                                                            <a:gd name="connsiteX14" fmla="*/ 1376516 w 1425677"/>
                                                            <a:gd name="connsiteY14" fmla="*/ 658761 h 988142"/>
                                                            <a:gd name="connsiteX15" fmla="*/ 1388807 w 1425677"/>
                                                            <a:gd name="connsiteY15" fmla="*/ 705465 h 988142"/>
                                                            <a:gd name="connsiteX16" fmla="*/ 1391265 w 1425677"/>
                                                            <a:gd name="connsiteY16" fmla="*/ 771832 h 988142"/>
                                                            <a:gd name="connsiteX17" fmla="*/ 1347019 w 1425677"/>
                                                            <a:gd name="connsiteY17" fmla="*/ 796413 h 988142"/>
                                                            <a:gd name="connsiteX18" fmla="*/ 1302774 w 1425677"/>
                                                            <a:gd name="connsiteY18" fmla="*/ 803787 h 988142"/>
                                                            <a:gd name="connsiteX19" fmla="*/ 1268361 w 1425677"/>
                                                            <a:gd name="connsiteY19" fmla="*/ 754626 h 988142"/>
                                                            <a:gd name="connsiteX20" fmla="*/ 1243781 w 1425677"/>
                                                            <a:gd name="connsiteY20" fmla="*/ 759542 h 988142"/>
                                                            <a:gd name="connsiteX21" fmla="*/ 1226574 w 1425677"/>
                                                            <a:gd name="connsiteY21" fmla="*/ 779206 h 988142"/>
                                                            <a:gd name="connsiteX22" fmla="*/ 1226574 w 1425677"/>
                                                            <a:gd name="connsiteY22" fmla="*/ 796413 h 988142"/>
                                                            <a:gd name="connsiteX23" fmla="*/ 1204452 w 1425677"/>
                                                            <a:gd name="connsiteY23" fmla="*/ 796413 h 988142"/>
                                                            <a:gd name="connsiteX24" fmla="*/ 1177413 w 1425677"/>
                                                            <a:gd name="connsiteY24" fmla="*/ 843116 h 988142"/>
                                                            <a:gd name="connsiteX25" fmla="*/ 1165123 w 1425677"/>
                                                            <a:gd name="connsiteY25" fmla="*/ 862781 h 988142"/>
                                                            <a:gd name="connsiteX26" fmla="*/ 1147916 w 1425677"/>
                                                            <a:gd name="connsiteY26" fmla="*/ 828368 h 988142"/>
                                                            <a:gd name="connsiteX27" fmla="*/ 1135626 w 1425677"/>
                                                            <a:gd name="connsiteY27" fmla="*/ 680884 h 988142"/>
                                                            <a:gd name="connsiteX28" fmla="*/ 1079090 w 1425677"/>
                                                            <a:gd name="connsiteY28" fmla="*/ 675968 h 988142"/>
                                                            <a:gd name="connsiteX29" fmla="*/ 1079090 w 1425677"/>
                                                            <a:gd name="connsiteY29" fmla="*/ 675968 h 988142"/>
                                                            <a:gd name="connsiteX30" fmla="*/ 1042219 w 1425677"/>
                                                            <a:gd name="connsiteY30" fmla="*/ 658761 h 988142"/>
                                                            <a:gd name="connsiteX31" fmla="*/ 1012723 w 1425677"/>
                                                            <a:gd name="connsiteY31" fmla="*/ 705465 h 988142"/>
                                                            <a:gd name="connsiteX32" fmla="*/ 995516 w 1425677"/>
                                                            <a:gd name="connsiteY32" fmla="*/ 752168 h 988142"/>
                                                            <a:gd name="connsiteX33" fmla="*/ 968477 w 1425677"/>
                                                            <a:gd name="connsiteY33" fmla="*/ 776748 h 988142"/>
                                                            <a:gd name="connsiteX34" fmla="*/ 936523 w 1425677"/>
                                                            <a:gd name="connsiteY34" fmla="*/ 771832 h 988142"/>
                                                            <a:gd name="connsiteX35" fmla="*/ 904568 w 1425677"/>
                                                            <a:gd name="connsiteY35" fmla="*/ 764458 h 988142"/>
                                                            <a:gd name="connsiteX36" fmla="*/ 848032 w 1425677"/>
                                                            <a:gd name="connsiteY36" fmla="*/ 754626 h 988142"/>
                                                            <a:gd name="connsiteX37" fmla="*/ 752168 w 1425677"/>
                                                            <a:gd name="connsiteY37" fmla="*/ 769374 h 988142"/>
                                                            <a:gd name="connsiteX38" fmla="*/ 725129 w 1425677"/>
                                                            <a:gd name="connsiteY38" fmla="*/ 774290 h 988142"/>
                                                            <a:gd name="connsiteX39" fmla="*/ 749710 w 1425677"/>
                                                            <a:gd name="connsiteY39" fmla="*/ 860323 h 988142"/>
                                                            <a:gd name="connsiteX40" fmla="*/ 707923 w 1425677"/>
                                                            <a:gd name="connsiteY40" fmla="*/ 877529 h 988142"/>
                                                            <a:gd name="connsiteX41" fmla="*/ 602226 w 1425677"/>
                                                            <a:gd name="connsiteY41" fmla="*/ 857865 h 988142"/>
                                                            <a:gd name="connsiteX42" fmla="*/ 486697 w 1425677"/>
                                                            <a:gd name="connsiteY42" fmla="*/ 904568 h 988142"/>
                                                            <a:gd name="connsiteX43" fmla="*/ 390832 w 1425677"/>
                                                            <a:gd name="connsiteY43" fmla="*/ 956187 h 988142"/>
                                                            <a:gd name="connsiteX44" fmla="*/ 336755 w 1425677"/>
                                                            <a:gd name="connsiteY44" fmla="*/ 988142 h 988142"/>
                                                            <a:gd name="connsiteX45" fmla="*/ 157316 w 1425677"/>
                                                            <a:gd name="connsiteY45" fmla="*/ 784123 h 988142"/>
                                                            <a:gd name="connsiteX46" fmla="*/ 83574 w 1425677"/>
                                                            <a:gd name="connsiteY46" fmla="*/ 739877 h 988142"/>
                                                            <a:gd name="connsiteX47" fmla="*/ 0 w 1425677"/>
                                                            <a:gd name="connsiteY47" fmla="*/ 695632 h 988142"/>
                                                            <a:gd name="connsiteX48" fmla="*/ 103239 w 1425677"/>
                                                            <a:gd name="connsiteY48" fmla="*/ 612058 h 988142"/>
                                                            <a:gd name="connsiteX49" fmla="*/ 113071 w 1425677"/>
                                                            <a:gd name="connsiteY49" fmla="*/ 585019 h 988142"/>
                                                            <a:gd name="connsiteX50" fmla="*/ 113071 w 1425677"/>
                                                            <a:gd name="connsiteY50" fmla="*/ 530942 h 988142"/>
                                                            <a:gd name="connsiteX51" fmla="*/ 154858 w 1425677"/>
                                                            <a:gd name="connsiteY51" fmla="*/ 484239 h 988142"/>
                                                            <a:gd name="connsiteX52" fmla="*/ 110613 w 1425677"/>
                                                            <a:gd name="connsiteY52" fmla="*/ 444910 h 988142"/>
                                                            <a:gd name="connsiteX53" fmla="*/ 58994 w 1425677"/>
                                                            <a:gd name="connsiteY53" fmla="*/ 417871 h 988142"/>
                                                            <a:gd name="connsiteX54" fmla="*/ 58994 w 1425677"/>
                                                            <a:gd name="connsiteY54" fmla="*/ 326923 h 988142"/>
                                                            <a:gd name="connsiteX55" fmla="*/ 76200 w 1425677"/>
                                                            <a:gd name="connsiteY55" fmla="*/ 216310 h 988142"/>
                                                            <a:gd name="connsiteX56" fmla="*/ 135194 w 1425677"/>
                                                            <a:gd name="connsiteY56" fmla="*/ 275303 h 988142"/>
                                                            <a:gd name="connsiteX57" fmla="*/ 196645 w 1425677"/>
                                                            <a:gd name="connsiteY57" fmla="*/ 297426 h 988142"/>
                                                            <a:gd name="connsiteX58" fmla="*/ 277761 w 1425677"/>
                                                            <a:gd name="connsiteY58" fmla="*/ 243348 h 988142"/>
                                                            <a:gd name="connsiteX59" fmla="*/ 294968 w 1425677"/>
                                                            <a:gd name="connsiteY59" fmla="*/ 149942 h 988142"/>
                                                            <a:gd name="connsiteX60" fmla="*/ 398207 w 1425677"/>
                                                            <a:gd name="connsiteY60" fmla="*/ 110613 h 988142"/>
                                                            <a:gd name="connsiteX61" fmla="*/ 464574 w 1425677"/>
                                                            <a:gd name="connsiteY61" fmla="*/ 137652 h 988142"/>
                                                            <a:gd name="connsiteX62" fmla="*/ 513736 w 1425677"/>
                                                            <a:gd name="connsiteY62" fmla="*/ 86032 h 988142"/>
                                                            <a:gd name="connsiteX63" fmla="*/ 553065 w 1425677"/>
                                                            <a:gd name="connsiteY63" fmla="*/ 12290 h 988142"/>
                                                            <a:gd name="connsiteX64" fmla="*/ 597310 w 1425677"/>
                                                            <a:gd name="connsiteY64" fmla="*/ 0 h 988142"/>
                                                            <a:gd name="connsiteX65" fmla="*/ 737419 w 1425677"/>
                                                            <a:gd name="connsiteY65" fmla="*/ 103239 h 988142"/>
                                                            <a:gd name="connsiteX66" fmla="*/ 835742 w 1425677"/>
                                                            <a:gd name="connsiteY66" fmla="*/ 125361 h 988142"/>
                                                          </a:gdLst>
                                                          <a:ahLst/>
                                                          <a:cxnLst>
                                                            <a:cxn ang="0">
                                                              <a:pos x="connsiteX0" y="connsiteY0"/>
                                                            </a:cxn>
                                                            <a:cxn ang="0">
                                                              <a:pos x="connsiteX1" y="connsiteY1"/>
                                                            </a:cxn>
                                                            <a:cxn ang="0">
                                                              <a:pos x="connsiteX2" y="connsiteY2"/>
                                                            </a:cxn>
                                                            <a:cxn ang="0">
                                                              <a:pos x="connsiteX3" y="connsiteY3"/>
                                                            </a:cxn>
                                                            <a:cxn ang="0">
                                                              <a:pos x="connsiteX4" y="connsiteY4"/>
                                                            </a:cxn>
                                                            <a:cxn ang="0">
                                                              <a:pos x="connsiteX5" y="connsiteY5"/>
                                                            </a:cxn>
                                                            <a:cxn ang="0">
                                                              <a:pos x="connsiteX6" y="connsiteY6"/>
                                                            </a:cxn>
                                                            <a:cxn ang="0">
                                                              <a:pos x="connsiteX7" y="connsiteY7"/>
                                                            </a:cxn>
                                                            <a:cxn ang="0">
                                                              <a:pos x="connsiteX8" y="connsiteY8"/>
                                                            </a:cxn>
                                                            <a:cxn ang="0">
                                                              <a:pos x="connsiteX9" y="connsiteY9"/>
                                                            </a:cxn>
                                                            <a:cxn ang="0">
                                                              <a:pos x="connsiteX10" y="connsiteY10"/>
                                                            </a:cxn>
                                                            <a:cxn ang="0">
                                                              <a:pos x="connsiteX11" y="connsiteY11"/>
                                                            </a:cxn>
                                                            <a:cxn ang="0">
                                                              <a:pos x="connsiteX12" y="connsiteY12"/>
                                                            </a:cxn>
                                                            <a:cxn ang="0">
                                                              <a:pos x="connsiteX13" y="connsiteY13"/>
                                                            </a:cxn>
                                                            <a:cxn ang="0">
                                                              <a:pos x="connsiteX14" y="connsiteY14"/>
                                                            </a:cxn>
                                                            <a:cxn ang="0">
                                                              <a:pos x="connsiteX15" y="connsiteY15"/>
                                                            </a:cxn>
                                                            <a:cxn ang="0">
                                                              <a:pos x="connsiteX16" y="connsiteY16"/>
                                                            </a:cxn>
                                                            <a:cxn ang="0">
                                                              <a:pos x="connsiteX17" y="connsiteY17"/>
                                                            </a:cxn>
                                                            <a:cxn ang="0">
                                                              <a:pos x="connsiteX18" y="connsiteY18"/>
                                                            </a:cxn>
                                                            <a:cxn ang="0">
                                                              <a:pos x="connsiteX19" y="connsiteY19"/>
                                                            </a:cxn>
                                                            <a:cxn ang="0">
                                                              <a:pos x="connsiteX20" y="connsiteY20"/>
                                                            </a:cxn>
                                                            <a:cxn ang="0">
                                                              <a:pos x="connsiteX21" y="connsiteY21"/>
                                                            </a:cxn>
                                                            <a:cxn ang="0">
                                                              <a:pos x="connsiteX22" y="connsiteY22"/>
                                                            </a:cxn>
                                                            <a:cxn ang="0">
                                                              <a:pos x="connsiteX23" y="connsiteY23"/>
                                                            </a:cxn>
                                                            <a:cxn ang="0">
                                                              <a:pos x="connsiteX24" y="connsiteY24"/>
                                                            </a:cxn>
                                                            <a:cxn ang="0">
                                                              <a:pos x="connsiteX25" y="connsiteY25"/>
                                                            </a:cxn>
                                                            <a:cxn ang="0">
                                                              <a:pos x="connsiteX26" y="connsiteY26"/>
                                                            </a:cxn>
                                                            <a:cxn ang="0">
                                                              <a:pos x="connsiteX27" y="connsiteY27"/>
                                                            </a:cxn>
                                                            <a:cxn ang="0">
                                                              <a:pos x="connsiteX28" y="connsiteY28"/>
                                                            </a:cxn>
                                                            <a:cxn ang="0">
                                                              <a:pos x="connsiteX29" y="connsiteY29"/>
                                                            </a:cxn>
                                                            <a:cxn ang="0">
                                                              <a:pos x="connsiteX30" y="connsiteY30"/>
                                                            </a:cxn>
                                                            <a:cxn ang="0">
                                                              <a:pos x="connsiteX31" y="connsiteY31"/>
                                                            </a:cxn>
                                                            <a:cxn ang="0">
                                                              <a:pos x="connsiteX32" y="connsiteY32"/>
                                                            </a:cxn>
                                                            <a:cxn ang="0">
                                                              <a:pos x="connsiteX33" y="connsiteY33"/>
                                                            </a:cxn>
                                                            <a:cxn ang="0">
                                                              <a:pos x="connsiteX34" y="connsiteY34"/>
                                                            </a:cxn>
                                                            <a:cxn ang="0">
                                                              <a:pos x="connsiteX35" y="connsiteY35"/>
                                                            </a:cxn>
                                                            <a:cxn ang="0">
                                                              <a:pos x="connsiteX36" y="connsiteY36"/>
                                                            </a:cxn>
                                                            <a:cxn ang="0">
                                                              <a:pos x="connsiteX37" y="connsiteY37"/>
                                                            </a:cxn>
                                                            <a:cxn ang="0">
                                                              <a:pos x="connsiteX38" y="connsiteY38"/>
                                                            </a:cxn>
                                                            <a:cxn ang="0">
                                                              <a:pos x="connsiteX39" y="connsiteY39"/>
                                                            </a:cxn>
                                                            <a:cxn ang="0">
                                                              <a:pos x="connsiteX40" y="connsiteY40"/>
                                                            </a:cxn>
                                                            <a:cxn ang="0">
                                                              <a:pos x="connsiteX41" y="connsiteY41"/>
                                                            </a:cxn>
                                                            <a:cxn ang="0">
                                                              <a:pos x="connsiteX42" y="connsiteY42"/>
                                                            </a:cxn>
                                                            <a:cxn ang="0">
                                                              <a:pos x="connsiteX43" y="connsiteY43"/>
                                                            </a:cxn>
                                                            <a:cxn ang="0">
                                                              <a:pos x="connsiteX44" y="connsiteY44"/>
                                                            </a:cxn>
                                                            <a:cxn ang="0">
                                                              <a:pos x="connsiteX45" y="connsiteY45"/>
                                                            </a:cxn>
                                                            <a:cxn ang="0">
                                                              <a:pos x="connsiteX46" y="connsiteY46"/>
                                                            </a:cxn>
                                                            <a:cxn ang="0">
                                                              <a:pos x="connsiteX47" y="connsiteY47"/>
                                                            </a:cxn>
                                                            <a:cxn ang="0">
                                                              <a:pos x="connsiteX48" y="connsiteY48"/>
                                                            </a:cxn>
                                                            <a:cxn ang="0">
                                                              <a:pos x="connsiteX49" y="connsiteY49"/>
                                                            </a:cxn>
                                                            <a:cxn ang="0">
                                                              <a:pos x="connsiteX50" y="connsiteY50"/>
                                                            </a:cxn>
                                                            <a:cxn ang="0">
                                                              <a:pos x="connsiteX51" y="connsiteY51"/>
                                                            </a:cxn>
                                                            <a:cxn ang="0">
                                                              <a:pos x="connsiteX52" y="connsiteY52"/>
                                                            </a:cxn>
                                                            <a:cxn ang="0">
                                                              <a:pos x="connsiteX53" y="connsiteY53"/>
                                                            </a:cxn>
                                                            <a:cxn ang="0">
                                                              <a:pos x="connsiteX54" y="connsiteY54"/>
                                                            </a:cxn>
                                                            <a:cxn ang="0">
                                                              <a:pos x="connsiteX55" y="connsiteY55"/>
                                                            </a:cxn>
                                                            <a:cxn ang="0">
                                                              <a:pos x="connsiteX56" y="connsiteY56"/>
                                                            </a:cxn>
                                                            <a:cxn ang="0">
                                                              <a:pos x="connsiteX57" y="connsiteY57"/>
                                                            </a:cxn>
                                                            <a:cxn ang="0">
                                                              <a:pos x="connsiteX58" y="connsiteY58"/>
                                                            </a:cxn>
                                                            <a:cxn ang="0">
                                                              <a:pos x="connsiteX59" y="connsiteY59"/>
                                                            </a:cxn>
                                                            <a:cxn ang="0">
                                                              <a:pos x="connsiteX60" y="connsiteY60"/>
                                                            </a:cxn>
                                                            <a:cxn ang="0">
                                                              <a:pos x="connsiteX61" y="connsiteY61"/>
                                                            </a:cxn>
                                                            <a:cxn ang="0">
                                                              <a:pos x="connsiteX62" y="connsiteY62"/>
                                                            </a:cxn>
                                                            <a:cxn ang="0">
                                                              <a:pos x="connsiteX63" y="connsiteY63"/>
                                                            </a:cxn>
                                                            <a:cxn ang="0">
                                                              <a:pos x="connsiteX64" y="connsiteY64"/>
                                                            </a:cxn>
                                                            <a:cxn ang="0">
                                                              <a:pos x="connsiteX65" y="connsiteY65"/>
                                                            </a:cxn>
                                                            <a:cxn ang="0">
                                                              <a:pos x="connsiteX66" y="connsiteY66"/>
                                                            </a:cxn>
                                                          </a:cxnLst>
                                                          <a:rect l="l" t="t" r="r" b="b"/>
                                                          <a:pathLst>
                                                            <a:path w="1425677" h="988142">
                                                              <a:moveTo>
                                                                <a:pt x="835742" y="125361"/>
                                                              </a:moveTo>
                                                              <a:lnTo>
                                                                <a:pt x="857865" y="179439"/>
                                                              </a:lnTo>
                                                              <a:lnTo>
                                                                <a:pt x="867697" y="258097"/>
                                                              </a:lnTo>
                                                              <a:lnTo>
                                                                <a:pt x="936523" y="235974"/>
                                                              </a:lnTo>
                                                              <a:lnTo>
                                                                <a:pt x="1059426" y="272845"/>
                                                              </a:lnTo>
                                                              <a:lnTo>
                                                                <a:pt x="1125794" y="206477"/>
                                                              </a:lnTo>
                                                              <a:lnTo>
                                                                <a:pt x="1189703" y="206477"/>
                                                              </a:lnTo>
                                                              <a:lnTo>
                                                                <a:pt x="1201994" y="270387"/>
                                                              </a:lnTo>
                                                              <a:lnTo>
                                                                <a:pt x="1265903" y="334297"/>
                                                              </a:lnTo>
                                                              <a:lnTo>
                                                                <a:pt x="1310148" y="422787"/>
                                                              </a:lnTo>
                                                              <a:lnTo>
                                                                <a:pt x="1388807" y="437536"/>
                                                              </a:lnTo>
                                                              <a:lnTo>
                                                                <a:pt x="1425677" y="471948"/>
                                                              </a:lnTo>
                                                              <a:lnTo>
                                                                <a:pt x="1391265" y="570271"/>
                                                              </a:lnTo>
                                                              <a:lnTo>
                                                                <a:pt x="1410929" y="626806"/>
                                                              </a:lnTo>
                                                              <a:lnTo>
                                                                <a:pt x="1376516" y="658761"/>
                                                              </a:lnTo>
                                                              <a:lnTo>
                                                                <a:pt x="1388807" y="705465"/>
                                                              </a:lnTo>
                                                              <a:cubicBezTo>
                                                                <a:pt x="1389626" y="727587"/>
                                                                <a:pt x="1390446" y="749710"/>
                                                                <a:pt x="1391265" y="771832"/>
                                                              </a:cubicBezTo>
                                                              <a:lnTo>
                                                                <a:pt x="1347019" y="796413"/>
                                                              </a:lnTo>
                                                              <a:lnTo>
                                                                <a:pt x="1302774" y="803787"/>
                                                              </a:lnTo>
                                                              <a:lnTo>
                                                                <a:pt x="1268361" y="754626"/>
                                                              </a:lnTo>
                                                              <a:lnTo>
                                                                <a:pt x="1243781" y="759542"/>
                                                              </a:lnTo>
                                                              <a:lnTo>
                                                                <a:pt x="1226574" y="779206"/>
                                                              </a:lnTo>
                                                              <a:lnTo>
                                                                <a:pt x="1226574" y="796413"/>
                                                              </a:lnTo>
                                                              <a:lnTo>
                                                                <a:pt x="1204452" y="796413"/>
                                                              </a:lnTo>
                                                              <a:lnTo>
                                                                <a:pt x="1177413" y="843116"/>
                                                              </a:lnTo>
                                                              <a:lnTo>
                                                                <a:pt x="1165123" y="862781"/>
                                                              </a:lnTo>
                                                              <a:lnTo>
                                                                <a:pt x="1147916" y="828368"/>
                                                              </a:lnTo>
                                                              <a:lnTo>
                                                                <a:pt x="1135626" y="680884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79090" y="675968"/>
                                                              </a:lnTo>
                                                              <a:lnTo>
                                                                <a:pt x="1042219" y="658761"/>
                                                              </a:lnTo>
                                                              <a:lnTo>
                                                                <a:pt x="1012723" y="705465"/>
                                                              </a:lnTo>
                                                              <a:lnTo>
                                                                <a:pt x="995516" y="752168"/>
                                                              </a:lnTo>
                                                              <a:lnTo>
                                                                <a:pt x="968477" y="776748"/>
                                                              </a:lnTo>
                                                              <a:lnTo>
                                                                <a:pt x="936523" y="771832"/>
                                                              </a:lnTo>
                                                              <a:lnTo>
                                                                <a:pt x="904568" y="764458"/>
                                                              </a:lnTo>
                                                              <a:lnTo>
                                                                <a:pt x="848032" y="754626"/>
                                                              </a:lnTo>
                                                              <a:lnTo>
                                                                <a:pt x="752168" y="769374"/>
                                                              </a:lnTo>
                                                              <a:lnTo>
                                                                <a:pt x="725129" y="774290"/>
                                                              </a:lnTo>
                                                              <a:lnTo>
                                                                <a:pt x="749710" y="860323"/>
                                                              </a:lnTo>
                                                              <a:lnTo>
                                                                <a:pt x="707923" y="877529"/>
                                                              </a:lnTo>
                                                              <a:lnTo>
                                                                <a:pt x="602226" y="857865"/>
                                                              </a:lnTo>
                                                              <a:lnTo>
                                                                <a:pt x="486697" y="904568"/>
                                                              </a:lnTo>
                                                              <a:lnTo>
                                                                <a:pt x="390832" y="956187"/>
                                                              </a:lnTo>
                                                              <a:lnTo>
                                                                <a:pt x="336755" y="988142"/>
                                                              </a:lnTo>
                                                              <a:lnTo>
                                                                <a:pt x="157316" y="784123"/>
                                                              </a:lnTo>
                                                              <a:lnTo>
                                                                <a:pt x="83574" y="739877"/>
                                                              </a:lnTo>
                                                              <a:lnTo>
                                                                <a:pt x="0" y="695632"/>
                                                              </a:lnTo>
                                                              <a:lnTo>
                                                                <a:pt x="103239" y="612058"/>
                                                              </a:lnTo>
                                                              <a:lnTo>
                                                                <a:pt x="113071" y="585019"/>
                                                              </a:lnTo>
                                                              <a:lnTo>
                                                                <a:pt x="113071" y="530942"/>
                                                              </a:lnTo>
                                                              <a:lnTo>
                                                                <a:pt x="154858" y="484239"/>
                                                              </a:lnTo>
                                                              <a:lnTo>
                                                                <a:pt x="110613" y="444910"/>
                                                              </a:lnTo>
                                                              <a:lnTo>
                                                                <a:pt x="58994" y="417871"/>
                                                              </a:lnTo>
                                                              <a:lnTo>
                                                                <a:pt x="58994" y="326923"/>
                                                              </a:lnTo>
                                                              <a:lnTo>
                                                                <a:pt x="76200" y="216310"/>
                                                              </a:lnTo>
                                                              <a:lnTo>
                                                                <a:pt x="135194" y="275303"/>
                                                              </a:lnTo>
                                                              <a:lnTo>
                                                                <a:pt x="196645" y="297426"/>
                                                              </a:lnTo>
                                                              <a:lnTo>
                                                                <a:pt x="277761" y="243348"/>
                                                              </a:lnTo>
                                                              <a:lnTo>
                                                                <a:pt x="294968" y="149942"/>
                                                              </a:lnTo>
                                                              <a:lnTo>
                                                                <a:pt x="398207" y="110613"/>
                                                              </a:lnTo>
                                                              <a:lnTo>
                                                                <a:pt x="464574" y="137652"/>
                                                              </a:lnTo>
                                                              <a:lnTo>
                                                                <a:pt x="513736" y="86032"/>
                                                              </a:lnTo>
                                                              <a:lnTo>
                                                                <a:pt x="553065" y="12290"/>
                                                              </a:lnTo>
                                                              <a:lnTo>
                                                                <a:pt x="597310" y="0"/>
                                                              </a:lnTo>
                                                              <a:lnTo>
                                                                <a:pt x="737419" y="103239"/>
                                                              </a:lnTo>
                                                              <a:lnTo>
                                                                <a:pt x="835742" y="125361"/>
                                                              </a:lnTo>
                                                              <a:close/>
                                                            </a:path>
                                                          </a:pathLst>
                                                        </a:custGeom>
                                                        <a:solidFill>
                                                          <a:schemeClr val="accent2">
                                                            <a:lumMod val="75000"/>
                                                          </a:schemeClr>
                                                        </a:solidFill>
                                                      </p:spPr>
                                                      <p:style>
                                                        <a:lnRef idx="2">
                                                          <a:schemeClr val="accent1">
                                                            <a:shade val="50000"/>
                                                          </a:schemeClr>
                                                        </a:lnRef>
                                                        <a:fillRef idx="1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lt1"/>
                                                        </a:fontRef>
                                                      </p:style>
                                                      <p:txBody>
                                                        <a:bodyPr rtlCol="0" anchor="ctr"/>
                                                        <a:lstStyle/>
                                                        <a:p>
                                                          <a:pPr algn="ctr"/>
                                                          <a:r>
                                                            <a:rPr lang="ru-RU" sz="1200" b="1" dirty="0" smtClean="0">
                                                              <a:solidFill>
                                                                <a:schemeClr val="bg1"/>
                                                              </a:solidFill>
                                                            </a:rPr>
                                                            <a:t>Самойловка</a:t>
                                                          </a:r>
                                                          <a:endParaRPr lang="ru-RU" sz="1200" b="1" dirty="0">
                                                            <a:solidFill>
                                                              <a:schemeClr val="bg1"/>
                                                            </a:solidFill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  <p:sp>
                                                    <p:nvSpPr>
                                                      <p:cNvPr id="51" name="Полилиния 50">
                                                        <a:hlinkClick r:id="" action="ppaction://noaction"/>
                                                      </p:cNvPr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363794" y="2047568"/>
                                                        <a:ext cx="1501877" cy="1351935"/>
                                                      </a:xfrm>
                                                      <a:custGeom>
                                                        <a:avLst/>
                                                        <a:gdLst>
                                                          <a:gd name="connsiteX0" fmla="*/ 540774 w 1501877"/>
                                                          <a:gd name="connsiteY0" fmla="*/ 1351935 h 1351935"/>
                                                          <a:gd name="connsiteX1" fmla="*/ 646471 w 1501877"/>
                                                          <a:gd name="connsiteY1" fmla="*/ 1270819 h 1351935"/>
                                                          <a:gd name="connsiteX2" fmla="*/ 663677 w 1501877"/>
                                                          <a:gd name="connsiteY2" fmla="*/ 1199535 h 1351935"/>
                                                          <a:gd name="connsiteX3" fmla="*/ 700548 w 1501877"/>
                                                          <a:gd name="connsiteY3" fmla="*/ 1152832 h 1351935"/>
                                                          <a:gd name="connsiteX4" fmla="*/ 700548 w 1501877"/>
                                                          <a:gd name="connsiteY4" fmla="*/ 1152832 h 1351935"/>
                                                          <a:gd name="connsiteX5" fmla="*/ 599767 w 1501877"/>
                                                          <a:gd name="connsiteY5" fmla="*/ 1066800 h 1351935"/>
                                                          <a:gd name="connsiteX6" fmla="*/ 624348 w 1501877"/>
                                                          <a:gd name="connsiteY6" fmla="*/ 872613 h 1351935"/>
                                                          <a:gd name="connsiteX7" fmla="*/ 683341 w 1501877"/>
                                                          <a:gd name="connsiteY7" fmla="*/ 926690 h 1351935"/>
                                                          <a:gd name="connsiteX8" fmla="*/ 757083 w 1501877"/>
                                                          <a:gd name="connsiteY8" fmla="*/ 961103 h 1351935"/>
                                                          <a:gd name="connsiteX9" fmla="*/ 820993 w 1501877"/>
                                                          <a:gd name="connsiteY9" fmla="*/ 907026 h 1351935"/>
                                                          <a:gd name="connsiteX10" fmla="*/ 840658 w 1501877"/>
                                                          <a:gd name="connsiteY10" fmla="*/ 818535 h 1351935"/>
                                                          <a:gd name="connsiteX11" fmla="*/ 943896 w 1501877"/>
                                                          <a:gd name="connsiteY11" fmla="*/ 766916 h 1351935"/>
                                                          <a:gd name="connsiteX12" fmla="*/ 1012722 w 1501877"/>
                                                          <a:gd name="connsiteY12" fmla="*/ 796413 h 1351935"/>
                                                          <a:gd name="connsiteX13" fmla="*/ 1106129 w 1501877"/>
                                                          <a:gd name="connsiteY13" fmla="*/ 671051 h 1351935"/>
                                                          <a:gd name="connsiteX14" fmla="*/ 1135625 w 1501877"/>
                                                          <a:gd name="connsiteY14" fmla="*/ 651387 h 1351935"/>
                                                          <a:gd name="connsiteX15" fmla="*/ 1295400 w 1501877"/>
                                                          <a:gd name="connsiteY15" fmla="*/ 754626 h 1351935"/>
                                                          <a:gd name="connsiteX16" fmla="*/ 1391264 w 1501877"/>
                                                          <a:gd name="connsiteY16" fmla="*/ 784122 h 1351935"/>
                                                          <a:gd name="connsiteX17" fmla="*/ 1415845 w 1501877"/>
                                                          <a:gd name="connsiteY17" fmla="*/ 658761 h 1351935"/>
                                                          <a:gd name="connsiteX18" fmla="*/ 1425677 w 1501877"/>
                                                          <a:gd name="connsiteY18" fmla="*/ 528484 h 1351935"/>
                                                          <a:gd name="connsiteX19" fmla="*/ 1437967 w 1501877"/>
                                                          <a:gd name="connsiteY19" fmla="*/ 435077 h 1351935"/>
                                                          <a:gd name="connsiteX20" fmla="*/ 1477296 w 1501877"/>
                                                          <a:gd name="connsiteY20" fmla="*/ 408038 h 1351935"/>
                                                          <a:gd name="connsiteX21" fmla="*/ 1501877 w 1501877"/>
                                                          <a:gd name="connsiteY21" fmla="*/ 385916 h 1351935"/>
                                                          <a:gd name="connsiteX22" fmla="*/ 1484671 w 1501877"/>
                                                          <a:gd name="connsiteY22" fmla="*/ 341671 h 1351935"/>
                                                          <a:gd name="connsiteX23" fmla="*/ 1354393 w 1501877"/>
                                                          <a:gd name="connsiteY23" fmla="*/ 319548 h 1351935"/>
                                                          <a:gd name="connsiteX24" fmla="*/ 1231490 w 1501877"/>
                                                          <a:gd name="connsiteY24" fmla="*/ 174522 h 1351935"/>
                                                          <a:gd name="connsiteX25" fmla="*/ 1071716 w 1501877"/>
                                                          <a:gd name="connsiteY25" fmla="*/ 245806 h 1351935"/>
                                                          <a:gd name="connsiteX26" fmla="*/ 995516 w 1501877"/>
                                                          <a:gd name="connsiteY26" fmla="*/ 191729 h 1351935"/>
                                                          <a:gd name="connsiteX27" fmla="*/ 970935 w 1501877"/>
                                                          <a:gd name="connsiteY27" fmla="*/ 147484 h 1351935"/>
                                                          <a:gd name="connsiteX28" fmla="*/ 929148 w 1501877"/>
                                                          <a:gd name="connsiteY28" fmla="*/ 172064 h 1351935"/>
                                                          <a:gd name="connsiteX29" fmla="*/ 897193 w 1501877"/>
                                                          <a:gd name="connsiteY29" fmla="*/ 93406 h 1351935"/>
                                                          <a:gd name="connsiteX30" fmla="*/ 843116 w 1501877"/>
                                                          <a:gd name="connsiteY30" fmla="*/ 122903 h 1351935"/>
                                                          <a:gd name="connsiteX31" fmla="*/ 759541 w 1501877"/>
                                                          <a:gd name="connsiteY31" fmla="*/ 93406 h 1351935"/>
                                                          <a:gd name="connsiteX32" fmla="*/ 653845 w 1501877"/>
                                                          <a:gd name="connsiteY32" fmla="*/ 4916 h 1351935"/>
                                                          <a:gd name="connsiteX33" fmla="*/ 604683 w 1501877"/>
                                                          <a:gd name="connsiteY33" fmla="*/ 0 h 1351935"/>
                                                          <a:gd name="connsiteX34" fmla="*/ 555522 w 1501877"/>
                                                          <a:gd name="connsiteY34" fmla="*/ 73742 h 1351935"/>
                                                          <a:gd name="connsiteX35" fmla="*/ 462116 w 1501877"/>
                                                          <a:gd name="connsiteY35" fmla="*/ 208935 h 1351935"/>
                                                          <a:gd name="connsiteX36" fmla="*/ 422787 w 1501877"/>
                                                          <a:gd name="connsiteY36" fmla="*/ 282677 h 1351935"/>
                                                          <a:gd name="connsiteX37" fmla="*/ 395748 w 1501877"/>
                                                          <a:gd name="connsiteY37" fmla="*/ 324464 h 1351935"/>
                                                          <a:gd name="connsiteX38" fmla="*/ 398206 w 1501877"/>
                                                          <a:gd name="connsiteY38" fmla="*/ 385916 h 1351935"/>
                                                          <a:gd name="connsiteX39" fmla="*/ 334296 w 1501877"/>
                                                          <a:gd name="connsiteY39" fmla="*/ 489155 h 1351935"/>
                                                          <a:gd name="connsiteX40" fmla="*/ 344129 w 1501877"/>
                                                          <a:gd name="connsiteY40" fmla="*/ 543232 h 1351935"/>
                                                          <a:gd name="connsiteX41" fmla="*/ 317090 w 1501877"/>
                                                          <a:gd name="connsiteY41" fmla="*/ 557980 h 1351935"/>
                                                          <a:gd name="connsiteX42" fmla="*/ 228600 w 1501877"/>
                                                          <a:gd name="connsiteY42" fmla="*/ 521109 h 1351935"/>
                                                          <a:gd name="connsiteX43" fmla="*/ 191729 w 1501877"/>
                                                          <a:gd name="connsiteY43" fmla="*/ 462116 h 1351935"/>
                                                          <a:gd name="connsiteX44" fmla="*/ 162232 w 1501877"/>
                                                          <a:gd name="connsiteY44" fmla="*/ 430161 h 1351935"/>
                                                          <a:gd name="connsiteX45" fmla="*/ 122903 w 1501877"/>
                                                          <a:gd name="connsiteY45" fmla="*/ 430161 h 1351935"/>
                                                          <a:gd name="connsiteX46" fmla="*/ 93406 w 1501877"/>
                                                          <a:gd name="connsiteY46" fmla="*/ 469490 h 1351935"/>
                                                          <a:gd name="connsiteX47" fmla="*/ 44245 w 1501877"/>
                                                          <a:gd name="connsiteY47" fmla="*/ 486697 h 1351935"/>
                                                          <a:gd name="connsiteX48" fmla="*/ 12290 w 1501877"/>
                                                          <a:gd name="connsiteY48" fmla="*/ 498987 h 1351935"/>
                                                          <a:gd name="connsiteX49" fmla="*/ 0 w 1501877"/>
                                                          <a:gd name="connsiteY49" fmla="*/ 557980 h 1351935"/>
                                                          <a:gd name="connsiteX50" fmla="*/ 0 w 1501877"/>
                                                          <a:gd name="connsiteY50" fmla="*/ 557980 h 1351935"/>
                                                          <a:gd name="connsiteX51" fmla="*/ 132735 w 1501877"/>
                                                          <a:gd name="connsiteY51" fmla="*/ 634180 h 1351935"/>
                                                          <a:gd name="connsiteX52" fmla="*/ 194187 w 1501877"/>
                                                          <a:gd name="connsiteY52" fmla="*/ 717755 h 1351935"/>
                                                          <a:gd name="connsiteX53" fmla="*/ 267929 w 1501877"/>
                                                          <a:gd name="connsiteY53" fmla="*/ 848032 h 1351935"/>
                                                          <a:gd name="connsiteX54" fmla="*/ 292509 w 1501877"/>
                                                          <a:gd name="connsiteY54" fmla="*/ 862780 h 1351935"/>
                                                          <a:gd name="connsiteX55" fmla="*/ 282677 w 1501877"/>
                                                          <a:gd name="connsiteY55" fmla="*/ 926690 h 1351935"/>
                                                          <a:gd name="connsiteX56" fmla="*/ 299883 w 1501877"/>
                                                          <a:gd name="connsiteY56" fmla="*/ 1022555 h 1351935"/>
                                                          <a:gd name="connsiteX57" fmla="*/ 376083 w 1501877"/>
                                                          <a:gd name="connsiteY57" fmla="*/ 1086464 h 1351935"/>
                                                          <a:gd name="connsiteX58" fmla="*/ 378541 w 1501877"/>
                                                          <a:gd name="connsiteY58" fmla="*/ 1130709 h 1351935"/>
                                                          <a:gd name="connsiteX59" fmla="*/ 331838 w 1501877"/>
                                                          <a:gd name="connsiteY59" fmla="*/ 1155290 h 1351935"/>
                                                          <a:gd name="connsiteX60" fmla="*/ 322006 w 1501877"/>
                                                          <a:gd name="connsiteY60" fmla="*/ 1206909 h 1351935"/>
                                                          <a:gd name="connsiteX61" fmla="*/ 540774 w 1501877"/>
                                                          <a:gd name="connsiteY61" fmla="*/ 1351935 h 1351935"/>
                                                        </a:gdLst>
                                                        <a:ahLst/>
                                                        <a:cxnLst>
                                                          <a:cxn ang="0">
                                                            <a:pos x="connsiteX0" y="connsiteY0"/>
                                                          </a:cxn>
                                                          <a:cxn ang="0">
                                                            <a:pos x="connsiteX1" y="connsiteY1"/>
                                                          </a:cxn>
                                                          <a:cxn ang="0">
                                                            <a:pos x="connsiteX2" y="connsiteY2"/>
                                                          </a:cxn>
                                                          <a:cxn ang="0">
                                                            <a:pos x="connsiteX3" y="connsiteY3"/>
                                                          </a:cxn>
                                                          <a:cxn ang="0">
                                                            <a:pos x="connsiteX4" y="connsiteY4"/>
                                                          </a:cxn>
                                                          <a:cxn ang="0">
                                                            <a:pos x="connsiteX5" y="connsiteY5"/>
                                                          </a:cxn>
                                                          <a:cxn ang="0">
                                                            <a:pos x="connsiteX6" y="connsiteY6"/>
                                                          </a:cxn>
                                                          <a:cxn ang="0">
                                                            <a:pos x="connsiteX7" y="connsiteY7"/>
                                                          </a:cxn>
                                                          <a:cxn ang="0">
                                                            <a:pos x="connsiteX8" y="connsiteY8"/>
                                                          </a:cxn>
                                                          <a:cxn ang="0">
                                                            <a:pos x="connsiteX9" y="connsiteY9"/>
                                                          </a:cxn>
                                                          <a:cxn ang="0">
                                                            <a:pos x="connsiteX10" y="connsiteY10"/>
                                                          </a:cxn>
                                                          <a:cxn ang="0">
                                                            <a:pos x="connsiteX11" y="connsiteY11"/>
                                                          </a:cxn>
                                                          <a:cxn ang="0">
                                                            <a:pos x="connsiteX12" y="connsiteY12"/>
                                                          </a:cxn>
                                                          <a:cxn ang="0">
                                                            <a:pos x="connsiteX13" y="connsiteY13"/>
                                                          </a:cxn>
                                                          <a:cxn ang="0">
                                                            <a:pos x="connsiteX14" y="connsiteY14"/>
                                                          </a:cxn>
                                                          <a:cxn ang="0">
                                                            <a:pos x="connsiteX15" y="connsiteY15"/>
                                                          </a:cxn>
                                                          <a:cxn ang="0">
                                                            <a:pos x="connsiteX16" y="connsiteY16"/>
                                                          </a:cxn>
                                                          <a:cxn ang="0">
                                                            <a:pos x="connsiteX17" y="connsiteY17"/>
                                                          </a:cxn>
                                                          <a:cxn ang="0">
                                                            <a:pos x="connsiteX18" y="connsiteY18"/>
                                                          </a:cxn>
                                                          <a:cxn ang="0">
                                                            <a:pos x="connsiteX19" y="connsiteY19"/>
                                                          </a:cxn>
                                                          <a:cxn ang="0">
                                                            <a:pos x="connsiteX20" y="connsiteY20"/>
                                                          </a:cxn>
                                                          <a:cxn ang="0">
                                                            <a:pos x="connsiteX21" y="connsiteY21"/>
                                                          </a:cxn>
                                                          <a:cxn ang="0">
                                                            <a:pos x="connsiteX22" y="connsiteY22"/>
                                                          </a:cxn>
                                                          <a:cxn ang="0">
                                                            <a:pos x="connsiteX23" y="connsiteY23"/>
                                                          </a:cxn>
                                                          <a:cxn ang="0">
                                                            <a:pos x="connsiteX24" y="connsiteY24"/>
                                                          </a:cxn>
                                                          <a:cxn ang="0">
                                                            <a:pos x="connsiteX25" y="connsiteY25"/>
                                                          </a:cxn>
                                                          <a:cxn ang="0">
                                                            <a:pos x="connsiteX26" y="connsiteY26"/>
                                                          </a:cxn>
                                                          <a:cxn ang="0">
                                                            <a:pos x="connsiteX27" y="connsiteY27"/>
                                                          </a:cxn>
                                                          <a:cxn ang="0">
                                                            <a:pos x="connsiteX28" y="connsiteY28"/>
                                                          </a:cxn>
                                                          <a:cxn ang="0">
                                                            <a:pos x="connsiteX29" y="connsiteY29"/>
                                                          </a:cxn>
                                                          <a:cxn ang="0">
                                                            <a:pos x="connsiteX30" y="connsiteY30"/>
                                                          </a:cxn>
                                                          <a:cxn ang="0">
                                                            <a:pos x="connsiteX31" y="connsiteY31"/>
                                                          </a:cxn>
                                                          <a:cxn ang="0">
                                                            <a:pos x="connsiteX32" y="connsiteY32"/>
                                                          </a:cxn>
                                                          <a:cxn ang="0">
                                                            <a:pos x="connsiteX33" y="connsiteY33"/>
                                                          </a:cxn>
                                                          <a:cxn ang="0">
                                                            <a:pos x="connsiteX34" y="connsiteY34"/>
                                                          </a:cxn>
                                                          <a:cxn ang="0">
                                                            <a:pos x="connsiteX35" y="connsiteY35"/>
                                                          </a:cxn>
                                                          <a:cxn ang="0">
                                                            <a:pos x="connsiteX36" y="connsiteY36"/>
                                                          </a:cxn>
                                                          <a:cxn ang="0">
                                                            <a:pos x="connsiteX37" y="connsiteY37"/>
                                                          </a:cxn>
                                                          <a:cxn ang="0">
                                                            <a:pos x="connsiteX38" y="connsiteY38"/>
                                                          </a:cxn>
                                                          <a:cxn ang="0">
                                                            <a:pos x="connsiteX39" y="connsiteY39"/>
                                                          </a:cxn>
                                                          <a:cxn ang="0">
                                                            <a:pos x="connsiteX40" y="connsiteY40"/>
                                                          </a:cxn>
                                                          <a:cxn ang="0">
                                                            <a:pos x="connsiteX41" y="connsiteY41"/>
                                                          </a:cxn>
                                                          <a:cxn ang="0">
                                                            <a:pos x="connsiteX42" y="connsiteY42"/>
                                                          </a:cxn>
                                                          <a:cxn ang="0">
                                                            <a:pos x="connsiteX43" y="connsiteY43"/>
                                                          </a:cxn>
                                                          <a:cxn ang="0">
                                                            <a:pos x="connsiteX44" y="connsiteY44"/>
                                                          </a:cxn>
                                                          <a:cxn ang="0">
                                                            <a:pos x="connsiteX45" y="connsiteY45"/>
                                                          </a:cxn>
                                                          <a:cxn ang="0">
                                                            <a:pos x="connsiteX46" y="connsiteY46"/>
                                                          </a:cxn>
                                                          <a:cxn ang="0">
                                                            <a:pos x="connsiteX47" y="connsiteY47"/>
                                                          </a:cxn>
                                                          <a:cxn ang="0">
                                                            <a:pos x="connsiteX48" y="connsiteY48"/>
                                                          </a:cxn>
                                                          <a:cxn ang="0">
                                                            <a:pos x="connsiteX49" y="connsiteY49"/>
                                                          </a:cxn>
                                                          <a:cxn ang="0">
                                                            <a:pos x="connsiteX50" y="connsiteY50"/>
                                                          </a:cxn>
                                                          <a:cxn ang="0">
                                                            <a:pos x="connsiteX51" y="connsiteY51"/>
                                                          </a:cxn>
                                                          <a:cxn ang="0">
                                                            <a:pos x="connsiteX52" y="connsiteY52"/>
                                                          </a:cxn>
                                                          <a:cxn ang="0">
                                                            <a:pos x="connsiteX53" y="connsiteY53"/>
                                                          </a:cxn>
                                                          <a:cxn ang="0">
                                                            <a:pos x="connsiteX54" y="connsiteY54"/>
                                                          </a:cxn>
                                                          <a:cxn ang="0">
                                                            <a:pos x="connsiteX55" y="connsiteY55"/>
                                                          </a:cxn>
                                                          <a:cxn ang="0">
                                                            <a:pos x="connsiteX56" y="connsiteY56"/>
                                                          </a:cxn>
                                                          <a:cxn ang="0">
                                                            <a:pos x="connsiteX57" y="connsiteY57"/>
                                                          </a:cxn>
                                                          <a:cxn ang="0">
                                                            <a:pos x="connsiteX58" y="connsiteY58"/>
                                                          </a:cxn>
                                                          <a:cxn ang="0">
                                                            <a:pos x="connsiteX59" y="connsiteY59"/>
                                                          </a:cxn>
                                                          <a:cxn ang="0">
                                                            <a:pos x="connsiteX60" y="connsiteY60"/>
                                                          </a:cxn>
                                                          <a:cxn ang="0">
                                                            <a:pos x="connsiteX61" y="connsiteY61"/>
                                                          </a:cxn>
                                                        </a:cxnLst>
                                                        <a:rect l="l" t="t" r="r" b="b"/>
                                                        <a:pathLst>
                                                          <a:path w="1501877" h="1351935">
                                                            <a:moveTo>
                                                              <a:pt x="540774" y="1351935"/>
                                                            </a:moveTo>
                                                            <a:lnTo>
                                                              <a:pt x="646471" y="1270819"/>
                                                            </a:lnTo>
                                                            <a:lnTo>
                                                              <a:pt x="663677" y="1199535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700548" y="1152832"/>
                                                            </a:lnTo>
                                                            <a:lnTo>
                                                              <a:pt x="599767" y="1066800"/>
                                                            </a:lnTo>
                                                            <a:lnTo>
                                                              <a:pt x="624348" y="872613"/>
                                                            </a:lnTo>
                                                            <a:lnTo>
                                                              <a:pt x="683341" y="926690"/>
                                                            </a:lnTo>
                                                            <a:lnTo>
                                                              <a:pt x="757083" y="961103"/>
                                                            </a:lnTo>
                                                            <a:lnTo>
                                                              <a:pt x="820993" y="907026"/>
                                                            </a:lnTo>
                                                            <a:lnTo>
                                                              <a:pt x="840658" y="818535"/>
                                                            </a:lnTo>
                                                            <a:lnTo>
                                                              <a:pt x="943896" y="766916"/>
                                                            </a:lnTo>
                                                            <a:lnTo>
                                                              <a:pt x="1012722" y="796413"/>
                                                            </a:lnTo>
                                                            <a:lnTo>
                                                              <a:pt x="1106129" y="671051"/>
                                                            </a:lnTo>
                                                            <a:lnTo>
                                                              <a:pt x="1135625" y="651387"/>
                                                            </a:lnTo>
                                                            <a:lnTo>
                                                              <a:pt x="1295400" y="754626"/>
                                                            </a:lnTo>
                                                            <a:lnTo>
                                                              <a:pt x="1391264" y="784122"/>
                                                            </a:lnTo>
                                                            <a:lnTo>
                                                              <a:pt x="1415845" y="658761"/>
                                                            </a:lnTo>
                                                            <a:lnTo>
                                                              <a:pt x="1425677" y="528484"/>
                                                            </a:lnTo>
                                                            <a:lnTo>
                                                              <a:pt x="1437967" y="435077"/>
                                                            </a:lnTo>
                                                            <a:lnTo>
                                                              <a:pt x="1477296" y="408038"/>
                                                            </a:lnTo>
                                                            <a:lnTo>
                                                              <a:pt x="1501877" y="385916"/>
                                                            </a:lnTo>
                                                            <a:lnTo>
                                                              <a:pt x="1484671" y="341671"/>
                                                            </a:lnTo>
                                                            <a:lnTo>
                                                              <a:pt x="1354393" y="319548"/>
                                                            </a:lnTo>
                                                            <a:lnTo>
                                                              <a:pt x="1231490" y="174522"/>
                                                            </a:lnTo>
                                                            <a:lnTo>
                                                              <a:pt x="1071716" y="245806"/>
                                                            </a:lnTo>
                                                            <a:lnTo>
                                                              <a:pt x="995516" y="191729"/>
                                                            </a:lnTo>
                                                            <a:lnTo>
                                                              <a:pt x="970935" y="147484"/>
                                                            </a:lnTo>
                                                            <a:lnTo>
                                                              <a:pt x="929148" y="172064"/>
                                                            </a:lnTo>
                                                            <a:lnTo>
                                                              <a:pt x="897193" y="93406"/>
                                                            </a:lnTo>
                                                            <a:lnTo>
                                                              <a:pt x="843116" y="122903"/>
                                                            </a:lnTo>
                                                            <a:lnTo>
                                                              <a:pt x="759541" y="93406"/>
                                                            </a:lnTo>
                                                            <a:lnTo>
                                                              <a:pt x="653845" y="4916"/>
                                                            </a:lnTo>
                                                            <a:lnTo>
                                                              <a:pt x="604683" y="0"/>
                                                            </a:lnTo>
                                                            <a:lnTo>
                                                              <a:pt x="555522" y="73742"/>
                                                            </a:lnTo>
                                                            <a:lnTo>
                                                              <a:pt x="462116" y="208935"/>
                                                            </a:lnTo>
                                                            <a:lnTo>
                                                              <a:pt x="422787" y="282677"/>
                                                            </a:lnTo>
                                                            <a:lnTo>
                                                              <a:pt x="395748" y="324464"/>
                                                            </a:lnTo>
                                                            <a:cubicBezTo>
                                                              <a:pt x="396567" y="344948"/>
                                                              <a:pt x="397387" y="365432"/>
                                                              <a:pt x="398206" y="385916"/>
                                                            </a:cubicBezTo>
                                                            <a:lnTo>
                                                              <a:pt x="334296" y="489155"/>
                                                            </a:lnTo>
                                                            <a:lnTo>
                                                              <a:pt x="344129" y="543232"/>
                                                            </a:lnTo>
                                                            <a:lnTo>
                                                              <a:pt x="317090" y="557980"/>
                                                            </a:lnTo>
                                                            <a:lnTo>
                                                              <a:pt x="228600" y="521109"/>
                                                            </a:lnTo>
                                                            <a:lnTo>
                                                              <a:pt x="191729" y="462116"/>
                                                            </a:lnTo>
                                                            <a:lnTo>
                                                              <a:pt x="162232" y="430161"/>
                                                            </a:lnTo>
                                                            <a:lnTo>
                                                              <a:pt x="122903" y="430161"/>
                                                            </a:lnTo>
                                                            <a:lnTo>
                                                              <a:pt x="93406" y="469490"/>
                                                            </a:lnTo>
                                                            <a:lnTo>
                                                              <a:pt x="44245" y="486697"/>
                                                            </a:lnTo>
                                                            <a:lnTo>
                                                              <a:pt x="12290" y="498987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0" y="557980"/>
                                                            </a:lnTo>
                                                            <a:lnTo>
                                                              <a:pt x="132735" y="634180"/>
                                                            </a:lnTo>
                                                            <a:lnTo>
                                                              <a:pt x="194187" y="717755"/>
                                                            </a:lnTo>
                                                            <a:lnTo>
                                                              <a:pt x="267929" y="848032"/>
                                                            </a:lnTo>
                                                            <a:lnTo>
                                                              <a:pt x="292509" y="862780"/>
                                                            </a:lnTo>
                                                            <a:lnTo>
                                                              <a:pt x="282677" y="926690"/>
                                                            </a:lnTo>
                                                            <a:lnTo>
                                                              <a:pt x="299883" y="1022555"/>
                                                            </a:lnTo>
                                                            <a:lnTo>
                                                              <a:pt x="376083" y="1086464"/>
                                                            </a:lnTo>
                                                            <a:lnTo>
                                                              <a:pt x="378541" y="1130709"/>
                                                            </a:lnTo>
                                                            <a:lnTo>
                                                              <a:pt x="331838" y="1155290"/>
                                                            </a:lnTo>
                                                            <a:lnTo>
                                                              <a:pt x="322006" y="1206909"/>
                                                            </a:lnTo>
                                                            <a:lnTo>
                                                              <a:pt x="540774" y="1351935"/>
                                                            </a:lnTo>
                                                            <a:close/>
                                                          </a:path>
                                                        </a:pathLst>
                                                      </a:custGeom>
                                                      <a:solidFill>
                                                        <a:srgbClr val="FBFE94"/>
                                                      </a:solidFill>
                                                    </p:spPr>
                                                    <p:style>
                                                      <a:lnRef idx="2">
                                                        <a:schemeClr val="accent1">
                                                          <a:shade val="50000"/>
                                                        </a:schemeClr>
                                                      </a:lnRef>
                                                      <a:fillRef idx="1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lt1"/>
                                                      </a:fontRef>
                                                    </p:style>
                                                    <p:txBody>
                                                      <a:bodyPr rtlCol="0" anchor="ctr"/>
                                                      <a:lstStyle/>
                                                      <a:p>
                                                        <a:pPr algn="ctr"/>
                                                        <a:r>
                                                          <a:rPr lang="ru-RU" sz="1200" b="1" dirty="0" smtClean="0">
                                                            <a:solidFill>
                                                              <a:schemeClr val="tx1">
                                                                <a:lumMod val="95000"/>
                                                                <a:lumOff val="5000"/>
                                                              </a:schemeClr>
                                                            </a:solidFill>
                                                          </a:rPr>
                                                          <a:t>Балашов</a:t>
                                                        </a:r>
                                                        <a:endParaRPr lang="ru-RU" sz="1200" b="1" dirty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</p:grpSp>
                                                <p:sp>
                                                  <p:nvSpPr>
                                                    <p:cNvPr id="48" name="Полилиния 47"/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240890" y="1646903"/>
                                                      <a:ext cx="904568" cy="1007301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110613 w 904568"/>
                                                        <a:gd name="connsiteY0" fmla="*/ 961103 h 961103"/>
                                                        <a:gd name="connsiteX1" fmla="*/ 54078 w 904568"/>
                                                        <a:gd name="connsiteY1" fmla="*/ 934065 h 961103"/>
                                                        <a:gd name="connsiteX2" fmla="*/ 19665 w 904568"/>
                                                        <a:gd name="connsiteY2" fmla="*/ 867697 h 961103"/>
                                                        <a:gd name="connsiteX3" fmla="*/ 0 w 904568"/>
                                                        <a:gd name="connsiteY3" fmla="*/ 784123 h 961103"/>
                                                        <a:gd name="connsiteX4" fmla="*/ 7375 w 904568"/>
                                                        <a:gd name="connsiteY4" fmla="*/ 626807 h 961103"/>
                                                        <a:gd name="connsiteX5" fmla="*/ 98323 w 904568"/>
                                                        <a:gd name="connsiteY5" fmla="*/ 545691 h 961103"/>
                                                        <a:gd name="connsiteX6" fmla="*/ 186813 w 904568"/>
                                                        <a:gd name="connsiteY6" fmla="*/ 459658 h 961103"/>
                                                        <a:gd name="connsiteX7" fmla="*/ 206478 w 904568"/>
                                                        <a:gd name="connsiteY7" fmla="*/ 383458 h 961103"/>
                                                        <a:gd name="connsiteX8" fmla="*/ 245807 w 904568"/>
                                                        <a:gd name="connsiteY8" fmla="*/ 314632 h 961103"/>
                                                        <a:gd name="connsiteX9" fmla="*/ 253181 w 904568"/>
                                                        <a:gd name="connsiteY9" fmla="*/ 231058 h 961103"/>
                                                        <a:gd name="connsiteX10" fmla="*/ 267929 w 904568"/>
                                                        <a:gd name="connsiteY10" fmla="*/ 142568 h 961103"/>
                                                        <a:gd name="connsiteX11" fmla="*/ 270387 w 904568"/>
                                                        <a:gd name="connsiteY11" fmla="*/ 83574 h 961103"/>
                                                        <a:gd name="connsiteX12" fmla="*/ 287594 w 904568"/>
                                                        <a:gd name="connsiteY12" fmla="*/ 54078 h 961103"/>
                                                        <a:gd name="connsiteX13" fmla="*/ 376084 w 904568"/>
                                                        <a:gd name="connsiteY13" fmla="*/ 22123 h 961103"/>
                                                        <a:gd name="connsiteX14" fmla="*/ 400665 w 904568"/>
                                                        <a:gd name="connsiteY14" fmla="*/ 0 h 961103"/>
                                                        <a:gd name="connsiteX15" fmla="*/ 486697 w 904568"/>
                                                        <a:gd name="connsiteY15" fmla="*/ 58994 h 961103"/>
                                                        <a:gd name="connsiteX16" fmla="*/ 535858 w 904568"/>
                                                        <a:gd name="connsiteY16" fmla="*/ 140110 h 961103"/>
                                                        <a:gd name="connsiteX17" fmla="*/ 602226 w 904568"/>
                                                        <a:gd name="connsiteY17" fmla="*/ 196645 h 961103"/>
                                                        <a:gd name="connsiteX18" fmla="*/ 666136 w 904568"/>
                                                        <a:gd name="connsiteY18" fmla="*/ 194187 h 961103"/>
                                                        <a:gd name="connsiteX19" fmla="*/ 705465 w 904568"/>
                                                        <a:gd name="connsiteY19" fmla="*/ 248265 h 961103"/>
                                                        <a:gd name="connsiteX20" fmla="*/ 742336 w 904568"/>
                                                        <a:gd name="connsiteY20" fmla="*/ 290052 h 961103"/>
                                                        <a:gd name="connsiteX21" fmla="*/ 801329 w 904568"/>
                                                        <a:gd name="connsiteY21" fmla="*/ 272845 h 961103"/>
                                                        <a:gd name="connsiteX22" fmla="*/ 835742 w 904568"/>
                                                        <a:gd name="connsiteY22" fmla="*/ 304800 h 961103"/>
                                                        <a:gd name="connsiteX23" fmla="*/ 872613 w 904568"/>
                                                        <a:gd name="connsiteY23" fmla="*/ 294968 h 961103"/>
                                                        <a:gd name="connsiteX24" fmla="*/ 904568 w 904568"/>
                                                        <a:gd name="connsiteY24" fmla="*/ 302342 h 961103"/>
                                                        <a:gd name="connsiteX25" fmla="*/ 872613 w 904568"/>
                                                        <a:gd name="connsiteY25" fmla="*/ 351503 h 961103"/>
                                                        <a:gd name="connsiteX26" fmla="*/ 840658 w 904568"/>
                                                        <a:gd name="connsiteY26" fmla="*/ 383458 h 961103"/>
                                                        <a:gd name="connsiteX27" fmla="*/ 771833 w 904568"/>
                                                        <a:gd name="connsiteY27" fmla="*/ 393291 h 961103"/>
                                                        <a:gd name="connsiteX28" fmla="*/ 725129 w 904568"/>
                                                        <a:gd name="connsiteY28" fmla="*/ 405581 h 961103"/>
                                                        <a:gd name="connsiteX29" fmla="*/ 513736 w 904568"/>
                                                        <a:gd name="connsiteY29" fmla="*/ 722671 h 961103"/>
                                                        <a:gd name="connsiteX30" fmla="*/ 511278 w 904568"/>
                                                        <a:gd name="connsiteY30" fmla="*/ 779207 h 961103"/>
                                                        <a:gd name="connsiteX31" fmla="*/ 447368 w 904568"/>
                                                        <a:gd name="connsiteY31" fmla="*/ 875071 h 961103"/>
                                                        <a:gd name="connsiteX32" fmla="*/ 459658 w 904568"/>
                                                        <a:gd name="connsiteY32" fmla="*/ 943897 h 961103"/>
                                                        <a:gd name="connsiteX33" fmla="*/ 427704 w 904568"/>
                                                        <a:gd name="connsiteY33" fmla="*/ 961103 h 961103"/>
                                                        <a:gd name="connsiteX34" fmla="*/ 363794 w 904568"/>
                                                        <a:gd name="connsiteY34" fmla="*/ 914400 h 961103"/>
                                                        <a:gd name="connsiteX35" fmla="*/ 302342 w 904568"/>
                                                        <a:gd name="connsiteY35" fmla="*/ 838200 h 961103"/>
                                                        <a:gd name="connsiteX36" fmla="*/ 263013 w 904568"/>
                                                        <a:gd name="connsiteY36" fmla="*/ 825910 h 961103"/>
                                                        <a:gd name="connsiteX37" fmla="*/ 221226 w 904568"/>
                                                        <a:gd name="connsiteY37" fmla="*/ 848032 h 961103"/>
                                                        <a:gd name="connsiteX38" fmla="*/ 189271 w 904568"/>
                                                        <a:gd name="connsiteY38" fmla="*/ 879987 h 961103"/>
                                                        <a:gd name="connsiteX39" fmla="*/ 142568 w 904568"/>
                                                        <a:gd name="connsiteY39" fmla="*/ 884903 h 961103"/>
                                                        <a:gd name="connsiteX40" fmla="*/ 110613 w 904568"/>
                                                        <a:gd name="connsiteY40" fmla="*/ 961103 h 961103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904568" h="961103">
                                                          <a:moveTo>
                                                            <a:pt x="110613" y="961103"/>
                                                          </a:moveTo>
                                                          <a:lnTo>
                                                            <a:pt x="54078" y="934065"/>
                                                          </a:lnTo>
                                                          <a:lnTo>
                                                            <a:pt x="19665" y="867697"/>
                                                          </a:lnTo>
                                                          <a:lnTo>
                                                            <a:pt x="0" y="784123"/>
                                                          </a:lnTo>
                                                          <a:lnTo>
                                                            <a:pt x="7375" y="626807"/>
                                                          </a:lnTo>
                                                          <a:lnTo>
                                                            <a:pt x="98323" y="545691"/>
                                                          </a:lnTo>
                                                          <a:lnTo>
                                                            <a:pt x="186813" y="459658"/>
                                                          </a:lnTo>
                                                          <a:lnTo>
                                                            <a:pt x="206478" y="383458"/>
                                                          </a:lnTo>
                                                          <a:lnTo>
                                                            <a:pt x="245807" y="314632"/>
                                                          </a:lnTo>
                                                          <a:lnTo>
                                                            <a:pt x="253181" y="231058"/>
                                                          </a:lnTo>
                                                          <a:lnTo>
                                                            <a:pt x="267929" y="142568"/>
                                                          </a:lnTo>
                                                          <a:cubicBezTo>
                                                            <a:pt x="268748" y="122903"/>
                                                            <a:pt x="269568" y="103239"/>
                                                            <a:pt x="270387" y="83574"/>
                                                          </a:cubicBezTo>
                                                          <a:lnTo>
                                                            <a:pt x="287594" y="54078"/>
                                                          </a:lnTo>
                                                          <a:lnTo>
                                                            <a:pt x="376084" y="22123"/>
                                                          </a:lnTo>
                                                          <a:lnTo>
                                                            <a:pt x="400665" y="0"/>
                                                          </a:lnTo>
                                                          <a:lnTo>
                                                            <a:pt x="486697" y="58994"/>
                                                          </a:lnTo>
                                                          <a:lnTo>
                                                            <a:pt x="535858" y="140110"/>
                                                          </a:lnTo>
                                                          <a:lnTo>
                                                            <a:pt x="602226" y="196645"/>
                                                          </a:lnTo>
                                                          <a:lnTo>
                                                            <a:pt x="666136" y="194187"/>
                                                          </a:lnTo>
                                                          <a:lnTo>
                                                            <a:pt x="705465" y="248265"/>
                                                          </a:lnTo>
                                                          <a:lnTo>
                                                            <a:pt x="742336" y="290052"/>
                                                          </a:lnTo>
                                                          <a:lnTo>
                                                            <a:pt x="801329" y="272845"/>
                                                          </a:lnTo>
                                                          <a:lnTo>
                                                            <a:pt x="835742" y="304800"/>
                                                          </a:lnTo>
                                                          <a:lnTo>
                                                            <a:pt x="872613" y="294968"/>
                                                          </a:lnTo>
                                                          <a:lnTo>
                                                            <a:pt x="904568" y="302342"/>
                                                          </a:lnTo>
                                                          <a:lnTo>
                                                            <a:pt x="872613" y="351503"/>
                                                          </a:lnTo>
                                                          <a:lnTo>
                                                            <a:pt x="840658" y="383458"/>
                                                          </a:lnTo>
                                                          <a:lnTo>
                                                            <a:pt x="771833" y="393291"/>
                                                          </a:lnTo>
                                                          <a:lnTo>
                                                            <a:pt x="725129" y="405581"/>
                                                          </a:lnTo>
                                                          <a:lnTo>
                                                            <a:pt x="513736" y="722671"/>
                                                          </a:lnTo>
                                                          <a:lnTo>
                                                            <a:pt x="511278" y="779207"/>
                                                          </a:lnTo>
                                                          <a:lnTo>
                                                            <a:pt x="447368" y="875071"/>
                                                          </a:lnTo>
                                                          <a:lnTo>
                                                            <a:pt x="459658" y="943897"/>
                                                          </a:lnTo>
                                                          <a:lnTo>
                                                            <a:pt x="427704" y="961103"/>
                                                          </a:lnTo>
                                                          <a:lnTo>
                                                            <a:pt x="363794" y="914400"/>
                                                          </a:lnTo>
                                                          <a:lnTo>
                                                            <a:pt x="302342" y="838200"/>
                                                          </a:lnTo>
                                                          <a:lnTo>
                                                            <a:pt x="263013" y="825910"/>
                                                          </a:lnTo>
                                                          <a:lnTo>
                                                            <a:pt x="221226" y="848032"/>
                                                          </a:lnTo>
                                                          <a:lnTo>
                                                            <a:pt x="189271" y="879987"/>
                                                          </a:lnTo>
                                                          <a:lnTo>
                                                            <a:pt x="142568" y="884903"/>
                                                          </a:lnTo>
                                                          <a:lnTo>
                                                            <a:pt x="110613" y="961103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bg1">
                                                        <a:lumMod val="85000"/>
                                                      </a:schemeClr>
                                                    </a:solidFill>
                                                  </p:spPr>
                                                  <p:style>
                                                    <a:lnRef idx="2">
                                                      <a:schemeClr val="accent1">
                                                        <a:shade val="50000"/>
                                                      </a:schemeClr>
                                                    </a:lnRef>
                                                    <a:fillRef idx="1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lt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</a:rPr>
                                                        <a:t>Р</a:t>
                                                      </a:r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tx1">
                                                              <a:lumMod val="95000"/>
                                                              <a:lumOff val="5000"/>
                                                            </a:schemeClr>
                                                          </a:solidFill>
                                                        </a:rPr>
                                                        <a:t>омановка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9" name="Полилиния 36">
                                                      <a:hlinkClick r:id="" action="ppaction://noaction"/>
                                                    </p:cNvPr>
                                                    <p:cNvSpPr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1011765" y="1396180"/>
                                                      <a:ext cx="1103671" cy="1059426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connsiteX0" fmla="*/ 909484 w 1103671"/>
                                                        <a:gd name="connsiteY0" fmla="*/ 1056968 h 1059426"/>
                                                        <a:gd name="connsiteX1" fmla="*/ 820994 w 1103671"/>
                                                        <a:gd name="connsiteY1" fmla="*/ 1059426 h 1059426"/>
                                                        <a:gd name="connsiteX2" fmla="*/ 830826 w 1103671"/>
                                                        <a:gd name="connsiteY2" fmla="*/ 1027471 h 1059426"/>
                                                        <a:gd name="connsiteX3" fmla="*/ 825910 w 1103671"/>
                                                        <a:gd name="connsiteY3" fmla="*/ 985684 h 1059426"/>
                                                        <a:gd name="connsiteX4" fmla="*/ 698090 w 1103671"/>
                                                        <a:gd name="connsiteY4" fmla="*/ 958645 h 1059426"/>
                                                        <a:gd name="connsiteX5" fmla="*/ 580103 w 1103671"/>
                                                        <a:gd name="connsiteY5" fmla="*/ 818535 h 1059426"/>
                                                        <a:gd name="connsiteX6" fmla="*/ 417871 w 1103671"/>
                                                        <a:gd name="connsiteY6" fmla="*/ 892277 h 1059426"/>
                                                        <a:gd name="connsiteX7" fmla="*/ 326923 w 1103671"/>
                                                        <a:gd name="connsiteY7" fmla="*/ 825909 h 1059426"/>
                                                        <a:gd name="connsiteX8" fmla="*/ 309716 w 1103671"/>
                                                        <a:gd name="connsiteY8" fmla="*/ 786580 h 1059426"/>
                                                        <a:gd name="connsiteX9" fmla="*/ 280219 w 1103671"/>
                                                        <a:gd name="connsiteY9" fmla="*/ 816077 h 1059426"/>
                                                        <a:gd name="connsiteX10" fmla="*/ 233516 w 1103671"/>
                                                        <a:gd name="connsiteY10" fmla="*/ 742335 h 1059426"/>
                                                        <a:gd name="connsiteX11" fmla="*/ 174523 w 1103671"/>
                                                        <a:gd name="connsiteY11" fmla="*/ 774290 h 1059426"/>
                                                        <a:gd name="connsiteX12" fmla="*/ 0 w 1103671"/>
                                                        <a:gd name="connsiteY12" fmla="*/ 648929 h 1059426"/>
                                                        <a:gd name="connsiteX13" fmla="*/ 49161 w 1103671"/>
                                                        <a:gd name="connsiteY13" fmla="*/ 636638 h 1059426"/>
                                                        <a:gd name="connsiteX14" fmla="*/ 103239 w 1103671"/>
                                                        <a:gd name="connsiteY14" fmla="*/ 557980 h 1059426"/>
                                                        <a:gd name="connsiteX15" fmla="*/ 186813 w 1103671"/>
                                                        <a:gd name="connsiteY15" fmla="*/ 548148 h 1059426"/>
                                                        <a:gd name="connsiteX16" fmla="*/ 211394 w 1103671"/>
                                                        <a:gd name="connsiteY16" fmla="*/ 474406 h 1059426"/>
                                                        <a:gd name="connsiteX17" fmla="*/ 260555 w 1103671"/>
                                                        <a:gd name="connsiteY17" fmla="*/ 425245 h 1059426"/>
                                                        <a:gd name="connsiteX18" fmla="*/ 186813 w 1103671"/>
                                                        <a:gd name="connsiteY18" fmla="*/ 346587 h 1059426"/>
                                                        <a:gd name="connsiteX19" fmla="*/ 184355 w 1103671"/>
                                                        <a:gd name="connsiteY19" fmla="*/ 282677 h 1059426"/>
                                                        <a:gd name="connsiteX20" fmla="*/ 189271 w 1103671"/>
                                                        <a:gd name="connsiteY20" fmla="*/ 221226 h 1059426"/>
                                                        <a:gd name="connsiteX21" fmla="*/ 199103 w 1103671"/>
                                                        <a:gd name="connsiteY21" fmla="*/ 152400 h 1059426"/>
                                                        <a:gd name="connsiteX22" fmla="*/ 206477 w 1103671"/>
                                                        <a:gd name="connsiteY22" fmla="*/ 66368 h 1059426"/>
                                                        <a:gd name="connsiteX23" fmla="*/ 238432 w 1103671"/>
                                                        <a:gd name="connsiteY23" fmla="*/ 22122 h 1059426"/>
                                                        <a:gd name="connsiteX24" fmla="*/ 403123 w 1103671"/>
                                                        <a:gd name="connsiteY24" fmla="*/ 88490 h 1059426"/>
                                                        <a:gd name="connsiteX25" fmla="*/ 420329 w 1103671"/>
                                                        <a:gd name="connsiteY25" fmla="*/ 140109 h 1059426"/>
                                                        <a:gd name="connsiteX26" fmla="*/ 494071 w 1103671"/>
                                                        <a:gd name="connsiteY26" fmla="*/ 174522 h 1059426"/>
                                                        <a:gd name="connsiteX27" fmla="*/ 535858 w 1103671"/>
                                                        <a:gd name="connsiteY27" fmla="*/ 122903 h 1059426"/>
                                                        <a:gd name="connsiteX28" fmla="*/ 538316 w 1103671"/>
                                                        <a:gd name="connsiteY28" fmla="*/ 81116 h 1059426"/>
                                                        <a:gd name="connsiteX29" fmla="*/ 607142 w 1103671"/>
                                                        <a:gd name="connsiteY29" fmla="*/ 0 h 1059426"/>
                                                        <a:gd name="connsiteX30" fmla="*/ 634181 w 1103671"/>
                                                        <a:gd name="connsiteY30" fmla="*/ 73742 h 1059426"/>
                                                        <a:gd name="connsiteX31" fmla="*/ 698090 w 1103671"/>
                                                        <a:gd name="connsiteY31" fmla="*/ 76200 h 1059426"/>
                                                        <a:gd name="connsiteX32" fmla="*/ 732503 w 1103671"/>
                                                        <a:gd name="connsiteY32" fmla="*/ 100780 h 1059426"/>
                                                        <a:gd name="connsiteX33" fmla="*/ 791497 w 1103671"/>
                                                        <a:gd name="connsiteY33" fmla="*/ 41787 h 1059426"/>
                                                        <a:gd name="connsiteX34" fmla="*/ 820994 w 1103671"/>
                                                        <a:gd name="connsiteY34" fmla="*/ 29497 h 1059426"/>
                                                        <a:gd name="connsiteX35" fmla="*/ 843116 w 1103671"/>
                                                        <a:gd name="connsiteY35" fmla="*/ 73742 h 1059426"/>
                                                        <a:gd name="connsiteX36" fmla="*/ 877529 w 1103671"/>
                                                        <a:gd name="connsiteY36" fmla="*/ 120445 h 1059426"/>
                                                        <a:gd name="connsiteX37" fmla="*/ 860323 w 1103671"/>
                                                        <a:gd name="connsiteY37" fmla="*/ 137651 h 1059426"/>
                                                        <a:gd name="connsiteX38" fmla="*/ 902110 w 1103671"/>
                                                        <a:gd name="connsiteY38" fmla="*/ 176980 h 1059426"/>
                                                        <a:gd name="connsiteX39" fmla="*/ 892277 w 1103671"/>
                                                        <a:gd name="connsiteY39" fmla="*/ 216309 h 1059426"/>
                                                        <a:gd name="connsiteX40" fmla="*/ 916858 w 1103671"/>
                                                        <a:gd name="connsiteY40" fmla="*/ 299884 h 1059426"/>
                                                        <a:gd name="connsiteX41" fmla="*/ 926690 w 1103671"/>
                                                        <a:gd name="connsiteY41" fmla="*/ 336755 h 1059426"/>
                                                        <a:gd name="connsiteX42" fmla="*/ 1059426 w 1103671"/>
                                                        <a:gd name="connsiteY42" fmla="*/ 400664 h 1059426"/>
                                                        <a:gd name="connsiteX43" fmla="*/ 1086464 w 1103671"/>
                                                        <a:gd name="connsiteY43" fmla="*/ 639097 h 1059426"/>
                                                        <a:gd name="connsiteX44" fmla="*/ 1059426 w 1103671"/>
                                                        <a:gd name="connsiteY44" fmla="*/ 675968 h 1059426"/>
                                                        <a:gd name="connsiteX45" fmla="*/ 1103671 w 1103671"/>
                                                        <a:gd name="connsiteY45" fmla="*/ 771832 h 1059426"/>
                                                        <a:gd name="connsiteX46" fmla="*/ 924232 w 1103671"/>
                                                        <a:gd name="connsiteY46" fmla="*/ 988142 h 1059426"/>
                                                        <a:gd name="connsiteX47" fmla="*/ 909484 w 1103671"/>
                                                        <a:gd name="connsiteY47" fmla="*/ 1056968 h 1059426"/>
                                                      </a:gdLst>
                                                      <a:ahLst/>
                                                      <a:cxnLst>
                                                        <a:cxn ang="0">
                                                          <a:pos x="connsiteX0" y="connsiteY0"/>
                                                        </a:cxn>
                                                        <a:cxn ang="0">
                                                          <a:pos x="connsiteX1" y="connsiteY1"/>
                                                        </a:cxn>
                                                        <a:cxn ang="0">
                                                          <a:pos x="connsiteX2" y="connsiteY2"/>
                                                        </a:cxn>
                                                        <a:cxn ang="0">
                                                          <a:pos x="connsiteX3" y="connsiteY3"/>
                                                        </a:cxn>
                                                        <a:cxn ang="0">
                                                          <a:pos x="connsiteX4" y="connsiteY4"/>
                                                        </a:cxn>
                                                        <a:cxn ang="0">
                                                          <a:pos x="connsiteX5" y="connsiteY5"/>
                                                        </a:cxn>
                                                        <a:cxn ang="0">
                                                          <a:pos x="connsiteX6" y="connsiteY6"/>
                                                        </a:cxn>
                                                        <a:cxn ang="0">
                                                          <a:pos x="connsiteX7" y="connsiteY7"/>
                                                        </a:cxn>
                                                        <a:cxn ang="0">
                                                          <a:pos x="connsiteX8" y="connsiteY8"/>
                                                        </a:cxn>
                                                        <a:cxn ang="0">
                                                          <a:pos x="connsiteX9" y="connsiteY9"/>
                                                        </a:cxn>
                                                        <a:cxn ang="0">
                                                          <a:pos x="connsiteX10" y="connsiteY10"/>
                                                        </a:cxn>
                                                        <a:cxn ang="0">
                                                          <a:pos x="connsiteX11" y="connsiteY11"/>
                                                        </a:cxn>
                                                        <a:cxn ang="0">
                                                          <a:pos x="connsiteX12" y="connsiteY12"/>
                                                        </a:cxn>
                                                        <a:cxn ang="0">
                                                          <a:pos x="connsiteX13" y="connsiteY13"/>
                                                        </a:cxn>
                                                        <a:cxn ang="0">
                                                          <a:pos x="connsiteX14" y="connsiteY14"/>
                                                        </a:cxn>
                                                        <a:cxn ang="0">
                                                          <a:pos x="connsiteX15" y="connsiteY15"/>
                                                        </a:cxn>
                                                        <a:cxn ang="0">
                                                          <a:pos x="connsiteX16" y="connsiteY16"/>
                                                        </a:cxn>
                                                        <a:cxn ang="0">
                                                          <a:pos x="connsiteX17" y="connsiteY17"/>
                                                        </a:cxn>
                                                        <a:cxn ang="0">
                                                          <a:pos x="connsiteX18" y="connsiteY18"/>
                                                        </a:cxn>
                                                        <a:cxn ang="0">
                                                          <a:pos x="connsiteX19" y="connsiteY19"/>
                                                        </a:cxn>
                                                        <a:cxn ang="0">
                                                          <a:pos x="connsiteX20" y="connsiteY20"/>
                                                        </a:cxn>
                                                        <a:cxn ang="0">
                                                          <a:pos x="connsiteX21" y="connsiteY21"/>
                                                        </a:cxn>
                                                        <a:cxn ang="0">
                                                          <a:pos x="connsiteX22" y="connsiteY22"/>
                                                        </a:cxn>
                                                        <a:cxn ang="0">
                                                          <a:pos x="connsiteX23" y="connsiteY23"/>
                                                        </a:cxn>
                                                        <a:cxn ang="0">
                                                          <a:pos x="connsiteX24" y="connsiteY24"/>
                                                        </a:cxn>
                                                        <a:cxn ang="0">
                                                          <a:pos x="connsiteX25" y="connsiteY25"/>
                                                        </a:cxn>
                                                        <a:cxn ang="0">
                                                          <a:pos x="connsiteX26" y="connsiteY26"/>
                                                        </a:cxn>
                                                        <a:cxn ang="0">
                                                          <a:pos x="connsiteX27" y="connsiteY27"/>
                                                        </a:cxn>
                                                        <a:cxn ang="0">
                                                          <a:pos x="connsiteX28" y="connsiteY28"/>
                                                        </a:cxn>
                                                        <a:cxn ang="0">
                                                          <a:pos x="connsiteX29" y="connsiteY29"/>
                                                        </a:cxn>
                                                        <a:cxn ang="0">
                                                          <a:pos x="connsiteX30" y="connsiteY30"/>
                                                        </a:cxn>
                                                        <a:cxn ang="0">
                                                          <a:pos x="connsiteX31" y="connsiteY31"/>
                                                        </a:cxn>
                                                        <a:cxn ang="0">
                                                          <a:pos x="connsiteX32" y="connsiteY32"/>
                                                        </a:cxn>
                                                        <a:cxn ang="0">
                                                          <a:pos x="connsiteX33" y="connsiteY33"/>
                                                        </a:cxn>
                                                        <a:cxn ang="0">
                                                          <a:pos x="connsiteX34" y="connsiteY34"/>
                                                        </a:cxn>
                                                        <a:cxn ang="0">
                                                          <a:pos x="connsiteX35" y="connsiteY35"/>
                                                        </a:cxn>
                                                        <a:cxn ang="0">
                                                          <a:pos x="connsiteX36" y="connsiteY36"/>
                                                        </a:cxn>
                                                        <a:cxn ang="0">
                                                          <a:pos x="connsiteX37" y="connsiteY37"/>
                                                        </a:cxn>
                                                        <a:cxn ang="0">
                                                          <a:pos x="connsiteX38" y="connsiteY38"/>
                                                        </a:cxn>
                                                        <a:cxn ang="0">
                                                          <a:pos x="connsiteX39" y="connsiteY39"/>
                                                        </a:cxn>
                                                        <a:cxn ang="0">
                                                          <a:pos x="connsiteX40" y="connsiteY40"/>
                                                        </a:cxn>
                                                        <a:cxn ang="0">
                                                          <a:pos x="connsiteX41" y="connsiteY41"/>
                                                        </a:cxn>
                                                        <a:cxn ang="0">
                                                          <a:pos x="connsiteX42" y="connsiteY42"/>
                                                        </a:cxn>
                                                        <a:cxn ang="0">
                                                          <a:pos x="connsiteX43" y="connsiteY43"/>
                                                        </a:cxn>
                                                        <a:cxn ang="0">
                                                          <a:pos x="connsiteX44" y="connsiteY44"/>
                                                        </a:cxn>
                                                        <a:cxn ang="0">
                                                          <a:pos x="connsiteX45" y="connsiteY45"/>
                                                        </a:cxn>
                                                        <a:cxn ang="0">
                                                          <a:pos x="connsiteX46" y="connsiteY46"/>
                                                        </a:cxn>
                                                        <a:cxn ang="0">
                                                          <a:pos x="connsiteX47" y="connsiteY47"/>
                                                        </a:cxn>
                                                      </a:cxnLst>
                                                      <a:rect l="l" t="t" r="r" b="b"/>
                                                      <a:pathLst>
                                                        <a:path w="1103671" h="1059426">
                                                          <a:moveTo>
                                                            <a:pt x="909484" y="1056968"/>
                                                          </a:moveTo>
                                                          <a:lnTo>
                                                            <a:pt x="820994" y="1059426"/>
                                                          </a:lnTo>
                                                          <a:lnTo>
                                                            <a:pt x="830826" y="1027471"/>
                                                          </a:lnTo>
                                                          <a:lnTo>
                                                            <a:pt x="825910" y="985684"/>
                                                          </a:lnTo>
                                                          <a:lnTo>
                                                            <a:pt x="698090" y="958645"/>
                                                          </a:lnTo>
                                                          <a:lnTo>
                                                            <a:pt x="580103" y="818535"/>
                                                          </a:lnTo>
                                                          <a:lnTo>
                                                            <a:pt x="417871" y="892277"/>
                                                          </a:lnTo>
                                                          <a:lnTo>
                                                            <a:pt x="326923" y="825909"/>
                                                          </a:lnTo>
                                                          <a:lnTo>
                                                            <a:pt x="309716" y="786580"/>
                                                          </a:lnTo>
                                                          <a:lnTo>
                                                            <a:pt x="280219" y="816077"/>
                                                          </a:lnTo>
                                                          <a:lnTo>
                                                            <a:pt x="233516" y="742335"/>
                                                          </a:lnTo>
                                                          <a:lnTo>
                                                            <a:pt x="174523" y="774290"/>
                                                          </a:lnTo>
                                                          <a:lnTo>
                                                            <a:pt x="0" y="648929"/>
                                                          </a:lnTo>
                                                          <a:lnTo>
                                                            <a:pt x="49161" y="636638"/>
                                                          </a:lnTo>
                                                          <a:lnTo>
                                                            <a:pt x="103239" y="557980"/>
                                                          </a:lnTo>
                                                          <a:lnTo>
                                                            <a:pt x="186813" y="548148"/>
                                                          </a:lnTo>
                                                          <a:lnTo>
                                                            <a:pt x="211394" y="474406"/>
                                                          </a:lnTo>
                                                          <a:lnTo>
                                                            <a:pt x="260555" y="425245"/>
                                                          </a:lnTo>
                                                          <a:lnTo>
                                                            <a:pt x="186813" y="346587"/>
                                                          </a:lnTo>
                                                          <a:cubicBezTo>
                                                            <a:pt x="185994" y="325284"/>
                                                            <a:pt x="185174" y="303980"/>
                                                            <a:pt x="184355" y="282677"/>
                                                          </a:cubicBezTo>
                                                          <a:lnTo>
                                                            <a:pt x="189271" y="221226"/>
                                                          </a:lnTo>
                                                          <a:lnTo>
                                                            <a:pt x="199103" y="152400"/>
                                                          </a:lnTo>
                                                          <a:lnTo>
                                                            <a:pt x="206477" y="66368"/>
                                                          </a:lnTo>
                                                          <a:lnTo>
                                                            <a:pt x="238432" y="22122"/>
                                                          </a:lnTo>
                                                          <a:lnTo>
                                                            <a:pt x="403123" y="88490"/>
                                                          </a:lnTo>
                                                          <a:lnTo>
                                                            <a:pt x="420329" y="140109"/>
                                                          </a:lnTo>
                                                          <a:lnTo>
                                                            <a:pt x="494071" y="174522"/>
                                                          </a:lnTo>
                                                          <a:lnTo>
                                                            <a:pt x="535858" y="122903"/>
                                                          </a:lnTo>
                                                          <a:lnTo>
                                                            <a:pt x="538316" y="81116"/>
                                                          </a:lnTo>
                                                          <a:lnTo>
                                                            <a:pt x="607142" y="0"/>
                                                          </a:lnTo>
                                                          <a:lnTo>
                                                            <a:pt x="634181" y="73742"/>
                                                          </a:lnTo>
                                                          <a:lnTo>
                                                            <a:pt x="698090" y="76200"/>
                                                          </a:lnTo>
                                                          <a:lnTo>
                                                            <a:pt x="732503" y="100780"/>
                                                          </a:lnTo>
                                                          <a:lnTo>
                                                            <a:pt x="791497" y="41787"/>
                                                          </a:lnTo>
                                                          <a:lnTo>
                                                            <a:pt x="820994" y="29497"/>
                                                          </a:lnTo>
                                                          <a:lnTo>
                                                            <a:pt x="843116" y="73742"/>
                                                          </a:lnTo>
                                                          <a:lnTo>
                                                            <a:pt x="877529" y="120445"/>
                                                          </a:lnTo>
                                                          <a:lnTo>
                                                            <a:pt x="860323" y="137651"/>
                                                          </a:lnTo>
                                                          <a:lnTo>
                                                            <a:pt x="902110" y="176980"/>
                                                          </a:lnTo>
                                                          <a:lnTo>
                                                            <a:pt x="892277" y="216309"/>
                                                          </a:lnTo>
                                                          <a:lnTo>
                                                            <a:pt x="916858" y="299884"/>
                                                          </a:lnTo>
                                                          <a:lnTo>
                                                            <a:pt x="926690" y="336755"/>
                                                          </a:lnTo>
                                                          <a:lnTo>
                                                            <a:pt x="1059426" y="400664"/>
                                                          </a:lnTo>
                                                          <a:lnTo>
                                                            <a:pt x="1086464" y="639097"/>
                                                          </a:lnTo>
                                                          <a:lnTo>
                                                            <a:pt x="1059426" y="675968"/>
                                                          </a:lnTo>
                                                          <a:lnTo>
                                                            <a:pt x="1103671" y="771832"/>
                                                          </a:lnTo>
                                                          <a:lnTo>
                                                            <a:pt x="924232" y="988142"/>
                                                          </a:lnTo>
                                                          <a:lnTo>
                                                            <a:pt x="909484" y="1056968"/>
                                                          </a:lnTo>
                                                          <a:close/>
                                                        </a:path>
                                                      </a:pathLst>
                                                    </a:custGeom>
                                                    <a:solidFill>
                                                      <a:schemeClr val="accent2">
                                                        <a:lumMod val="75000"/>
                                                      </a:schemeClr>
                                                    </a:solidFill>
                                                    <a:ln/>
                                                  </p:spPr>
                                                  <p:style>
                                                    <a:lnRef idx="2">
                                                      <a:schemeClr val="accent1"/>
                                                    </a:lnRef>
                                                    <a:fillRef idx="1">
                                                      <a:schemeClr val="l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dk1"/>
                                                    </a:fontRef>
                                                  </p:style>
                                                  <p:txBody>
                                                    <a:bodyPr rtlCol="0" anchor="ctr"/>
                                                    <a:lstStyle/>
                                                    <a:p>
                                                      <a:pPr algn="ctr"/>
                                                      <a:r>
                                                        <a:rPr lang="ru-RU" sz="1400" b="1" dirty="0" smtClean="0">
                                                          <a:solidFill>
                                                            <a:schemeClr val="bg1"/>
                                                          </a:solidFill>
                                                        </a:rPr>
                                                        <a:t>А</a:t>
                                                      </a:r>
                                                      <a:r>
                                                        <a:rPr lang="ru-RU" sz="1200" b="1" dirty="0" smtClean="0">
                                                          <a:solidFill>
                                                            <a:schemeClr val="bg1"/>
                                                          </a:solidFill>
                                                        </a:rPr>
                                                        <a:t>ркадак</a:t>
                                                      </a:r>
                                                      <a:endParaRPr lang="ru-RU" sz="1200" b="1" dirty="0">
                                                        <a:solidFill>
                                                          <a:schemeClr val="bg1"/>
                                                        </a:solidFill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  <p:sp>
                                                <p:nvSpPr>
                                                  <p:cNvPr id="46" name="Полилиния 38"/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577645" y="1064343"/>
                                                    <a:ext cx="769374" cy="887361"/>
                                                  </a:xfrm>
                                                  <a:custGeom>
                                                    <a:avLst/>
                                                    <a:gdLst>
                                                      <a:gd name="connsiteX0" fmla="*/ 184355 w 769374"/>
                                                      <a:gd name="connsiteY0" fmla="*/ 110613 h 887361"/>
                                                      <a:gd name="connsiteX1" fmla="*/ 137652 w 769374"/>
                                                      <a:gd name="connsiteY1" fmla="*/ 216310 h 887361"/>
                                                      <a:gd name="connsiteX2" fmla="*/ 29497 w 769374"/>
                                                      <a:gd name="connsiteY2" fmla="*/ 280219 h 887361"/>
                                                      <a:gd name="connsiteX3" fmla="*/ 14749 w 769374"/>
                                                      <a:gd name="connsiteY3" fmla="*/ 346587 h 887361"/>
                                                      <a:gd name="connsiteX4" fmla="*/ 2458 w 769374"/>
                                                      <a:gd name="connsiteY4" fmla="*/ 417871 h 887361"/>
                                                      <a:gd name="connsiteX5" fmla="*/ 0 w 769374"/>
                                                      <a:gd name="connsiteY5" fmla="*/ 452284 h 887361"/>
                                                      <a:gd name="connsiteX6" fmla="*/ 22123 w 769374"/>
                                                      <a:gd name="connsiteY6" fmla="*/ 516193 h 887361"/>
                                                      <a:gd name="connsiteX7" fmla="*/ 29497 w 769374"/>
                                                      <a:gd name="connsiteY7" fmla="*/ 575187 h 887361"/>
                                                      <a:gd name="connsiteX8" fmla="*/ 39329 w 769374"/>
                                                      <a:gd name="connsiteY8" fmla="*/ 594852 h 887361"/>
                                                      <a:gd name="connsiteX9" fmla="*/ 46703 w 769374"/>
                                                      <a:gd name="connsiteY9" fmla="*/ 585019 h 887361"/>
                                                      <a:gd name="connsiteX10" fmla="*/ 113071 w 769374"/>
                                                      <a:gd name="connsiteY10" fmla="*/ 607142 h 887361"/>
                                                      <a:gd name="connsiteX11" fmla="*/ 174523 w 769374"/>
                                                      <a:gd name="connsiteY11" fmla="*/ 675968 h 887361"/>
                                                      <a:gd name="connsiteX12" fmla="*/ 189271 w 769374"/>
                                                      <a:gd name="connsiteY12" fmla="*/ 710381 h 887361"/>
                                                      <a:gd name="connsiteX13" fmla="*/ 272845 w 769374"/>
                                                      <a:gd name="connsiteY13" fmla="*/ 781664 h 887361"/>
                                                      <a:gd name="connsiteX14" fmla="*/ 334297 w 769374"/>
                                                      <a:gd name="connsiteY14" fmla="*/ 774290 h 887361"/>
                                                      <a:gd name="connsiteX15" fmla="*/ 403123 w 769374"/>
                                                      <a:gd name="connsiteY15" fmla="*/ 870155 h 887361"/>
                                                      <a:gd name="connsiteX16" fmla="*/ 459658 w 769374"/>
                                                      <a:gd name="connsiteY16" fmla="*/ 843116 h 887361"/>
                                                      <a:gd name="connsiteX17" fmla="*/ 501445 w 769374"/>
                                                      <a:gd name="connsiteY17" fmla="*/ 887361 h 887361"/>
                                                      <a:gd name="connsiteX18" fmla="*/ 545690 w 769374"/>
                                                      <a:gd name="connsiteY18" fmla="*/ 884903 h 887361"/>
                                                      <a:gd name="connsiteX19" fmla="*/ 612058 w 769374"/>
                                                      <a:gd name="connsiteY19" fmla="*/ 879987 h 887361"/>
                                                      <a:gd name="connsiteX20" fmla="*/ 639097 w 769374"/>
                                                      <a:gd name="connsiteY20" fmla="*/ 835742 h 887361"/>
                                                      <a:gd name="connsiteX21" fmla="*/ 661220 w 769374"/>
                                                      <a:gd name="connsiteY21" fmla="*/ 801329 h 887361"/>
                                                      <a:gd name="connsiteX22" fmla="*/ 703007 w 769374"/>
                                                      <a:gd name="connsiteY22" fmla="*/ 762000 h 887361"/>
                                                      <a:gd name="connsiteX23" fmla="*/ 624349 w 769374"/>
                                                      <a:gd name="connsiteY23" fmla="*/ 685800 h 887361"/>
                                                      <a:gd name="connsiteX24" fmla="*/ 644013 w 769374"/>
                                                      <a:gd name="connsiteY24" fmla="*/ 403123 h 887361"/>
                                                      <a:gd name="connsiteX25" fmla="*/ 663678 w 769374"/>
                                                      <a:gd name="connsiteY25" fmla="*/ 368710 h 887361"/>
                                                      <a:gd name="connsiteX26" fmla="*/ 651387 w 769374"/>
                                                      <a:gd name="connsiteY26" fmla="*/ 346587 h 887361"/>
                                                      <a:gd name="connsiteX27" fmla="*/ 602226 w 769374"/>
                                                      <a:gd name="connsiteY27" fmla="*/ 272845 h 887361"/>
                                                      <a:gd name="connsiteX28" fmla="*/ 607142 w 769374"/>
                                                      <a:gd name="connsiteY28" fmla="*/ 238432 h 887361"/>
                                                      <a:gd name="connsiteX29" fmla="*/ 658761 w 769374"/>
                                                      <a:gd name="connsiteY29" fmla="*/ 245806 h 887361"/>
                                                      <a:gd name="connsiteX30" fmla="*/ 732503 w 769374"/>
                                                      <a:gd name="connsiteY30" fmla="*/ 260555 h 887361"/>
                                                      <a:gd name="connsiteX31" fmla="*/ 769374 w 769374"/>
                                                      <a:gd name="connsiteY31" fmla="*/ 250723 h 887361"/>
                                                      <a:gd name="connsiteX32" fmla="*/ 693174 w 769374"/>
                                                      <a:gd name="connsiteY32" fmla="*/ 206477 h 887361"/>
                                                      <a:gd name="connsiteX33" fmla="*/ 621890 w 769374"/>
                                                      <a:gd name="connsiteY33" fmla="*/ 152400 h 887361"/>
                                                      <a:gd name="connsiteX34" fmla="*/ 538316 w 769374"/>
                                                      <a:gd name="connsiteY34" fmla="*/ 76200 h 887361"/>
                                                      <a:gd name="connsiteX35" fmla="*/ 467032 w 769374"/>
                                                      <a:gd name="connsiteY35" fmla="*/ 0 h 887361"/>
                                                      <a:gd name="connsiteX36" fmla="*/ 400665 w 769374"/>
                                                      <a:gd name="connsiteY36" fmla="*/ 24581 h 887361"/>
                                                      <a:gd name="connsiteX37" fmla="*/ 361336 w 769374"/>
                                                      <a:gd name="connsiteY37" fmla="*/ 66368 h 887361"/>
                                                      <a:gd name="connsiteX38" fmla="*/ 341671 w 769374"/>
                                                      <a:gd name="connsiteY38" fmla="*/ 100781 h 887361"/>
                                                      <a:gd name="connsiteX39" fmla="*/ 285136 w 769374"/>
                                                      <a:gd name="connsiteY39" fmla="*/ 110613 h 887361"/>
                                                      <a:gd name="connsiteX40" fmla="*/ 184355 w 769374"/>
                                                      <a:gd name="connsiteY40" fmla="*/ 110613 h 887361"/>
                                                    </a:gdLst>
                                                    <a:ahLst/>
                                                    <a:cxnLst>
                                                      <a:cxn ang="0">
                                                        <a:pos x="connsiteX0" y="connsiteY0"/>
                                                      </a:cxn>
                                                      <a:cxn ang="0">
                                                        <a:pos x="connsiteX1" y="connsiteY1"/>
                                                      </a:cxn>
                                                      <a:cxn ang="0">
                                                        <a:pos x="connsiteX2" y="connsiteY2"/>
                                                      </a:cxn>
                                                      <a:cxn ang="0">
                                                        <a:pos x="connsiteX3" y="connsiteY3"/>
                                                      </a:cxn>
                                                      <a:cxn ang="0">
                                                        <a:pos x="connsiteX4" y="connsiteY4"/>
                                                      </a:cxn>
                                                      <a:cxn ang="0">
                                                        <a:pos x="connsiteX5" y="connsiteY5"/>
                                                      </a:cxn>
                                                      <a:cxn ang="0">
                                                        <a:pos x="connsiteX6" y="connsiteY6"/>
                                                      </a:cxn>
                                                      <a:cxn ang="0">
                                                        <a:pos x="connsiteX7" y="connsiteY7"/>
                                                      </a:cxn>
                                                      <a:cxn ang="0">
                                                        <a:pos x="connsiteX8" y="connsiteY8"/>
                                                      </a:cxn>
                                                      <a:cxn ang="0">
                                                        <a:pos x="connsiteX9" y="connsiteY9"/>
                                                      </a:cxn>
                                                      <a:cxn ang="0">
                                                        <a:pos x="connsiteX10" y="connsiteY10"/>
                                                      </a:cxn>
                                                      <a:cxn ang="0">
                                                        <a:pos x="connsiteX11" y="connsiteY11"/>
                                                      </a:cxn>
                                                      <a:cxn ang="0">
                                                        <a:pos x="connsiteX12" y="connsiteY12"/>
                                                      </a:cxn>
                                                      <a:cxn ang="0">
                                                        <a:pos x="connsiteX13" y="connsiteY13"/>
                                                      </a:cxn>
                                                      <a:cxn ang="0">
                                                        <a:pos x="connsiteX14" y="connsiteY14"/>
                                                      </a:cxn>
                                                      <a:cxn ang="0">
                                                        <a:pos x="connsiteX15" y="connsiteY15"/>
                                                      </a:cxn>
                                                      <a:cxn ang="0">
                                                        <a:pos x="connsiteX16" y="connsiteY16"/>
                                                      </a:cxn>
                                                      <a:cxn ang="0">
                                                        <a:pos x="connsiteX17" y="connsiteY17"/>
                                                      </a:cxn>
                                                      <a:cxn ang="0">
                                                        <a:pos x="connsiteX18" y="connsiteY18"/>
                                                      </a:cxn>
                                                      <a:cxn ang="0">
                                                        <a:pos x="connsiteX19" y="connsiteY19"/>
                                                      </a:cxn>
                                                      <a:cxn ang="0">
                                                        <a:pos x="connsiteX20" y="connsiteY20"/>
                                                      </a:cxn>
                                                      <a:cxn ang="0">
                                                        <a:pos x="connsiteX21" y="connsiteY21"/>
                                                      </a:cxn>
                                                      <a:cxn ang="0">
                                                        <a:pos x="connsiteX22" y="connsiteY22"/>
                                                      </a:cxn>
                                                      <a:cxn ang="0">
                                                        <a:pos x="connsiteX23" y="connsiteY23"/>
                                                      </a:cxn>
                                                      <a:cxn ang="0">
                                                        <a:pos x="connsiteX24" y="connsiteY24"/>
                                                      </a:cxn>
                                                      <a:cxn ang="0">
                                                        <a:pos x="connsiteX25" y="connsiteY25"/>
                                                      </a:cxn>
                                                      <a:cxn ang="0">
                                                        <a:pos x="connsiteX26" y="connsiteY26"/>
                                                      </a:cxn>
                                                      <a:cxn ang="0">
                                                        <a:pos x="connsiteX27" y="connsiteY27"/>
                                                      </a:cxn>
                                                      <a:cxn ang="0">
                                                        <a:pos x="connsiteX28" y="connsiteY28"/>
                                                      </a:cxn>
                                                      <a:cxn ang="0">
                                                        <a:pos x="connsiteX29" y="connsiteY29"/>
                                                      </a:cxn>
                                                      <a:cxn ang="0">
                                                        <a:pos x="connsiteX30" y="connsiteY30"/>
                                                      </a:cxn>
                                                      <a:cxn ang="0">
                                                        <a:pos x="connsiteX31" y="connsiteY31"/>
                                                      </a:cxn>
                                                      <a:cxn ang="0">
                                                        <a:pos x="connsiteX32" y="connsiteY32"/>
                                                      </a:cxn>
                                                      <a:cxn ang="0">
                                                        <a:pos x="connsiteX33" y="connsiteY33"/>
                                                      </a:cxn>
                                                      <a:cxn ang="0">
                                                        <a:pos x="connsiteX34" y="connsiteY34"/>
                                                      </a:cxn>
                                                      <a:cxn ang="0">
                                                        <a:pos x="connsiteX35" y="connsiteY35"/>
                                                      </a:cxn>
                                                      <a:cxn ang="0">
                                                        <a:pos x="connsiteX36" y="connsiteY36"/>
                                                      </a:cxn>
                                                      <a:cxn ang="0">
                                                        <a:pos x="connsiteX37" y="connsiteY37"/>
                                                      </a:cxn>
                                                      <a:cxn ang="0">
                                                        <a:pos x="connsiteX38" y="connsiteY38"/>
                                                      </a:cxn>
                                                      <a:cxn ang="0">
                                                        <a:pos x="connsiteX39" y="connsiteY39"/>
                                                      </a:cxn>
                                                      <a:cxn ang="0">
                                                        <a:pos x="connsiteX40" y="connsiteY40"/>
                                                      </a:cxn>
                                                    </a:cxnLst>
                                                    <a:rect l="l" t="t" r="r" b="b"/>
                                                    <a:pathLst>
                                                      <a:path w="769374" h="887361">
                                                        <a:moveTo>
                                                          <a:pt x="184355" y="110613"/>
                                                        </a:moveTo>
                                                        <a:lnTo>
                                                          <a:pt x="137652" y="216310"/>
                                                        </a:lnTo>
                                                        <a:lnTo>
                                                          <a:pt x="29497" y="280219"/>
                                                        </a:lnTo>
                                                        <a:lnTo>
                                                          <a:pt x="14749" y="346587"/>
                                                        </a:lnTo>
                                                        <a:lnTo>
                                                          <a:pt x="2458" y="417871"/>
                                                        </a:lnTo>
                                                        <a:lnTo>
                                                          <a:pt x="0" y="452284"/>
                                                        </a:lnTo>
                                                        <a:lnTo>
                                                          <a:pt x="22123" y="516193"/>
                                                        </a:lnTo>
                                                        <a:lnTo>
                                                          <a:pt x="29497" y="575187"/>
                                                        </a:lnTo>
                                                        <a:lnTo>
                                                          <a:pt x="39329" y="594852"/>
                                                        </a:lnTo>
                                                        <a:lnTo>
                                                          <a:pt x="46703" y="585019"/>
                                                        </a:lnTo>
                                                        <a:lnTo>
                                                          <a:pt x="113071" y="607142"/>
                                                        </a:lnTo>
                                                        <a:lnTo>
                                                          <a:pt x="174523" y="675968"/>
                                                        </a:lnTo>
                                                        <a:lnTo>
                                                          <a:pt x="189271" y="710381"/>
                                                        </a:lnTo>
                                                        <a:lnTo>
                                                          <a:pt x="272845" y="781664"/>
                                                        </a:lnTo>
                                                        <a:lnTo>
                                                          <a:pt x="334297" y="774290"/>
                                                        </a:lnTo>
                                                        <a:lnTo>
                                                          <a:pt x="403123" y="870155"/>
                                                        </a:lnTo>
                                                        <a:lnTo>
                                                          <a:pt x="459658" y="843116"/>
                                                        </a:lnTo>
                                                        <a:lnTo>
                                                          <a:pt x="501445" y="887361"/>
                                                        </a:lnTo>
                                                        <a:lnTo>
                                                          <a:pt x="545690" y="884903"/>
                                                        </a:lnTo>
                                                        <a:lnTo>
                                                          <a:pt x="612058" y="879987"/>
                                                        </a:lnTo>
                                                        <a:lnTo>
                                                          <a:pt x="639097" y="835742"/>
                                                        </a:lnTo>
                                                        <a:lnTo>
                                                          <a:pt x="661220" y="801329"/>
                                                        </a:lnTo>
                                                        <a:lnTo>
                                                          <a:pt x="703007" y="762000"/>
                                                        </a:lnTo>
                                                        <a:lnTo>
                                                          <a:pt x="624349" y="685800"/>
                                                        </a:lnTo>
                                                        <a:lnTo>
                                                          <a:pt x="644013" y="403123"/>
                                                        </a:lnTo>
                                                        <a:lnTo>
                                                          <a:pt x="663678" y="368710"/>
                                                        </a:lnTo>
                                                        <a:lnTo>
                                                          <a:pt x="651387" y="346587"/>
                                                        </a:lnTo>
                                                        <a:lnTo>
                                                          <a:pt x="602226" y="272845"/>
                                                        </a:lnTo>
                                                        <a:lnTo>
                                                          <a:pt x="607142" y="238432"/>
                                                        </a:lnTo>
                                                        <a:lnTo>
                                                          <a:pt x="658761" y="245806"/>
                                                        </a:lnTo>
                                                        <a:lnTo>
                                                          <a:pt x="732503" y="260555"/>
                                                        </a:lnTo>
                                                        <a:lnTo>
                                                          <a:pt x="769374" y="250723"/>
                                                        </a:lnTo>
                                                        <a:lnTo>
                                                          <a:pt x="693174" y="206477"/>
                                                        </a:lnTo>
                                                        <a:lnTo>
                                                          <a:pt x="621890" y="152400"/>
                                                        </a:lnTo>
                                                        <a:lnTo>
                                                          <a:pt x="538316" y="76200"/>
                                                        </a:lnTo>
                                                        <a:lnTo>
                                                          <a:pt x="467032" y="0"/>
                                                        </a:lnTo>
                                                        <a:lnTo>
                                                          <a:pt x="400665" y="24581"/>
                                                        </a:lnTo>
                                                        <a:lnTo>
                                                          <a:pt x="361336" y="66368"/>
                                                        </a:lnTo>
                                                        <a:lnTo>
                                                          <a:pt x="341671" y="100781"/>
                                                        </a:lnTo>
                                                        <a:lnTo>
                                                          <a:pt x="285136" y="110613"/>
                                                        </a:lnTo>
                                                        <a:lnTo>
                                                          <a:pt x="184355" y="110613"/>
                                                        </a:lnTo>
                                                        <a:close/>
                                                      </a:path>
                                                    </a:pathLst>
                                                  </a:custGeom>
                                                  <a:solidFill>
                                                    <a:srgbClr val="FBFE94"/>
                                                  </a:solidFill>
                                                </p:spPr>
                                                <p:style>
                                                  <a:lnRef idx="2">
                                                    <a:schemeClr val="accent1">
                                                      <a:shade val="50000"/>
                                                    </a:schemeClr>
                                                  </a:lnRef>
                                                  <a:fillRef idx="1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lt1"/>
                                                  </a:fontRef>
                                                </p:style>
                                                <p:txBody>
                                                  <a:bodyPr rtlCol="0" anchor="ctr"/>
                                                  <a:lstStyle/>
                                                  <a:p>
                                                    <a:pPr algn="ctr"/>
                                                    <a:r>
                                                      <a:rPr lang="ru-RU" sz="1400" b="1" dirty="0" smtClean="0">
                                                        <a:solidFill>
                                                          <a:schemeClr val="tx1">
                                                            <a:lumMod val="95000"/>
                                                            <a:lumOff val="5000"/>
                                                          </a:schemeClr>
                                                        </a:solidFill>
                                                      </a:rPr>
                                                      <a:t>Турки</a:t>
                                                    </a:r>
                                                    <a:endParaRPr lang="ru-RU" sz="1400" b="1" dirty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sp>
                                              <p:nvSpPr>
                                                <p:cNvPr id="44" name="Полилиния 40"/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754626" y="840658"/>
                                                  <a:ext cx="1669026" cy="948813"/>
                                                </a:xfrm>
                                                <a:custGeom>
                                                  <a:avLst/>
                                                  <a:gdLst>
                                                    <a:gd name="connsiteX0" fmla="*/ 0 w 1669026"/>
                                                    <a:gd name="connsiteY0" fmla="*/ 326923 h 948813"/>
                                                    <a:gd name="connsiteX1" fmla="*/ 157316 w 1669026"/>
                                                    <a:gd name="connsiteY1" fmla="*/ 326923 h 948813"/>
                                                    <a:gd name="connsiteX2" fmla="*/ 226142 w 1669026"/>
                                                    <a:gd name="connsiteY2" fmla="*/ 243348 h 948813"/>
                                                    <a:gd name="connsiteX3" fmla="*/ 285135 w 1669026"/>
                                                    <a:gd name="connsiteY3" fmla="*/ 221226 h 948813"/>
                                                    <a:gd name="connsiteX4" fmla="*/ 381000 w 1669026"/>
                                                    <a:gd name="connsiteY4" fmla="*/ 314632 h 948813"/>
                                                    <a:gd name="connsiteX5" fmla="*/ 548148 w 1669026"/>
                                                    <a:gd name="connsiteY5" fmla="*/ 449826 h 948813"/>
                                                    <a:gd name="connsiteX6" fmla="*/ 594851 w 1669026"/>
                                                    <a:gd name="connsiteY6" fmla="*/ 479323 h 948813"/>
                                                    <a:gd name="connsiteX7" fmla="*/ 567813 w 1669026"/>
                                                    <a:gd name="connsiteY7" fmla="*/ 503903 h 948813"/>
                                                    <a:gd name="connsiteX8" fmla="*/ 437535 w 1669026"/>
                                                    <a:gd name="connsiteY8" fmla="*/ 471948 h 948813"/>
                                                    <a:gd name="connsiteX9" fmla="*/ 420329 w 1669026"/>
                                                    <a:gd name="connsiteY9" fmla="*/ 506361 h 948813"/>
                                                    <a:gd name="connsiteX10" fmla="*/ 491613 w 1669026"/>
                                                    <a:gd name="connsiteY10" fmla="*/ 575187 h 948813"/>
                                                    <a:gd name="connsiteX11" fmla="*/ 673509 w 1669026"/>
                                                    <a:gd name="connsiteY11" fmla="*/ 644013 h 948813"/>
                                                    <a:gd name="connsiteX12" fmla="*/ 680884 w 1669026"/>
                                                    <a:gd name="connsiteY12" fmla="*/ 700548 h 948813"/>
                                                    <a:gd name="connsiteX13" fmla="*/ 747251 w 1669026"/>
                                                    <a:gd name="connsiteY13" fmla="*/ 725129 h 948813"/>
                                                    <a:gd name="connsiteX14" fmla="*/ 789039 w 1669026"/>
                                                    <a:gd name="connsiteY14" fmla="*/ 688258 h 948813"/>
                                                    <a:gd name="connsiteX15" fmla="*/ 803787 w 1669026"/>
                                                    <a:gd name="connsiteY15" fmla="*/ 636639 h 948813"/>
                                                    <a:gd name="connsiteX16" fmla="*/ 857864 w 1669026"/>
                                                    <a:gd name="connsiteY16" fmla="*/ 560439 h 948813"/>
                                                    <a:gd name="connsiteX17" fmla="*/ 894735 w 1669026"/>
                                                    <a:gd name="connsiteY17" fmla="*/ 629265 h 948813"/>
                                                    <a:gd name="connsiteX18" fmla="*/ 934064 w 1669026"/>
                                                    <a:gd name="connsiteY18" fmla="*/ 634181 h 948813"/>
                                                    <a:gd name="connsiteX19" fmla="*/ 993058 w 1669026"/>
                                                    <a:gd name="connsiteY19" fmla="*/ 656303 h 948813"/>
                                                    <a:gd name="connsiteX20" fmla="*/ 1076632 w 1669026"/>
                                                    <a:gd name="connsiteY20" fmla="*/ 589936 h 948813"/>
                                                    <a:gd name="connsiteX21" fmla="*/ 1138084 w 1669026"/>
                                                    <a:gd name="connsiteY21" fmla="*/ 671052 h 948813"/>
                                                    <a:gd name="connsiteX22" fmla="*/ 1120877 w 1669026"/>
                                                    <a:gd name="connsiteY22" fmla="*/ 695632 h 948813"/>
                                                    <a:gd name="connsiteX23" fmla="*/ 1157748 w 1669026"/>
                                                    <a:gd name="connsiteY23" fmla="*/ 722671 h 948813"/>
                                                    <a:gd name="connsiteX24" fmla="*/ 1160206 w 1669026"/>
                                                    <a:gd name="connsiteY24" fmla="*/ 722671 h 948813"/>
                                                    <a:gd name="connsiteX25" fmla="*/ 1145458 w 1669026"/>
                                                    <a:gd name="connsiteY25" fmla="*/ 766916 h 948813"/>
                                                    <a:gd name="connsiteX26" fmla="*/ 1179871 w 1669026"/>
                                                    <a:gd name="connsiteY26" fmla="*/ 887361 h 948813"/>
                                                    <a:gd name="connsiteX27" fmla="*/ 1315064 w 1669026"/>
                                                    <a:gd name="connsiteY27" fmla="*/ 948813 h 948813"/>
                                                    <a:gd name="connsiteX28" fmla="*/ 1371600 w 1669026"/>
                                                    <a:gd name="connsiteY28" fmla="*/ 919316 h 948813"/>
                                                    <a:gd name="connsiteX29" fmla="*/ 1455174 w 1669026"/>
                                                    <a:gd name="connsiteY29" fmla="*/ 904568 h 948813"/>
                                                    <a:gd name="connsiteX30" fmla="*/ 1452716 w 1669026"/>
                                                    <a:gd name="connsiteY30" fmla="*/ 882445 h 948813"/>
                                                    <a:gd name="connsiteX31" fmla="*/ 1496961 w 1669026"/>
                                                    <a:gd name="connsiteY31" fmla="*/ 857865 h 948813"/>
                                                    <a:gd name="connsiteX32" fmla="*/ 1516626 w 1669026"/>
                                                    <a:gd name="connsiteY32" fmla="*/ 830826 h 948813"/>
                                                    <a:gd name="connsiteX33" fmla="*/ 1484671 w 1669026"/>
                                                    <a:gd name="connsiteY33" fmla="*/ 789039 h 948813"/>
                                                    <a:gd name="connsiteX34" fmla="*/ 1479755 w 1669026"/>
                                                    <a:gd name="connsiteY34" fmla="*/ 734961 h 948813"/>
                                                    <a:gd name="connsiteX35" fmla="*/ 1465006 w 1669026"/>
                                                    <a:gd name="connsiteY35" fmla="*/ 693174 h 948813"/>
                                                    <a:gd name="connsiteX36" fmla="*/ 1430593 w 1669026"/>
                                                    <a:gd name="connsiteY36" fmla="*/ 666136 h 948813"/>
                                                    <a:gd name="connsiteX37" fmla="*/ 1467464 w 1669026"/>
                                                    <a:gd name="connsiteY37" fmla="*/ 602226 h 948813"/>
                                                    <a:gd name="connsiteX38" fmla="*/ 1541206 w 1669026"/>
                                                    <a:gd name="connsiteY38" fmla="*/ 530942 h 948813"/>
                                                    <a:gd name="connsiteX39" fmla="*/ 1619864 w 1669026"/>
                                                    <a:gd name="connsiteY39" fmla="*/ 454742 h 948813"/>
                                                    <a:gd name="connsiteX40" fmla="*/ 1669026 w 1669026"/>
                                                    <a:gd name="connsiteY40" fmla="*/ 371168 h 948813"/>
                                                    <a:gd name="connsiteX41" fmla="*/ 1669026 w 1669026"/>
                                                    <a:gd name="connsiteY41" fmla="*/ 322007 h 948813"/>
                                                    <a:gd name="connsiteX42" fmla="*/ 1619864 w 1669026"/>
                                                    <a:gd name="connsiteY42" fmla="*/ 280219 h 948813"/>
                                                    <a:gd name="connsiteX43" fmla="*/ 1546122 w 1669026"/>
                                                    <a:gd name="connsiteY43" fmla="*/ 235974 h 948813"/>
                                                    <a:gd name="connsiteX44" fmla="*/ 1479755 w 1669026"/>
                                                    <a:gd name="connsiteY44" fmla="*/ 275303 h 948813"/>
                                                    <a:gd name="connsiteX45" fmla="*/ 1423219 w 1669026"/>
                                                    <a:gd name="connsiteY45" fmla="*/ 240890 h 948813"/>
                                                    <a:gd name="connsiteX46" fmla="*/ 1398639 w 1669026"/>
                                                    <a:gd name="connsiteY46" fmla="*/ 250723 h 948813"/>
                                                    <a:gd name="connsiteX47" fmla="*/ 1383890 w 1669026"/>
                                                    <a:gd name="connsiteY47" fmla="*/ 211394 h 948813"/>
                                                    <a:gd name="connsiteX48" fmla="*/ 1349477 w 1669026"/>
                                                    <a:gd name="connsiteY48" fmla="*/ 238432 h 948813"/>
                                                    <a:gd name="connsiteX49" fmla="*/ 1312606 w 1669026"/>
                                                    <a:gd name="connsiteY49" fmla="*/ 208936 h 948813"/>
                                                    <a:gd name="connsiteX50" fmla="*/ 1258529 w 1669026"/>
                                                    <a:gd name="connsiteY50" fmla="*/ 174523 h 948813"/>
                                                    <a:gd name="connsiteX51" fmla="*/ 1226574 w 1669026"/>
                                                    <a:gd name="connsiteY51" fmla="*/ 135194 h 948813"/>
                                                    <a:gd name="connsiteX52" fmla="*/ 1184787 w 1669026"/>
                                                    <a:gd name="connsiteY52" fmla="*/ 110613 h 948813"/>
                                                    <a:gd name="connsiteX53" fmla="*/ 1162664 w 1669026"/>
                                                    <a:gd name="connsiteY53" fmla="*/ 115529 h 948813"/>
                                                    <a:gd name="connsiteX54" fmla="*/ 1138084 w 1669026"/>
                                                    <a:gd name="connsiteY54" fmla="*/ 145026 h 948813"/>
                                                    <a:gd name="connsiteX55" fmla="*/ 997974 w 1669026"/>
                                                    <a:gd name="connsiteY55" fmla="*/ 41787 h 948813"/>
                                                    <a:gd name="connsiteX56" fmla="*/ 907026 w 1669026"/>
                                                    <a:gd name="connsiteY56" fmla="*/ 117987 h 948813"/>
                                                    <a:gd name="connsiteX57" fmla="*/ 747251 w 1669026"/>
                                                    <a:gd name="connsiteY57" fmla="*/ 98323 h 948813"/>
                                                    <a:gd name="connsiteX58" fmla="*/ 705464 w 1669026"/>
                                                    <a:gd name="connsiteY58" fmla="*/ 132736 h 948813"/>
                                                    <a:gd name="connsiteX59" fmla="*/ 636639 w 1669026"/>
                                                    <a:gd name="connsiteY59" fmla="*/ 152400 h 948813"/>
                                                    <a:gd name="connsiteX60" fmla="*/ 577645 w 1669026"/>
                                                    <a:gd name="connsiteY60" fmla="*/ 137652 h 948813"/>
                                                    <a:gd name="connsiteX61" fmla="*/ 548148 w 1669026"/>
                                                    <a:gd name="connsiteY61" fmla="*/ 162232 h 948813"/>
                                                    <a:gd name="connsiteX62" fmla="*/ 548148 w 1669026"/>
                                                    <a:gd name="connsiteY62" fmla="*/ 162232 h 948813"/>
                                                    <a:gd name="connsiteX63" fmla="*/ 508819 w 1669026"/>
                                                    <a:gd name="connsiteY63" fmla="*/ 125361 h 948813"/>
                                                    <a:gd name="connsiteX64" fmla="*/ 501445 w 1669026"/>
                                                    <a:gd name="connsiteY64" fmla="*/ 100781 h 948813"/>
                                                    <a:gd name="connsiteX65" fmla="*/ 494071 w 1669026"/>
                                                    <a:gd name="connsiteY65" fmla="*/ 54077 h 948813"/>
                                                    <a:gd name="connsiteX66" fmla="*/ 469490 w 1669026"/>
                                                    <a:gd name="connsiteY66" fmla="*/ 24581 h 948813"/>
                                                    <a:gd name="connsiteX67" fmla="*/ 442451 w 1669026"/>
                                                    <a:gd name="connsiteY67" fmla="*/ 19665 h 948813"/>
                                                    <a:gd name="connsiteX68" fmla="*/ 422787 w 1669026"/>
                                                    <a:gd name="connsiteY68" fmla="*/ 49161 h 948813"/>
                                                    <a:gd name="connsiteX69" fmla="*/ 398206 w 1669026"/>
                                                    <a:gd name="connsiteY69" fmla="*/ 27039 h 948813"/>
                                                    <a:gd name="connsiteX70" fmla="*/ 341671 w 1669026"/>
                                                    <a:gd name="connsiteY70" fmla="*/ 0 h 948813"/>
                                                    <a:gd name="connsiteX71" fmla="*/ 292509 w 1669026"/>
                                                    <a:gd name="connsiteY71" fmla="*/ 7374 h 948813"/>
                                                    <a:gd name="connsiteX72" fmla="*/ 280219 w 1669026"/>
                                                    <a:gd name="connsiteY72" fmla="*/ 31955 h 948813"/>
                                                    <a:gd name="connsiteX73" fmla="*/ 277761 w 1669026"/>
                                                    <a:gd name="connsiteY73" fmla="*/ 56536 h 948813"/>
                                                    <a:gd name="connsiteX74" fmla="*/ 240890 w 1669026"/>
                                                    <a:gd name="connsiteY74" fmla="*/ 100781 h 948813"/>
                                                    <a:gd name="connsiteX75" fmla="*/ 199103 w 1669026"/>
                                                    <a:gd name="connsiteY75" fmla="*/ 149942 h 948813"/>
                                                    <a:gd name="connsiteX76" fmla="*/ 145026 w 1669026"/>
                                                    <a:gd name="connsiteY76" fmla="*/ 179439 h 948813"/>
                                                    <a:gd name="connsiteX77" fmla="*/ 113071 w 1669026"/>
                                                    <a:gd name="connsiteY77" fmla="*/ 199103 h 948813"/>
                                                    <a:gd name="connsiteX78" fmla="*/ 58993 w 1669026"/>
                                                    <a:gd name="connsiteY78" fmla="*/ 191729 h 948813"/>
                                                    <a:gd name="connsiteX79" fmla="*/ 29497 w 1669026"/>
                                                    <a:gd name="connsiteY79" fmla="*/ 167148 h 948813"/>
                                                    <a:gd name="connsiteX80" fmla="*/ 58993 w 1669026"/>
                                                    <a:gd name="connsiteY80" fmla="*/ 216310 h 948813"/>
                                                    <a:gd name="connsiteX81" fmla="*/ 24580 w 1669026"/>
                                                    <a:gd name="connsiteY81" fmla="*/ 250723 h 948813"/>
                                                    <a:gd name="connsiteX82" fmla="*/ 0 w 1669026"/>
                                                    <a:gd name="connsiteY82" fmla="*/ 326923 h 948813"/>
                                                  </a:gdLst>
                                                  <a:ahLst/>
                                                  <a:cxnLst>
                                                    <a:cxn ang="0">
                                                      <a:pos x="connsiteX0" y="connsiteY0"/>
                                                    </a:cxn>
                                                    <a:cxn ang="0">
                                                      <a:pos x="connsiteX1" y="connsiteY1"/>
                                                    </a:cxn>
                                                    <a:cxn ang="0">
                                                      <a:pos x="connsiteX2" y="connsiteY2"/>
                                                    </a:cxn>
                                                    <a:cxn ang="0">
                                                      <a:pos x="connsiteX3" y="connsiteY3"/>
                                                    </a:cxn>
                                                    <a:cxn ang="0">
                                                      <a:pos x="connsiteX4" y="connsiteY4"/>
                                                    </a:cxn>
                                                    <a:cxn ang="0">
                                                      <a:pos x="connsiteX5" y="connsiteY5"/>
                                                    </a:cxn>
                                                    <a:cxn ang="0">
                                                      <a:pos x="connsiteX6" y="connsiteY6"/>
                                                    </a:cxn>
                                                    <a:cxn ang="0">
                                                      <a:pos x="connsiteX7" y="connsiteY7"/>
                                                    </a:cxn>
                                                    <a:cxn ang="0">
                                                      <a:pos x="connsiteX8" y="connsiteY8"/>
                                                    </a:cxn>
                                                    <a:cxn ang="0">
                                                      <a:pos x="connsiteX9" y="connsiteY9"/>
                                                    </a:cxn>
                                                    <a:cxn ang="0">
                                                      <a:pos x="connsiteX10" y="connsiteY10"/>
                                                    </a:cxn>
                                                    <a:cxn ang="0">
                                                      <a:pos x="connsiteX11" y="connsiteY11"/>
                                                    </a:cxn>
                                                    <a:cxn ang="0">
                                                      <a:pos x="connsiteX12" y="connsiteY12"/>
                                                    </a:cxn>
                                                    <a:cxn ang="0">
                                                      <a:pos x="connsiteX13" y="connsiteY13"/>
                                                    </a:cxn>
                                                    <a:cxn ang="0">
                                                      <a:pos x="connsiteX14" y="connsiteY14"/>
                                                    </a:cxn>
                                                    <a:cxn ang="0">
                                                      <a:pos x="connsiteX15" y="connsiteY15"/>
                                                    </a:cxn>
                                                    <a:cxn ang="0">
                                                      <a:pos x="connsiteX16" y="connsiteY16"/>
                                                    </a:cxn>
                                                    <a:cxn ang="0">
                                                      <a:pos x="connsiteX17" y="connsiteY17"/>
                                                    </a:cxn>
                                                    <a:cxn ang="0">
                                                      <a:pos x="connsiteX18" y="connsiteY18"/>
                                                    </a:cxn>
                                                    <a:cxn ang="0">
                                                      <a:pos x="connsiteX19" y="connsiteY19"/>
                                                    </a:cxn>
                                                    <a:cxn ang="0">
                                                      <a:pos x="connsiteX20" y="connsiteY20"/>
                                                    </a:cxn>
                                                    <a:cxn ang="0">
                                                      <a:pos x="connsiteX21" y="connsiteY21"/>
                                                    </a:cxn>
                                                    <a:cxn ang="0">
                                                      <a:pos x="connsiteX22" y="connsiteY22"/>
                                                    </a:cxn>
                                                    <a:cxn ang="0">
                                                      <a:pos x="connsiteX23" y="connsiteY23"/>
                                                    </a:cxn>
                                                    <a:cxn ang="0">
                                                      <a:pos x="connsiteX24" y="connsiteY24"/>
                                                    </a:cxn>
                                                    <a:cxn ang="0">
                                                      <a:pos x="connsiteX25" y="connsiteY25"/>
                                                    </a:cxn>
                                                    <a:cxn ang="0">
                                                      <a:pos x="connsiteX26" y="connsiteY26"/>
                                                    </a:cxn>
                                                    <a:cxn ang="0">
                                                      <a:pos x="connsiteX27" y="connsiteY27"/>
                                                    </a:cxn>
                                                    <a:cxn ang="0">
                                                      <a:pos x="connsiteX28" y="connsiteY28"/>
                                                    </a:cxn>
                                                    <a:cxn ang="0">
                                                      <a:pos x="connsiteX29" y="connsiteY29"/>
                                                    </a:cxn>
                                                    <a:cxn ang="0">
                                                      <a:pos x="connsiteX30" y="connsiteY30"/>
                                                    </a:cxn>
                                                    <a:cxn ang="0">
                                                      <a:pos x="connsiteX31" y="connsiteY31"/>
                                                    </a:cxn>
                                                    <a:cxn ang="0">
                                                      <a:pos x="connsiteX32" y="connsiteY32"/>
                                                    </a:cxn>
                                                    <a:cxn ang="0">
                                                      <a:pos x="connsiteX33" y="connsiteY33"/>
                                                    </a:cxn>
                                                    <a:cxn ang="0">
                                                      <a:pos x="connsiteX34" y="connsiteY34"/>
                                                    </a:cxn>
                                                    <a:cxn ang="0">
                                                      <a:pos x="connsiteX35" y="connsiteY35"/>
                                                    </a:cxn>
                                                    <a:cxn ang="0">
                                                      <a:pos x="connsiteX36" y="connsiteY36"/>
                                                    </a:cxn>
                                                    <a:cxn ang="0">
                                                      <a:pos x="connsiteX37" y="connsiteY37"/>
                                                    </a:cxn>
                                                    <a:cxn ang="0">
                                                      <a:pos x="connsiteX38" y="connsiteY38"/>
                                                    </a:cxn>
                                                    <a:cxn ang="0">
                                                      <a:pos x="connsiteX39" y="connsiteY39"/>
                                                    </a:cxn>
                                                    <a:cxn ang="0">
                                                      <a:pos x="connsiteX40" y="connsiteY40"/>
                                                    </a:cxn>
                                                    <a:cxn ang="0">
                                                      <a:pos x="connsiteX41" y="connsiteY41"/>
                                                    </a:cxn>
                                                    <a:cxn ang="0">
                                                      <a:pos x="connsiteX42" y="connsiteY42"/>
                                                    </a:cxn>
                                                    <a:cxn ang="0">
                                                      <a:pos x="connsiteX43" y="connsiteY43"/>
                                                    </a:cxn>
                                                    <a:cxn ang="0">
                                                      <a:pos x="connsiteX44" y="connsiteY44"/>
                                                    </a:cxn>
                                                    <a:cxn ang="0">
                                                      <a:pos x="connsiteX45" y="connsiteY45"/>
                                                    </a:cxn>
                                                    <a:cxn ang="0">
                                                      <a:pos x="connsiteX46" y="connsiteY46"/>
                                                    </a:cxn>
                                                    <a:cxn ang="0">
                                                      <a:pos x="connsiteX47" y="connsiteY47"/>
                                                    </a:cxn>
                                                    <a:cxn ang="0">
                                                      <a:pos x="connsiteX48" y="connsiteY48"/>
                                                    </a:cxn>
                                                    <a:cxn ang="0">
                                                      <a:pos x="connsiteX49" y="connsiteY49"/>
                                                    </a:cxn>
                                                    <a:cxn ang="0">
                                                      <a:pos x="connsiteX50" y="connsiteY50"/>
                                                    </a:cxn>
                                                    <a:cxn ang="0">
                                                      <a:pos x="connsiteX51" y="connsiteY51"/>
                                                    </a:cxn>
                                                    <a:cxn ang="0">
                                                      <a:pos x="connsiteX52" y="connsiteY52"/>
                                                    </a:cxn>
                                                    <a:cxn ang="0">
                                                      <a:pos x="connsiteX53" y="connsiteY53"/>
                                                    </a:cxn>
                                                    <a:cxn ang="0">
                                                      <a:pos x="connsiteX54" y="connsiteY54"/>
                                                    </a:cxn>
                                                    <a:cxn ang="0">
                                                      <a:pos x="connsiteX55" y="connsiteY55"/>
                                                    </a:cxn>
                                                    <a:cxn ang="0">
                                                      <a:pos x="connsiteX56" y="connsiteY56"/>
                                                    </a:cxn>
                                                    <a:cxn ang="0">
                                                      <a:pos x="connsiteX57" y="connsiteY57"/>
                                                    </a:cxn>
                                                    <a:cxn ang="0">
                                                      <a:pos x="connsiteX58" y="connsiteY58"/>
                                                    </a:cxn>
                                                    <a:cxn ang="0">
                                                      <a:pos x="connsiteX59" y="connsiteY59"/>
                                                    </a:cxn>
                                                    <a:cxn ang="0">
                                                      <a:pos x="connsiteX60" y="connsiteY60"/>
                                                    </a:cxn>
                                                    <a:cxn ang="0">
                                                      <a:pos x="connsiteX61" y="connsiteY61"/>
                                                    </a:cxn>
                                                    <a:cxn ang="0">
                                                      <a:pos x="connsiteX62" y="connsiteY62"/>
                                                    </a:cxn>
                                                    <a:cxn ang="0">
                                                      <a:pos x="connsiteX63" y="connsiteY63"/>
                                                    </a:cxn>
                                                    <a:cxn ang="0">
                                                      <a:pos x="connsiteX64" y="connsiteY64"/>
                                                    </a:cxn>
                                                    <a:cxn ang="0">
                                                      <a:pos x="connsiteX65" y="connsiteY65"/>
                                                    </a:cxn>
                                                    <a:cxn ang="0">
                                                      <a:pos x="connsiteX66" y="connsiteY66"/>
                                                    </a:cxn>
                                                    <a:cxn ang="0">
                                                      <a:pos x="connsiteX67" y="connsiteY67"/>
                                                    </a:cxn>
                                                    <a:cxn ang="0">
                                                      <a:pos x="connsiteX68" y="connsiteY68"/>
                                                    </a:cxn>
                                                    <a:cxn ang="0">
                                                      <a:pos x="connsiteX69" y="connsiteY69"/>
                                                    </a:cxn>
                                                    <a:cxn ang="0">
                                                      <a:pos x="connsiteX70" y="connsiteY70"/>
                                                    </a:cxn>
                                                    <a:cxn ang="0">
                                                      <a:pos x="connsiteX71" y="connsiteY71"/>
                                                    </a:cxn>
                                                    <a:cxn ang="0">
                                                      <a:pos x="connsiteX72" y="connsiteY72"/>
                                                    </a:cxn>
                                                    <a:cxn ang="0">
                                                      <a:pos x="connsiteX73" y="connsiteY73"/>
                                                    </a:cxn>
                                                    <a:cxn ang="0">
                                                      <a:pos x="connsiteX74" y="connsiteY74"/>
                                                    </a:cxn>
                                                    <a:cxn ang="0">
                                                      <a:pos x="connsiteX75" y="connsiteY75"/>
                                                    </a:cxn>
                                                    <a:cxn ang="0">
                                                      <a:pos x="connsiteX76" y="connsiteY76"/>
                                                    </a:cxn>
                                                    <a:cxn ang="0">
                                                      <a:pos x="connsiteX77" y="connsiteY77"/>
                                                    </a:cxn>
                                                    <a:cxn ang="0">
                                                      <a:pos x="connsiteX78" y="connsiteY78"/>
                                                    </a:cxn>
                                                    <a:cxn ang="0">
                                                      <a:pos x="connsiteX79" y="connsiteY79"/>
                                                    </a:cxn>
                                                    <a:cxn ang="0">
                                                      <a:pos x="connsiteX80" y="connsiteY80"/>
                                                    </a:cxn>
                                                    <a:cxn ang="0">
                                                      <a:pos x="connsiteX81" y="connsiteY81"/>
                                                    </a:cxn>
                                                    <a:cxn ang="0">
                                                      <a:pos x="connsiteX82" y="connsiteY82"/>
                                                    </a:cxn>
                                                  </a:cxnLst>
                                                  <a:rect l="l" t="t" r="r" b="b"/>
                                                  <a:pathLst>
                                                    <a:path w="1669026" h="948813">
                                                      <a:moveTo>
                                                        <a:pt x="0" y="326923"/>
                                                      </a:moveTo>
                                                      <a:lnTo>
                                                        <a:pt x="157316" y="326923"/>
                                                      </a:lnTo>
                                                      <a:lnTo>
                                                        <a:pt x="226142" y="243348"/>
                                                      </a:lnTo>
                                                      <a:lnTo>
                                                        <a:pt x="285135" y="221226"/>
                                                      </a:lnTo>
                                                      <a:lnTo>
                                                        <a:pt x="381000" y="314632"/>
                                                      </a:lnTo>
                                                      <a:lnTo>
                                                        <a:pt x="548148" y="449826"/>
                                                      </a:lnTo>
                                                      <a:lnTo>
                                                        <a:pt x="594851" y="479323"/>
                                                      </a:lnTo>
                                                      <a:lnTo>
                                                        <a:pt x="567813" y="503903"/>
                                                      </a:lnTo>
                                                      <a:lnTo>
                                                        <a:pt x="437535" y="471948"/>
                                                      </a:lnTo>
                                                      <a:lnTo>
                                                        <a:pt x="420329" y="506361"/>
                                                      </a:lnTo>
                                                      <a:lnTo>
                                                        <a:pt x="491613" y="575187"/>
                                                      </a:lnTo>
                                                      <a:lnTo>
                                                        <a:pt x="673509" y="644013"/>
                                                      </a:lnTo>
                                                      <a:lnTo>
                                                        <a:pt x="680884" y="700548"/>
                                                      </a:lnTo>
                                                      <a:lnTo>
                                                        <a:pt x="747251" y="725129"/>
                                                      </a:lnTo>
                                                      <a:lnTo>
                                                        <a:pt x="789039" y="688258"/>
                                                      </a:lnTo>
                                                      <a:lnTo>
                                                        <a:pt x="803787" y="636639"/>
                                                      </a:lnTo>
                                                      <a:lnTo>
                                                        <a:pt x="857864" y="560439"/>
                                                      </a:lnTo>
                                                      <a:lnTo>
                                                        <a:pt x="894735" y="629265"/>
                                                      </a:lnTo>
                                                      <a:lnTo>
                                                        <a:pt x="934064" y="634181"/>
                                                      </a:lnTo>
                                                      <a:lnTo>
                                                        <a:pt x="993058" y="656303"/>
                                                      </a:lnTo>
                                                      <a:lnTo>
                                                        <a:pt x="1076632" y="589936"/>
                                                      </a:lnTo>
                                                      <a:lnTo>
                                                        <a:pt x="1138084" y="671052"/>
                                                      </a:lnTo>
                                                      <a:lnTo>
                                                        <a:pt x="1120877" y="695632"/>
                                                      </a:lnTo>
                                                      <a:lnTo>
                                                        <a:pt x="1157748" y="722671"/>
                                                      </a:lnTo>
                                                      <a:lnTo>
                                                        <a:pt x="1160206" y="722671"/>
                                                      </a:lnTo>
                                                      <a:lnTo>
                                                        <a:pt x="1145458" y="766916"/>
                                                      </a:lnTo>
                                                      <a:lnTo>
                                                        <a:pt x="1179871" y="887361"/>
                                                      </a:lnTo>
                                                      <a:lnTo>
                                                        <a:pt x="1315064" y="948813"/>
                                                      </a:lnTo>
                                                      <a:lnTo>
                                                        <a:pt x="1371600" y="919316"/>
                                                      </a:lnTo>
                                                      <a:lnTo>
                                                        <a:pt x="1455174" y="904568"/>
                                                      </a:lnTo>
                                                      <a:lnTo>
                                                        <a:pt x="1452716" y="882445"/>
                                                      </a:lnTo>
                                                      <a:lnTo>
                                                        <a:pt x="1496961" y="857865"/>
                                                      </a:lnTo>
                                                      <a:lnTo>
                                                        <a:pt x="1516626" y="830826"/>
                                                      </a:lnTo>
                                                      <a:lnTo>
                                                        <a:pt x="1484671" y="789039"/>
                                                      </a:lnTo>
                                                      <a:lnTo>
                                                        <a:pt x="1479755" y="734961"/>
                                                      </a:lnTo>
                                                      <a:lnTo>
                                                        <a:pt x="1465006" y="693174"/>
                                                      </a:lnTo>
                                                      <a:lnTo>
                                                        <a:pt x="1430593" y="666136"/>
                                                      </a:lnTo>
                                                      <a:lnTo>
                                                        <a:pt x="1467464" y="602226"/>
                                                      </a:lnTo>
                                                      <a:lnTo>
                                                        <a:pt x="1541206" y="530942"/>
                                                      </a:lnTo>
                                                      <a:lnTo>
                                                        <a:pt x="1619864" y="454742"/>
                                                      </a:lnTo>
                                                      <a:lnTo>
                                                        <a:pt x="1669026" y="371168"/>
                                                      </a:lnTo>
                                                      <a:lnTo>
                                                        <a:pt x="1669026" y="322007"/>
                                                      </a:lnTo>
                                                      <a:lnTo>
                                                        <a:pt x="1619864" y="280219"/>
                                                      </a:lnTo>
                                                      <a:lnTo>
                                                        <a:pt x="1546122" y="235974"/>
                                                      </a:lnTo>
                                                      <a:lnTo>
                                                        <a:pt x="1479755" y="275303"/>
                                                      </a:lnTo>
                                                      <a:lnTo>
                                                        <a:pt x="1423219" y="240890"/>
                                                      </a:lnTo>
                                                      <a:lnTo>
                                                        <a:pt x="1398639" y="250723"/>
                                                      </a:lnTo>
                                                      <a:lnTo>
                                                        <a:pt x="1383890" y="211394"/>
                                                      </a:lnTo>
                                                      <a:lnTo>
                                                        <a:pt x="1349477" y="238432"/>
                                                      </a:lnTo>
                                                      <a:lnTo>
                                                        <a:pt x="1312606" y="208936"/>
                                                      </a:lnTo>
                                                      <a:lnTo>
                                                        <a:pt x="1258529" y="174523"/>
                                                      </a:lnTo>
                                                      <a:lnTo>
                                                        <a:pt x="1226574" y="135194"/>
                                                      </a:lnTo>
                                                      <a:lnTo>
                                                        <a:pt x="1184787" y="110613"/>
                                                      </a:lnTo>
                                                      <a:lnTo>
                                                        <a:pt x="1162664" y="115529"/>
                                                      </a:lnTo>
                                                      <a:lnTo>
                                                        <a:pt x="1138084" y="145026"/>
                                                      </a:lnTo>
                                                      <a:lnTo>
                                                        <a:pt x="997974" y="41787"/>
                                                      </a:lnTo>
                                                      <a:lnTo>
                                                        <a:pt x="907026" y="117987"/>
                                                      </a:lnTo>
                                                      <a:lnTo>
                                                        <a:pt x="747251" y="98323"/>
                                                      </a:lnTo>
                                                      <a:lnTo>
                                                        <a:pt x="705464" y="132736"/>
                                                      </a:lnTo>
                                                      <a:lnTo>
                                                        <a:pt x="636639" y="152400"/>
                                                      </a:lnTo>
                                                      <a:lnTo>
                                                        <a:pt x="577645" y="13765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48148" y="162232"/>
                                                      </a:lnTo>
                                                      <a:lnTo>
                                                        <a:pt x="508819" y="125361"/>
                                                      </a:lnTo>
                                                      <a:lnTo>
                                                        <a:pt x="501445" y="100781"/>
                                                      </a:lnTo>
                                                      <a:lnTo>
                                                        <a:pt x="494071" y="54077"/>
                                                      </a:lnTo>
                                                      <a:lnTo>
                                                        <a:pt x="469490" y="24581"/>
                                                      </a:lnTo>
                                                      <a:lnTo>
                                                        <a:pt x="442451" y="19665"/>
                                                      </a:lnTo>
                                                      <a:lnTo>
                                                        <a:pt x="422787" y="49161"/>
                                                      </a:lnTo>
                                                      <a:lnTo>
                                                        <a:pt x="398206" y="27039"/>
                                                      </a:lnTo>
                                                      <a:lnTo>
                                                        <a:pt x="341671" y="0"/>
                                                      </a:lnTo>
                                                      <a:lnTo>
                                                        <a:pt x="292509" y="7374"/>
                                                      </a:lnTo>
                                                      <a:lnTo>
                                                        <a:pt x="280219" y="31955"/>
                                                      </a:lnTo>
                                                      <a:lnTo>
                                                        <a:pt x="277761" y="56536"/>
                                                      </a:lnTo>
                                                      <a:lnTo>
                                                        <a:pt x="240890" y="100781"/>
                                                      </a:lnTo>
                                                      <a:lnTo>
                                                        <a:pt x="199103" y="149942"/>
                                                      </a:lnTo>
                                                      <a:lnTo>
                                                        <a:pt x="145026" y="179439"/>
                                                      </a:lnTo>
                                                      <a:lnTo>
                                                        <a:pt x="113071" y="199103"/>
                                                      </a:lnTo>
                                                      <a:lnTo>
                                                        <a:pt x="58993" y="191729"/>
                                                      </a:lnTo>
                                                      <a:lnTo>
                                                        <a:pt x="29497" y="167148"/>
                                                      </a:lnTo>
                                                      <a:lnTo>
                                                        <a:pt x="58993" y="216310"/>
                                                      </a:lnTo>
                                                      <a:lnTo>
                                                        <a:pt x="24580" y="250723"/>
                                                      </a:lnTo>
                                                      <a:lnTo>
                                                        <a:pt x="0" y="326923"/>
                                                      </a:lnTo>
                                                      <a:close/>
                                                    </a:path>
                                                  </a:pathLst>
                                                </a:custGeom>
                                                <a:solidFill>
                                                  <a:srgbClr val="E7C949"/>
                                                </a:solidFill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tlCol="0" anchor="ctr"/>
                                                <a:lstStyle/>
                                                <a:p>
                                                  <a:pPr algn="ctr"/>
                                                  <a:r>
                                                    <a:rPr lang="ru-RU" sz="1200" b="1" dirty="0" smtClean="0">
                                                      <a:solidFill>
                                                        <a:schemeClr val="tx1">
                                                          <a:lumMod val="95000"/>
                                                          <a:lumOff val="5000"/>
                                                        </a:schemeClr>
                                                      </a:solidFill>
                                                    </a:rPr>
                                                    <a:t>Ртищево</a:t>
                                                  </a:r>
                                                  <a:endParaRPr lang="ru-RU" sz="1200" b="1" dirty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  <p:sp>
                                            <p:nvSpPr>
                                              <p:cNvPr id="42" name="Полилиния 41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061837" y="711609"/>
                                                <a:ext cx="1086465" cy="1592826"/>
                                              </a:xfrm>
                                              <a:custGeom>
                                                <a:avLst/>
                                                <a:gdLst>
                                                  <a:gd name="connsiteX0" fmla="*/ 349045 w 1086465"/>
                                                  <a:gd name="connsiteY0" fmla="*/ 459658 h 1592826"/>
                                                  <a:gd name="connsiteX1" fmla="*/ 353961 w 1086465"/>
                                                  <a:gd name="connsiteY1" fmla="*/ 516194 h 1592826"/>
                                                  <a:gd name="connsiteX2" fmla="*/ 267929 w 1086465"/>
                                                  <a:gd name="connsiteY2" fmla="*/ 634181 h 1592826"/>
                                                  <a:gd name="connsiteX3" fmla="*/ 167149 w 1086465"/>
                                                  <a:gd name="connsiteY3" fmla="*/ 727587 h 1592826"/>
                                                  <a:gd name="connsiteX4" fmla="*/ 113071 w 1086465"/>
                                                  <a:gd name="connsiteY4" fmla="*/ 798871 h 1592826"/>
                                                  <a:gd name="connsiteX5" fmla="*/ 157316 w 1086465"/>
                                                  <a:gd name="connsiteY5" fmla="*/ 833284 h 1592826"/>
                                                  <a:gd name="connsiteX6" fmla="*/ 164691 w 1086465"/>
                                                  <a:gd name="connsiteY6" fmla="*/ 904568 h 1592826"/>
                                                  <a:gd name="connsiteX7" fmla="*/ 176981 w 1086465"/>
                                                  <a:gd name="connsiteY7" fmla="*/ 926691 h 1592826"/>
                                                  <a:gd name="connsiteX8" fmla="*/ 204020 w 1086465"/>
                                                  <a:gd name="connsiteY8" fmla="*/ 975852 h 1592826"/>
                                                  <a:gd name="connsiteX9" fmla="*/ 145026 w 1086465"/>
                                                  <a:gd name="connsiteY9" fmla="*/ 1017639 h 1592826"/>
                                                  <a:gd name="connsiteX10" fmla="*/ 149942 w 1086465"/>
                                                  <a:gd name="connsiteY10" fmla="*/ 1059426 h 1592826"/>
                                                  <a:gd name="connsiteX11" fmla="*/ 58994 w 1086465"/>
                                                  <a:gd name="connsiteY11" fmla="*/ 1059426 h 1592826"/>
                                                  <a:gd name="connsiteX12" fmla="*/ 9832 w 1086465"/>
                                                  <a:gd name="connsiteY12" fmla="*/ 1096297 h 1592826"/>
                                                  <a:gd name="connsiteX13" fmla="*/ 39329 w 1086465"/>
                                                  <a:gd name="connsiteY13" fmla="*/ 1329813 h 1592826"/>
                                                  <a:gd name="connsiteX14" fmla="*/ 0 w 1086465"/>
                                                  <a:gd name="connsiteY14" fmla="*/ 1371600 h 1592826"/>
                                                  <a:gd name="connsiteX15" fmla="*/ 49161 w 1086465"/>
                                                  <a:gd name="connsiteY15" fmla="*/ 1472381 h 1592826"/>
                                                  <a:gd name="connsiteX16" fmla="*/ 184355 w 1086465"/>
                                                  <a:gd name="connsiteY16" fmla="*/ 1521542 h 1592826"/>
                                                  <a:gd name="connsiteX17" fmla="*/ 179439 w 1086465"/>
                                                  <a:gd name="connsiteY17" fmla="*/ 1575620 h 1592826"/>
                                                  <a:gd name="connsiteX18" fmla="*/ 245807 w 1086465"/>
                                                  <a:gd name="connsiteY18" fmla="*/ 1592826 h 1592826"/>
                                                  <a:gd name="connsiteX19" fmla="*/ 312174 w 1086465"/>
                                                  <a:gd name="connsiteY19" fmla="*/ 1570704 h 1592826"/>
                                                  <a:gd name="connsiteX20" fmla="*/ 324465 w 1086465"/>
                                                  <a:gd name="connsiteY20" fmla="*/ 1516626 h 1592826"/>
                                                  <a:gd name="connsiteX21" fmla="*/ 395749 w 1086465"/>
                                                  <a:gd name="connsiteY21" fmla="*/ 1555955 h 1592826"/>
                                                  <a:gd name="connsiteX22" fmla="*/ 467032 w 1086465"/>
                                                  <a:gd name="connsiteY22" fmla="*/ 1496962 h 1592826"/>
                                                  <a:gd name="connsiteX23" fmla="*/ 518652 w 1086465"/>
                                                  <a:gd name="connsiteY23" fmla="*/ 1474839 h 1592826"/>
                                                  <a:gd name="connsiteX24" fmla="*/ 602226 w 1086465"/>
                                                  <a:gd name="connsiteY24" fmla="*/ 1499420 h 1592826"/>
                                                  <a:gd name="connsiteX25" fmla="*/ 599768 w 1086465"/>
                                                  <a:gd name="connsiteY25" fmla="*/ 1381433 h 1592826"/>
                                                  <a:gd name="connsiteX26" fmla="*/ 619432 w 1086465"/>
                                                  <a:gd name="connsiteY26" fmla="*/ 1376517 h 1592826"/>
                                                  <a:gd name="connsiteX27" fmla="*/ 688258 w 1086465"/>
                                                  <a:gd name="connsiteY27" fmla="*/ 1378975 h 1592826"/>
                                                  <a:gd name="connsiteX28" fmla="*/ 727587 w 1086465"/>
                                                  <a:gd name="connsiteY28" fmla="*/ 1349478 h 1592826"/>
                                                  <a:gd name="connsiteX29" fmla="*/ 712839 w 1086465"/>
                                                  <a:gd name="connsiteY29" fmla="*/ 1270820 h 1592826"/>
                                                  <a:gd name="connsiteX30" fmla="*/ 749710 w 1086465"/>
                                                  <a:gd name="connsiteY30" fmla="*/ 1231491 h 1592826"/>
                                                  <a:gd name="connsiteX31" fmla="*/ 803787 w 1086465"/>
                                                  <a:gd name="connsiteY31" fmla="*/ 1189704 h 1592826"/>
                                                  <a:gd name="connsiteX32" fmla="*/ 816078 w 1086465"/>
                                                  <a:gd name="connsiteY32" fmla="*/ 1143000 h 1592826"/>
                                                  <a:gd name="connsiteX33" fmla="*/ 781665 w 1086465"/>
                                                  <a:gd name="connsiteY33" fmla="*/ 1088923 h 1592826"/>
                                                  <a:gd name="connsiteX34" fmla="*/ 776749 w 1086465"/>
                                                  <a:gd name="connsiteY34" fmla="*/ 1022555 h 1592826"/>
                                                  <a:gd name="connsiteX35" fmla="*/ 717755 w 1086465"/>
                                                  <a:gd name="connsiteY35" fmla="*/ 980768 h 1592826"/>
                                                  <a:gd name="connsiteX36" fmla="*/ 759542 w 1086465"/>
                                                  <a:gd name="connsiteY36" fmla="*/ 951271 h 1592826"/>
                                                  <a:gd name="connsiteX37" fmla="*/ 820994 w 1086465"/>
                                                  <a:gd name="connsiteY37" fmla="*/ 875071 h 1592826"/>
                                                  <a:gd name="connsiteX38" fmla="*/ 887361 w 1086465"/>
                                                  <a:gd name="connsiteY38" fmla="*/ 818536 h 1592826"/>
                                                  <a:gd name="connsiteX39" fmla="*/ 966020 w 1086465"/>
                                                  <a:gd name="connsiteY39" fmla="*/ 752168 h 1592826"/>
                                                  <a:gd name="connsiteX40" fmla="*/ 983226 w 1086465"/>
                                                  <a:gd name="connsiteY40" fmla="*/ 722671 h 1592826"/>
                                                  <a:gd name="connsiteX41" fmla="*/ 995516 w 1086465"/>
                                                  <a:gd name="connsiteY41" fmla="*/ 680884 h 1592826"/>
                                                  <a:gd name="connsiteX42" fmla="*/ 1042220 w 1086465"/>
                                                  <a:gd name="connsiteY42" fmla="*/ 636639 h 1592826"/>
                                                  <a:gd name="connsiteX43" fmla="*/ 1032387 w 1086465"/>
                                                  <a:gd name="connsiteY43" fmla="*/ 602226 h 1592826"/>
                                                  <a:gd name="connsiteX44" fmla="*/ 1086465 w 1086465"/>
                                                  <a:gd name="connsiteY44" fmla="*/ 570271 h 1592826"/>
                                                  <a:gd name="connsiteX45" fmla="*/ 1081549 w 1086465"/>
                                                  <a:gd name="connsiteY45" fmla="*/ 555523 h 1592826"/>
                                                  <a:gd name="connsiteX46" fmla="*/ 1081549 w 1086465"/>
                                                  <a:gd name="connsiteY46" fmla="*/ 540775 h 1592826"/>
                                                  <a:gd name="connsiteX47" fmla="*/ 1032387 w 1086465"/>
                                                  <a:gd name="connsiteY47" fmla="*/ 543233 h 1592826"/>
                                                  <a:gd name="connsiteX48" fmla="*/ 1022555 w 1086465"/>
                                                  <a:gd name="connsiteY48" fmla="*/ 501446 h 1592826"/>
                                                  <a:gd name="connsiteX49" fmla="*/ 1039761 w 1086465"/>
                                                  <a:gd name="connsiteY49" fmla="*/ 415413 h 1592826"/>
                                                  <a:gd name="connsiteX50" fmla="*/ 1071716 w 1086465"/>
                                                  <a:gd name="connsiteY50" fmla="*/ 339213 h 1592826"/>
                                                  <a:gd name="connsiteX51" fmla="*/ 1052052 w 1086465"/>
                                                  <a:gd name="connsiteY51" fmla="*/ 258097 h 1592826"/>
                                                  <a:gd name="connsiteX52" fmla="*/ 1022555 w 1086465"/>
                                                  <a:gd name="connsiteY52" fmla="*/ 179439 h 1592826"/>
                                                  <a:gd name="connsiteX53" fmla="*/ 963561 w 1086465"/>
                                                  <a:gd name="connsiteY53" fmla="*/ 179439 h 1592826"/>
                                                  <a:gd name="connsiteX54" fmla="*/ 862781 w 1086465"/>
                                                  <a:gd name="connsiteY54" fmla="*/ 154858 h 1592826"/>
                                                  <a:gd name="connsiteX55" fmla="*/ 752168 w 1086465"/>
                                                  <a:gd name="connsiteY55" fmla="*/ 103239 h 1592826"/>
                                                  <a:gd name="connsiteX56" fmla="*/ 700549 w 1086465"/>
                                                  <a:gd name="connsiteY56" fmla="*/ 41787 h 1592826"/>
                                                  <a:gd name="connsiteX57" fmla="*/ 678426 w 1086465"/>
                                                  <a:gd name="connsiteY57" fmla="*/ 46704 h 1592826"/>
                                                  <a:gd name="connsiteX58" fmla="*/ 626807 w 1086465"/>
                                                  <a:gd name="connsiteY58" fmla="*/ 0 h 1592826"/>
                                                  <a:gd name="connsiteX59" fmla="*/ 575187 w 1086465"/>
                                                  <a:gd name="connsiteY59" fmla="*/ 29497 h 1592826"/>
                                                  <a:gd name="connsiteX60" fmla="*/ 597310 w 1086465"/>
                                                  <a:gd name="connsiteY60" fmla="*/ 100781 h 1592826"/>
                                                  <a:gd name="connsiteX61" fmla="*/ 575187 w 1086465"/>
                                                  <a:gd name="connsiteY61" fmla="*/ 135194 h 1592826"/>
                                                  <a:gd name="connsiteX62" fmla="*/ 609600 w 1086465"/>
                                                  <a:gd name="connsiteY62" fmla="*/ 186813 h 1592826"/>
                                                  <a:gd name="connsiteX63" fmla="*/ 616974 w 1086465"/>
                                                  <a:gd name="connsiteY63" fmla="*/ 221226 h 1592826"/>
                                                  <a:gd name="connsiteX64" fmla="*/ 548149 w 1086465"/>
                                                  <a:gd name="connsiteY64" fmla="*/ 248265 h 1592826"/>
                                                  <a:gd name="connsiteX65" fmla="*/ 494071 w 1086465"/>
                                                  <a:gd name="connsiteY65" fmla="*/ 228600 h 1592826"/>
                                                  <a:gd name="connsiteX66" fmla="*/ 484239 w 1086465"/>
                                                  <a:gd name="connsiteY66" fmla="*/ 250723 h 1592826"/>
                                                  <a:gd name="connsiteX67" fmla="*/ 457200 w 1086465"/>
                                                  <a:gd name="connsiteY67" fmla="*/ 250723 h 1592826"/>
                                                  <a:gd name="connsiteX68" fmla="*/ 442452 w 1086465"/>
                                                  <a:gd name="connsiteY68" fmla="*/ 280220 h 1592826"/>
                                                  <a:gd name="connsiteX69" fmla="*/ 437536 w 1086465"/>
                                                  <a:gd name="connsiteY69" fmla="*/ 324465 h 1592826"/>
                                                  <a:gd name="connsiteX70" fmla="*/ 412955 w 1086465"/>
                                                  <a:gd name="connsiteY70" fmla="*/ 358878 h 1592826"/>
                                                  <a:gd name="connsiteX71" fmla="*/ 383458 w 1086465"/>
                                                  <a:gd name="connsiteY71" fmla="*/ 385917 h 1592826"/>
                                                  <a:gd name="connsiteX72" fmla="*/ 349045 w 1086465"/>
                                                  <a:gd name="connsiteY72" fmla="*/ 459658 h 1592826"/>
                                                </a:gdLst>
                                                <a:ahLst/>
                                                <a:cxnLst>
                                                  <a:cxn ang="0">
                                                    <a:pos x="connsiteX0" y="connsiteY0"/>
                                                  </a:cxn>
                                                  <a:cxn ang="0">
                                                    <a:pos x="connsiteX1" y="connsiteY1"/>
                                                  </a:cxn>
                                                  <a:cxn ang="0">
                                                    <a:pos x="connsiteX2" y="connsiteY2"/>
                                                  </a:cxn>
                                                  <a:cxn ang="0">
                                                    <a:pos x="connsiteX3" y="connsiteY3"/>
                                                  </a:cxn>
                                                  <a:cxn ang="0">
                                                    <a:pos x="connsiteX4" y="connsiteY4"/>
                                                  </a:cxn>
                                                  <a:cxn ang="0">
                                                    <a:pos x="connsiteX5" y="connsiteY5"/>
                                                  </a:cxn>
                                                  <a:cxn ang="0">
                                                    <a:pos x="connsiteX6" y="connsiteY6"/>
                                                  </a:cxn>
                                                  <a:cxn ang="0">
                                                    <a:pos x="connsiteX7" y="connsiteY7"/>
                                                  </a:cxn>
                                                  <a:cxn ang="0">
                                                    <a:pos x="connsiteX8" y="connsiteY8"/>
                                                  </a:cxn>
                                                  <a:cxn ang="0">
                                                    <a:pos x="connsiteX9" y="connsiteY9"/>
                                                  </a:cxn>
                                                  <a:cxn ang="0">
                                                    <a:pos x="connsiteX10" y="connsiteY10"/>
                                                  </a:cxn>
                                                  <a:cxn ang="0">
                                                    <a:pos x="connsiteX11" y="connsiteY11"/>
                                                  </a:cxn>
                                                  <a:cxn ang="0">
                                                    <a:pos x="connsiteX12" y="connsiteY12"/>
                                                  </a:cxn>
                                                  <a:cxn ang="0">
                                                    <a:pos x="connsiteX13" y="connsiteY13"/>
                                                  </a:cxn>
                                                  <a:cxn ang="0">
                                                    <a:pos x="connsiteX14" y="connsiteY14"/>
                                                  </a:cxn>
                                                  <a:cxn ang="0">
                                                    <a:pos x="connsiteX15" y="connsiteY15"/>
                                                  </a:cxn>
                                                  <a:cxn ang="0">
                                                    <a:pos x="connsiteX16" y="connsiteY16"/>
                                                  </a:cxn>
                                                  <a:cxn ang="0">
                                                    <a:pos x="connsiteX17" y="connsiteY17"/>
                                                  </a:cxn>
                                                  <a:cxn ang="0">
                                                    <a:pos x="connsiteX18" y="connsiteY18"/>
                                                  </a:cxn>
                                                  <a:cxn ang="0">
                                                    <a:pos x="connsiteX19" y="connsiteY19"/>
                                                  </a:cxn>
                                                  <a:cxn ang="0">
                                                    <a:pos x="connsiteX20" y="connsiteY20"/>
                                                  </a:cxn>
                                                  <a:cxn ang="0">
                                                    <a:pos x="connsiteX21" y="connsiteY21"/>
                                                  </a:cxn>
                                                  <a:cxn ang="0">
                                                    <a:pos x="connsiteX22" y="connsiteY22"/>
                                                  </a:cxn>
                                                  <a:cxn ang="0">
                                                    <a:pos x="connsiteX23" y="connsiteY23"/>
                                                  </a:cxn>
                                                  <a:cxn ang="0">
                                                    <a:pos x="connsiteX24" y="connsiteY24"/>
                                                  </a:cxn>
                                                  <a:cxn ang="0">
                                                    <a:pos x="connsiteX25" y="connsiteY25"/>
                                                  </a:cxn>
                                                  <a:cxn ang="0">
                                                    <a:pos x="connsiteX26" y="connsiteY26"/>
                                                  </a:cxn>
                                                  <a:cxn ang="0">
                                                    <a:pos x="connsiteX27" y="connsiteY27"/>
                                                  </a:cxn>
                                                  <a:cxn ang="0">
                                                    <a:pos x="connsiteX28" y="connsiteY28"/>
                                                  </a:cxn>
                                                  <a:cxn ang="0">
                                                    <a:pos x="connsiteX29" y="connsiteY29"/>
                                                  </a:cxn>
                                                  <a:cxn ang="0">
                                                    <a:pos x="connsiteX30" y="connsiteY30"/>
                                                  </a:cxn>
                                                  <a:cxn ang="0">
                                                    <a:pos x="connsiteX31" y="connsiteY31"/>
                                                  </a:cxn>
                                                  <a:cxn ang="0">
                                                    <a:pos x="connsiteX32" y="connsiteY32"/>
                                                  </a:cxn>
                                                  <a:cxn ang="0">
                                                    <a:pos x="connsiteX33" y="connsiteY33"/>
                                                  </a:cxn>
                                                  <a:cxn ang="0">
                                                    <a:pos x="connsiteX34" y="connsiteY34"/>
                                                  </a:cxn>
                                                  <a:cxn ang="0">
                                                    <a:pos x="connsiteX35" y="connsiteY35"/>
                                                  </a:cxn>
                                                  <a:cxn ang="0">
                                                    <a:pos x="connsiteX36" y="connsiteY36"/>
                                                  </a:cxn>
                                                  <a:cxn ang="0">
                                                    <a:pos x="connsiteX37" y="connsiteY37"/>
                                                  </a:cxn>
                                                  <a:cxn ang="0">
                                                    <a:pos x="connsiteX38" y="connsiteY38"/>
                                                  </a:cxn>
                                                  <a:cxn ang="0">
                                                    <a:pos x="connsiteX39" y="connsiteY39"/>
                                                  </a:cxn>
                                                  <a:cxn ang="0">
                                                    <a:pos x="connsiteX40" y="connsiteY40"/>
                                                  </a:cxn>
                                                  <a:cxn ang="0">
                                                    <a:pos x="connsiteX41" y="connsiteY41"/>
                                                  </a:cxn>
                                                  <a:cxn ang="0">
                                                    <a:pos x="connsiteX42" y="connsiteY42"/>
                                                  </a:cxn>
                                                  <a:cxn ang="0">
                                                    <a:pos x="connsiteX43" y="connsiteY43"/>
                                                  </a:cxn>
                                                  <a:cxn ang="0">
                                                    <a:pos x="connsiteX44" y="connsiteY44"/>
                                                  </a:cxn>
                                                  <a:cxn ang="0">
                                                    <a:pos x="connsiteX45" y="connsiteY45"/>
                                                  </a:cxn>
                                                  <a:cxn ang="0">
                                                    <a:pos x="connsiteX46" y="connsiteY46"/>
                                                  </a:cxn>
                                                  <a:cxn ang="0">
                                                    <a:pos x="connsiteX47" y="connsiteY47"/>
                                                  </a:cxn>
                                                  <a:cxn ang="0">
                                                    <a:pos x="connsiteX48" y="connsiteY48"/>
                                                  </a:cxn>
                                                  <a:cxn ang="0">
                                                    <a:pos x="connsiteX49" y="connsiteY49"/>
                                                  </a:cxn>
                                                  <a:cxn ang="0">
                                                    <a:pos x="connsiteX50" y="connsiteY50"/>
                                                  </a:cxn>
                                                  <a:cxn ang="0">
                                                    <a:pos x="connsiteX51" y="connsiteY51"/>
                                                  </a:cxn>
                                                  <a:cxn ang="0">
                                                    <a:pos x="connsiteX52" y="connsiteY52"/>
                                                  </a:cxn>
                                                  <a:cxn ang="0">
                                                    <a:pos x="connsiteX53" y="connsiteY53"/>
                                                  </a:cxn>
                                                  <a:cxn ang="0">
                                                    <a:pos x="connsiteX54" y="connsiteY54"/>
                                                  </a:cxn>
                                                  <a:cxn ang="0">
                                                    <a:pos x="connsiteX55" y="connsiteY55"/>
                                                  </a:cxn>
                                                  <a:cxn ang="0">
                                                    <a:pos x="connsiteX56" y="connsiteY56"/>
                                                  </a:cxn>
                                                  <a:cxn ang="0">
                                                    <a:pos x="connsiteX57" y="connsiteY57"/>
                                                  </a:cxn>
                                                  <a:cxn ang="0">
                                                    <a:pos x="connsiteX58" y="connsiteY58"/>
                                                  </a:cxn>
                                                  <a:cxn ang="0">
                                                    <a:pos x="connsiteX59" y="connsiteY59"/>
                                                  </a:cxn>
                                                  <a:cxn ang="0">
                                                    <a:pos x="connsiteX60" y="connsiteY60"/>
                                                  </a:cxn>
                                                  <a:cxn ang="0">
                                                    <a:pos x="connsiteX61" y="connsiteY61"/>
                                                  </a:cxn>
                                                  <a:cxn ang="0">
                                                    <a:pos x="connsiteX62" y="connsiteY62"/>
                                                  </a:cxn>
                                                  <a:cxn ang="0">
                                                    <a:pos x="connsiteX63" y="connsiteY63"/>
                                                  </a:cxn>
                                                  <a:cxn ang="0">
                                                    <a:pos x="connsiteX64" y="connsiteY64"/>
                                                  </a:cxn>
                                                  <a:cxn ang="0">
                                                    <a:pos x="connsiteX65" y="connsiteY65"/>
                                                  </a:cxn>
                                                  <a:cxn ang="0">
                                                    <a:pos x="connsiteX66" y="connsiteY66"/>
                                                  </a:cxn>
                                                  <a:cxn ang="0">
                                                    <a:pos x="connsiteX67" y="connsiteY67"/>
                                                  </a:cxn>
                                                  <a:cxn ang="0">
                                                    <a:pos x="connsiteX68" y="connsiteY68"/>
                                                  </a:cxn>
                                                  <a:cxn ang="0">
                                                    <a:pos x="connsiteX69" y="connsiteY69"/>
                                                  </a:cxn>
                                                  <a:cxn ang="0">
                                                    <a:pos x="connsiteX70" y="connsiteY70"/>
                                                  </a:cxn>
                                                  <a:cxn ang="0">
                                                    <a:pos x="connsiteX71" y="connsiteY71"/>
                                                  </a:cxn>
                                                  <a:cxn ang="0">
                                                    <a:pos x="connsiteX72" y="connsiteY72"/>
                                                  </a:cxn>
                                                </a:cxnLst>
                                                <a:rect l="l" t="t" r="r" b="b"/>
                                                <a:pathLst>
                                                  <a:path w="1086465" h="1592826">
                                                    <a:moveTo>
                                                      <a:pt x="349045" y="459658"/>
                                                    </a:moveTo>
                                                    <a:lnTo>
                                                      <a:pt x="353961" y="516194"/>
                                                    </a:lnTo>
                                                    <a:lnTo>
                                                      <a:pt x="267929" y="634181"/>
                                                    </a:lnTo>
                                                    <a:lnTo>
                                                      <a:pt x="167149" y="727587"/>
                                                    </a:lnTo>
                                                    <a:lnTo>
                                                      <a:pt x="113071" y="798871"/>
                                                    </a:lnTo>
                                                    <a:lnTo>
                                                      <a:pt x="157316" y="833284"/>
                                                    </a:lnTo>
                                                    <a:lnTo>
                                                      <a:pt x="164691" y="904568"/>
                                                    </a:lnTo>
                                                    <a:lnTo>
                                                      <a:pt x="176981" y="926691"/>
                                                    </a:lnTo>
                                                    <a:lnTo>
                                                      <a:pt x="204020" y="975852"/>
                                                    </a:lnTo>
                                                    <a:lnTo>
                                                      <a:pt x="145026" y="1017639"/>
                                                    </a:lnTo>
                                                    <a:lnTo>
                                                      <a:pt x="149942" y="1059426"/>
                                                    </a:lnTo>
                                                    <a:lnTo>
                                                      <a:pt x="58994" y="1059426"/>
                                                    </a:lnTo>
                                                    <a:lnTo>
                                                      <a:pt x="9832" y="1096297"/>
                                                    </a:lnTo>
                                                    <a:lnTo>
                                                      <a:pt x="39329" y="1329813"/>
                                                    </a:lnTo>
                                                    <a:lnTo>
                                                      <a:pt x="0" y="1371600"/>
                                                    </a:lnTo>
                                                    <a:lnTo>
                                                      <a:pt x="49161" y="1472381"/>
                                                    </a:lnTo>
                                                    <a:lnTo>
                                                      <a:pt x="184355" y="1521542"/>
                                                    </a:lnTo>
                                                    <a:lnTo>
                                                      <a:pt x="179439" y="1575620"/>
                                                    </a:lnTo>
                                                    <a:lnTo>
                                                      <a:pt x="245807" y="1592826"/>
                                                    </a:lnTo>
                                                    <a:lnTo>
                                                      <a:pt x="312174" y="1570704"/>
                                                    </a:lnTo>
                                                    <a:lnTo>
                                                      <a:pt x="324465" y="1516626"/>
                                                    </a:lnTo>
                                                    <a:lnTo>
                                                      <a:pt x="395749" y="1555955"/>
                                                    </a:lnTo>
                                                    <a:lnTo>
                                                      <a:pt x="467032" y="1496962"/>
                                                    </a:lnTo>
                                                    <a:lnTo>
                                                      <a:pt x="518652" y="1474839"/>
                                                    </a:lnTo>
                                                    <a:lnTo>
                                                      <a:pt x="602226" y="1499420"/>
                                                    </a:lnTo>
                                                    <a:cubicBezTo>
                                                      <a:pt x="601407" y="1460091"/>
                                                      <a:pt x="600587" y="1420762"/>
                                                      <a:pt x="599768" y="1381433"/>
                                                    </a:cubicBezTo>
                                                    <a:lnTo>
                                                      <a:pt x="619432" y="1376517"/>
                                                    </a:lnTo>
                                                    <a:lnTo>
                                                      <a:pt x="688258" y="1378975"/>
                                                    </a:lnTo>
                                                    <a:lnTo>
                                                      <a:pt x="727587" y="1349478"/>
                                                    </a:lnTo>
                                                    <a:lnTo>
                                                      <a:pt x="712839" y="1270820"/>
                                                    </a:lnTo>
                                                    <a:lnTo>
                                                      <a:pt x="749710" y="1231491"/>
                                                    </a:lnTo>
                                                    <a:lnTo>
                                                      <a:pt x="803787" y="1189704"/>
                                                    </a:lnTo>
                                                    <a:lnTo>
                                                      <a:pt x="816078" y="1143000"/>
                                                    </a:lnTo>
                                                    <a:lnTo>
                                                      <a:pt x="781665" y="1088923"/>
                                                    </a:lnTo>
                                                    <a:lnTo>
                                                      <a:pt x="776749" y="1022555"/>
                                                    </a:lnTo>
                                                    <a:lnTo>
                                                      <a:pt x="717755" y="980768"/>
                                                    </a:lnTo>
                                                    <a:lnTo>
                                                      <a:pt x="759542" y="951271"/>
                                                    </a:lnTo>
                                                    <a:lnTo>
                                                      <a:pt x="820994" y="875071"/>
                                                    </a:lnTo>
                                                    <a:lnTo>
                                                      <a:pt x="887361" y="818536"/>
                                                    </a:lnTo>
                                                    <a:lnTo>
                                                      <a:pt x="966020" y="752168"/>
                                                    </a:lnTo>
                                                    <a:lnTo>
                                                      <a:pt x="983226" y="722671"/>
                                                    </a:lnTo>
                                                    <a:lnTo>
                                                      <a:pt x="995516" y="680884"/>
                                                    </a:lnTo>
                                                    <a:lnTo>
                                                      <a:pt x="1042220" y="636639"/>
                                                    </a:lnTo>
                                                    <a:lnTo>
                                                      <a:pt x="1032387" y="602226"/>
                                                    </a:lnTo>
                                                    <a:lnTo>
                                                      <a:pt x="1086465" y="570271"/>
                                                    </a:lnTo>
                                                    <a:lnTo>
                                                      <a:pt x="1081549" y="555523"/>
                                                    </a:lnTo>
                                                    <a:lnTo>
                                                      <a:pt x="1081549" y="540775"/>
                                                    </a:lnTo>
                                                    <a:lnTo>
                                                      <a:pt x="1032387" y="543233"/>
                                                    </a:lnTo>
                                                    <a:lnTo>
                                                      <a:pt x="1022555" y="501446"/>
                                                    </a:lnTo>
                                                    <a:lnTo>
                                                      <a:pt x="1039761" y="415413"/>
                                                    </a:lnTo>
                                                    <a:lnTo>
                                                      <a:pt x="1071716" y="339213"/>
                                                    </a:lnTo>
                                                    <a:lnTo>
                                                      <a:pt x="1052052" y="258097"/>
                                                    </a:lnTo>
                                                    <a:lnTo>
                                                      <a:pt x="1022555" y="179439"/>
                                                    </a:lnTo>
                                                    <a:lnTo>
                                                      <a:pt x="963561" y="179439"/>
                                                    </a:lnTo>
                                                    <a:lnTo>
                                                      <a:pt x="862781" y="154858"/>
                                                    </a:lnTo>
                                                    <a:lnTo>
                                                      <a:pt x="752168" y="103239"/>
                                                    </a:lnTo>
                                                    <a:lnTo>
                                                      <a:pt x="700549" y="41787"/>
                                                    </a:lnTo>
                                                    <a:lnTo>
                                                      <a:pt x="678426" y="46704"/>
                                                    </a:lnTo>
                                                    <a:lnTo>
                                                      <a:pt x="626807" y="0"/>
                                                    </a:lnTo>
                                                    <a:lnTo>
                                                      <a:pt x="575187" y="29497"/>
                                                    </a:lnTo>
                                                    <a:lnTo>
                                                      <a:pt x="597310" y="100781"/>
                                                    </a:lnTo>
                                                    <a:lnTo>
                                                      <a:pt x="575187" y="135194"/>
                                                    </a:lnTo>
                                                    <a:lnTo>
                                                      <a:pt x="609600" y="186813"/>
                                                    </a:lnTo>
                                                    <a:lnTo>
                                                      <a:pt x="616974" y="221226"/>
                                                    </a:lnTo>
                                                    <a:lnTo>
                                                      <a:pt x="548149" y="248265"/>
                                                    </a:lnTo>
                                                    <a:lnTo>
                                                      <a:pt x="494071" y="228600"/>
                                                    </a:lnTo>
                                                    <a:lnTo>
                                                      <a:pt x="484239" y="250723"/>
                                                    </a:lnTo>
                                                    <a:lnTo>
                                                      <a:pt x="457200" y="250723"/>
                                                    </a:lnTo>
                                                    <a:lnTo>
                                                      <a:pt x="442452" y="280220"/>
                                                    </a:lnTo>
                                                    <a:lnTo>
                                                      <a:pt x="437536" y="324465"/>
                                                    </a:lnTo>
                                                    <a:lnTo>
                                                      <a:pt x="412955" y="358878"/>
                                                    </a:lnTo>
                                                    <a:lnTo>
                                                      <a:pt x="383458" y="385917"/>
                                                    </a:lnTo>
                                                    <a:lnTo>
                                                      <a:pt x="349045" y="459658"/>
                                                    </a:lnTo>
                                                    <a:close/>
                                                  </a:path>
                                                </a:pathLst>
                                              </a:custGeom>
                                              <a:solidFill>
                                                <a:srgbClr val="D3985D"/>
                                              </a:solidFill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ru-RU" sz="1200" b="1" dirty="0" smtClean="0">
                                                    <a:solidFill>
                                                      <a:schemeClr val="tx1">
                                                        <a:lumMod val="95000"/>
                                                        <a:lumOff val="5000"/>
                                                      </a:schemeClr>
                                                    </a:solidFill>
                                                  </a:rPr>
                                                  <a:t>Екатериновка</a:t>
                                                </a:r>
                                                <a:endParaRPr lang="ru-RU" sz="1200" b="1" dirty="0">
                                                  <a:solidFill>
                                                    <a:schemeClr val="tx1">
                                                      <a:lumMod val="95000"/>
                                                      <a:lumOff val="5000"/>
                                                    </a:schemeClr>
                                                  </a:solidFill>
                                                </a:endParaRPr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40" name="Полилиния 39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2659626" y="1273277"/>
                                              <a:ext cx="1236406" cy="1300317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connsiteX0" fmla="*/ 494071 w 1236406"/>
                                                <a:gd name="connsiteY0" fmla="*/ 0 h 1300317"/>
                                                <a:gd name="connsiteX1" fmla="*/ 437535 w 1236406"/>
                                                <a:gd name="connsiteY1" fmla="*/ 36871 h 1300317"/>
                                                <a:gd name="connsiteX2" fmla="*/ 439993 w 1236406"/>
                                                <a:gd name="connsiteY2" fmla="*/ 68826 h 1300317"/>
                                                <a:gd name="connsiteX3" fmla="*/ 405580 w 1236406"/>
                                                <a:gd name="connsiteY3" fmla="*/ 108155 h 1300317"/>
                                                <a:gd name="connsiteX4" fmla="*/ 373626 w 1236406"/>
                                                <a:gd name="connsiteY4" fmla="*/ 172065 h 1300317"/>
                                                <a:gd name="connsiteX5" fmla="*/ 211393 w 1236406"/>
                                                <a:gd name="connsiteY5" fmla="*/ 319549 h 1300317"/>
                                                <a:gd name="connsiteX6" fmla="*/ 167148 w 1236406"/>
                                                <a:gd name="connsiteY6" fmla="*/ 383458 h 1300317"/>
                                                <a:gd name="connsiteX7" fmla="*/ 122903 w 1236406"/>
                                                <a:gd name="connsiteY7" fmla="*/ 415413 h 1300317"/>
                                                <a:gd name="connsiteX8" fmla="*/ 179439 w 1236406"/>
                                                <a:gd name="connsiteY8" fmla="*/ 464575 h 1300317"/>
                                                <a:gd name="connsiteX9" fmla="*/ 176980 w 1236406"/>
                                                <a:gd name="connsiteY9" fmla="*/ 518652 h 1300317"/>
                                                <a:gd name="connsiteX10" fmla="*/ 211393 w 1236406"/>
                                                <a:gd name="connsiteY10" fmla="*/ 582562 h 1300317"/>
                                                <a:gd name="connsiteX11" fmla="*/ 218768 w 1236406"/>
                                                <a:gd name="connsiteY11" fmla="*/ 616975 h 1300317"/>
                                                <a:gd name="connsiteX12" fmla="*/ 127819 w 1236406"/>
                                                <a:gd name="connsiteY12" fmla="*/ 693175 h 1300317"/>
                                                <a:gd name="connsiteX13" fmla="*/ 135193 w 1236406"/>
                                                <a:gd name="connsiteY13" fmla="*/ 764458 h 1300317"/>
                                                <a:gd name="connsiteX14" fmla="*/ 88490 w 1236406"/>
                                                <a:gd name="connsiteY14" fmla="*/ 816078 h 1300317"/>
                                                <a:gd name="connsiteX15" fmla="*/ 2458 w 1236406"/>
                                                <a:gd name="connsiteY15" fmla="*/ 816078 h 1300317"/>
                                                <a:gd name="connsiteX16" fmla="*/ 0 w 1236406"/>
                                                <a:gd name="connsiteY16" fmla="*/ 990600 h 1300317"/>
                                                <a:gd name="connsiteX17" fmla="*/ 142568 w 1236406"/>
                                                <a:gd name="connsiteY17" fmla="*/ 1015181 h 1300317"/>
                                                <a:gd name="connsiteX18" fmla="*/ 184355 w 1236406"/>
                                                <a:gd name="connsiteY18" fmla="*/ 1049594 h 1300317"/>
                                                <a:gd name="connsiteX19" fmla="*/ 255639 w 1236406"/>
                                                <a:gd name="connsiteY19" fmla="*/ 1101213 h 1300317"/>
                                                <a:gd name="connsiteX20" fmla="*/ 309716 w 1236406"/>
                                                <a:gd name="connsiteY20" fmla="*/ 1177413 h 1300317"/>
                                                <a:gd name="connsiteX21" fmla="*/ 412955 w 1236406"/>
                                                <a:gd name="connsiteY21" fmla="*/ 1130710 h 1300317"/>
                                                <a:gd name="connsiteX22" fmla="*/ 494071 w 1236406"/>
                                                <a:gd name="connsiteY22" fmla="*/ 1147917 h 1300317"/>
                                                <a:gd name="connsiteX23" fmla="*/ 508819 w 1236406"/>
                                                <a:gd name="connsiteY23" fmla="*/ 1221658 h 1300317"/>
                                                <a:gd name="connsiteX24" fmla="*/ 565355 w 1236406"/>
                                                <a:gd name="connsiteY24" fmla="*/ 1258529 h 1300317"/>
                                                <a:gd name="connsiteX25" fmla="*/ 631722 w 1236406"/>
                                                <a:gd name="connsiteY25" fmla="*/ 1238865 h 1300317"/>
                                                <a:gd name="connsiteX26" fmla="*/ 634180 w 1236406"/>
                                                <a:gd name="connsiteY26" fmla="*/ 1221658 h 1300317"/>
                                                <a:gd name="connsiteX27" fmla="*/ 717755 w 1236406"/>
                                                <a:gd name="connsiteY27" fmla="*/ 1278194 h 1300317"/>
                                                <a:gd name="connsiteX28" fmla="*/ 855406 w 1236406"/>
                                                <a:gd name="connsiteY28" fmla="*/ 1300317 h 1300317"/>
                                                <a:gd name="connsiteX29" fmla="*/ 909484 w 1236406"/>
                                                <a:gd name="connsiteY29" fmla="*/ 1246239 h 1300317"/>
                                                <a:gd name="connsiteX30" fmla="*/ 919316 w 1236406"/>
                                                <a:gd name="connsiteY30" fmla="*/ 1177413 h 1300317"/>
                                                <a:gd name="connsiteX31" fmla="*/ 855406 w 1236406"/>
                                                <a:gd name="connsiteY31" fmla="*/ 1118420 h 1300317"/>
                                                <a:gd name="connsiteX32" fmla="*/ 889819 w 1236406"/>
                                                <a:gd name="connsiteY32" fmla="*/ 1081549 h 1300317"/>
                                                <a:gd name="connsiteX33" fmla="*/ 882445 w 1236406"/>
                                                <a:gd name="connsiteY33" fmla="*/ 1007807 h 1300317"/>
                                                <a:gd name="connsiteX34" fmla="*/ 951271 w 1236406"/>
                                                <a:gd name="connsiteY34" fmla="*/ 929149 h 1300317"/>
                                                <a:gd name="connsiteX35" fmla="*/ 990600 w 1236406"/>
                                                <a:gd name="connsiteY35" fmla="*/ 914400 h 1300317"/>
                                                <a:gd name="connsiteX36" fmla="*/ 973393 w 1236406"/>
                                                <a:gd name="connsiteY36" fmla="*/ 862781 h 1300317"/>
                                                <a:gd name="connsiteX37" fmla="*/ 1091380 w 1236406"/>
                                                <a:gd name="connsiteY37" fmla="*/ 813620 h 1300317"/>
                                                <a:gd name="connsiteX38" fmla="*/ 1130709 w 1236406"/>
                                                <a:gd name="connsiteY38" fmla="*/ 757084 h 1300317"/>
                                                <a:gd name="connsiteX39" fmla="*/ 1204451 w 1236406"/>
                                                <a:gd name="connsiteY39" fmla="*/ 592394 h 1300317"/>
                                                <a:gd name="connsiteX40" fmla="*/ 1236406 w 1236406"/>
                                                <a:gd name="connsiteY40" fmla="*/ 565355 h 1300317"/>
                                                <a:gd name="connsiteX41" fmla="*/ 1204451 w 1236406"/>
                                                <a:gd name="connsiteY41" fmla="*/ 516194 h 1300317"/>
                                                <a:gd name="connsiteX42" fmla="*/ 1120877 w 1236406"/>
                                                <a:gd name="connsiteY42" fmla="*/ 523568 h 1300317"/>
                                                <a:gd name="connsiteX43" fmla="*/ 1071716 w 1236406"/>
                                                <a:gd name="connsiteY43" fmla="*/ 575188 h 1300317"/>
                                                <a:gd name="connsiteX44" fmla="*/ 1017639 w 1236406"/>
                                                <a:gd name="connsiteY44" fmla="*/ 587478 h 1300317"/>
                                                <a:gd name="connsiteX45" fmla="*/ 1010264 w 1236406"/>
                                                <a:gd name="connsiteY45" fmla="*/ 553065 h 1300317"/>
                                                <a:gd name="connsiteX46" fmla="*/ 1039761 w 1236406"/>
                                                <a:gd name="connsiteY46" fmla="*/ 498988 h 1300317"/>
                                                <a:gd name="connsiteX47" fmla="*/ 1034845 w 1236406"/>
                                                <a:gd name="connsiteY47" fmla="*/ 464575 h 1300317"/>
                                                <a:gd name="connsiteX48" fmla="*/ 993058 w 1236406"/>
                                                <a:gd name="connsiteY48" fmla="*/ 452284 h 1300317"/>
                                                <a:gd name="connsiteX49" fmla="*/ 958645 w 1236406"/>
                                                <a:gd name="connsiteY49" fmla="*/ 464575 h 1300317"/>
                                                <a:gd name="connsiteX50" fmla="*/ 884903 w 1236406"/>
                                                <a:gd name="connsiteY50" fmla="*/ 447368 h 1300317"/>
                                                <a:gd name="connsiteX51" fmla="*/ 734961 w 1236406"/>
                                                <a:gd name="connsiteY51" fmla="*/ 408039 h 1300317"/>
                                                <a:gd name="connsiteX52" fmla="*/ 712839 w 1236406"/>
                                                <a:gd name="connsiteY52" fmla="*/ 403123 h 1300317"/>
                                                <a:gd name="connsiteX53" fmla="*/ 698090 w 1236406"/>
                                                <a:gd name="connsiteY53" fmla="*/ 351504 h 1300317"/>
                                                <a:gd name="connsiteX54" fmla="*/ 690716 w 1236406"/>
                                                <a:gd name="connsiteY54" fmla="*/ 290052 h 1300317"/>
                                                <a:gd name="connsiteX55" fmla="*/ 634180 w 1236406"/>
                                                <a:gd name="connsiteY55" fmla="*/ 270388 h 1300317"/>
                                                <a:gd name="connsiteX56" fmla="*/ 594851 w 1236406"/>
                                                <a:gd name="connsiteY56" fmla="*/ 255639 h 1300317"/>
                                                <a:gd name="connsiteX57" fmla="*/ 553064 w 1236406"/>
                                                <a:gd name="connsiteY57" fmla="*/ 282678 h 1300317"/>
                                                <a:gd name="connsiteX58" fmla="*/ 513735 w 1236406"/>
                                                <a:gd name="connsiteY58" fmla="*/ 287594 h 1300317"/>
                                                <a:gd name="connsiteX59" fmla="*/ 511277 w 1236406"/>
                                                <a:gd name="connsiteY59" fmla="*/ 255639 h 1300317"/>
                                                <a:gd name="connsiteX60" fmla="*/ 508819 w 1236406"/>
                                                <a:gd name="connsiteY60" fmla="*/ 228600 h 1300317"/>
                                                <a:gd name="connsiteX61" fmla="*/ 535858 w 1236406"/>
                                                <a:gd name="connsiteY61" fmla="*/ 191729 h 1300317"/>
                                                <a:gd name="connsiteX62" fmla="*/ 621890 w 1236406"/>
                                                <a:gd name="connsiteY62" fmla="*/ 184355 h 1300317"/>
                                                <a:gd name="connsiteX63" fmla="*/ 678426 w 1236406"/>
                                                <a:gd name="connsiteY63" fmla="*/ 167149 h 1300317"/>
                                                <a:gd name="connsiteX64" fmla="*/ 661219 w 1236406"/>
                                                <a:gd name="connsiteY64" fmla="*/ 125362 h 1300317"/>
                                                <a:gd name="connsiteX65" fmla="*/ 661219 w 1236406"/>
                                                <a:gd name="connsiteY65" fmla="*/ 125362 h 1300317"/>
                                                <a:gd name="connsiteX66" fmla="*/ 577645 w 1236406"/>
                                                <a:gd name="connsiteY66" fmla="*/ 115529 h 1300317"/>
                                                <a:gd name="connsiteX67" fmla="*/ 557980 w 1236406"/>
                                                <a:gd name="connsiteY67" fmla="*/ 98323 h 1300317"/>
                                                <a:gd name="connsiteX68" fmla="*/ 557980 w 1236406"/>
                                                <a:gd name="connsiteY68" fmla="*/ 54078 h 1300317"/>
                                                <a:gd name="connsiteX69" fmla="*/ 494071 w 1236406"/>
                                                <a:gd name="connsiteY69" fmla="*/ 0 h 1300317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connsiteX0" y="connsiteY0"/>
                                                </a:cxn>
                                                <a:cxn ang="0">
                                                  <a:pos x="connsiteX1" y="connsiteY1"/>
                                                </a:cxn>
                                                <a:cxn ang="0">
                                                  <a:pos x="connsiteX2" y="connsiteY2"/>
                                                </a:cxn>
                                                <a:cxn ang="0">
                                                  <a:pos x="connsiteX3" y="connsiteY3"/>
                                                </a:cxn>
                                                <a:cxn ang="0">
                                                  <a:pos x="connsiteX4" y="connsiteY4"/>
                                                </a:cxn>
                                                <a:cxn ang="0">
                                                  <a:pos x="connsiteX5" y="connsiteY5"/>
                                                </a:cxn>
                                                <a:cxn ang="0">
                                                  <a:pos x="connsiteX6" y="connsiteY6"/>
                                                </a:cxn>
                                                <a:cxn ang="0">
                                                  <a:pos x="connsiteX7" y="connsiteY7"/>
                                                </a:cxn>
                                                <a:cxn ang="0">
                                                  <a:pos x="connsiteX8" y="connsiteY8"/>
                                                </a:cxn>
                                                <a:cxn ang="0">
                                                  <a:pos x="connsiteX9" y="connsiteY9"/>
                                                </a:cxn>
                                                <a:cxn ang="0">
                                                  <a:pos x="connsiteX10" y="connsiteY10"/>
                                                </a:cxn>
                                                <a:cxn ang="0">
                                                  <a:pos x="connsiteX11" y="connsiteY11"/>
                                                </a:cxn>
                                                <a:cxn ang="0">
                                                  <a:pos x="connsiteX12" y="connsiteY12"/>
                                                </a:cxn>
                                                <a:cxn ang="0">
                                                  <a:pos x="connsiteX13" y="connsiteY13"/>
                                                </a:cxn>
                                                <a:cxn ang="0">
                                                  <a:pos x="connsiteX14" y="connsiteY14"/>
                                                </a:cxn>
                                                <a:cxn ang="0">
                                                  <a:pos x="connsiteX15" y="connsiteY15"/>
                                                </a:cxn>
                                                <a:cxn ang="0">
                                                  <a:pos x="connsiteX16" y="connsiteY16"/>
                                                </a:cxn>
                                                <a:cxn ang="0">
                                                  <a:pos x="connsiteX17" y="connsiteY17"/>
                                                </a:cxn>
                                                <a:cxn ang="0">
                                                  <a:pos x="connsiteX18" y="connsiteY18"/>
                                                </a:cxn>
                                                <a:cxn ang="0">
                                                  <a:pos x="connsiteX19" y="connsiteY19"/>
                                                </a:cxn>
                                                <a:cxn ang="0">
                                                  <a:pos x="connsiteX20" y="connsiteY20"/>
                                                </a:cxn>
                                                <a:cxn ang="0">
                                                  <a:pos x="connsiteX21" y="connsiteY21"/>
                                                </a:cxn>
                                                <a:cxn ang="0">
                                                  <a:pos x="connsiteX22" y="connsiteY22"/>
                                                </a:cxn>
                                                <a:cxn ang="0">
                                                  <a:pos x="connsiteX23" y="connsiteY23"/>
                                                </a:cxn>
                                                <a:cxn ang="0">
                                                  <a:pos x="connsiteX24" y="connsiteY24"/>
                                                </a:cxn>
                                                <a:cxn ang="0">
                                                  <a:pos x="connsiteX25" y="connsiteY25"/>
                                                </a:cxn>
                                                <a:cxn ang="0">
                                                  <a:pos x="connsiteX26" y="connsiteY26"/>
                                                </a:cxn>
                                                <a:cxn ang="0">
                                                  <a:pos x="connsiteX27" y="connsiteY27"/>
                                                </a:cxn>
                                                <a:cxn ang="0">
                                                  <a:pos x="connsiteX28" y="connsiteY28"/>
                                                </a:cxn>
                                                <a:cxn ang="0">
                                                  <a:pos x="connsiteX29" y="connsiteY29"/>
                                                </a:cxn>
                                                <a:cxn ang="0">
                                                  <a:pos x="connsiteX30" y="connsiteY30"/>
                                                </a:cxn>
                                                <a:cxn ang="0">
                                                  <a:pos x="connsiteX31" y="connsiteY31"/>
                                                </a:cxn>
                                                <a:cxn ang="0">
                                                  <a:pos x="connsiteX32" y="connsiteY32"/>
                                                </a:cxn>
                                                <a:cxn ang="0">
                                                  <a:pos x="connsiteX33" y="connsiteY33"/>
                                                </a:cxn>
                                                <a:cxn ang="0">
                                                  <a:pos x="connsiteX34" y="connsiteY34"/>
                                                </a:cxn>
                                                <a:cxn ang="0">
                                                  <a:pos x="connsiteX35" y="connsiteY35"/>
                                                </a:cxn>
                                                <a:cxn ang="0">
                                                  <a:pos x="connsiteX36" y="connsiteY36"/>
                                                </a:cxn>
                                                <a:cxn ang="0">
                                                  <a:pos x="connsiteX37" y="connsiteY37"/>
                                                </a:cxn>
                                                <a:cxn ang="0">
                                                  <a:pos x="connsiteX38" y="connsiteY38"/>
                                                </a:cxn>
                                                <a:cxn ang="0">
                                                  <a:pos x="connsiteX39" y="connsiteY39"/>
                                                </a:cxn>
                                                <a:cxn ang="0">
                                                  <a:pos x="connsiteX40" y="connsiteY40"/>
                                                </a:cxn>
                                                <a:cxn ang="0">
                                                  <a:pos x="connsiteX41" y="connsiteY41"/>
                                                </a:cxn>
                                                <a:cxn ang="0">
                                                  <a:pos x="connsiteX42" y="connsiteY42"/>
                                                </a:cxn>
                                                <a:cxn ang="0">
                                                  <a:pos x="connsiteX43" y="connsiteY43"/>
                                                </a:cxn>
                                                <a:cxn ang="0">
                                                  <a:pos x="connsiteX44" y="connsiteY44"/>
                                                </a:cxn>
                                                <a:cxn ang="0">
                                                  <a:pos x="connsiteX45" y="connsiteY45"/>
                                                </a:cxn>
                                                <a:cxn ang="0">
                                                  <a:pos x="connsiteX46" y="connsiteY46"/>
                                                </a:cxn>
                                                <a:cxn ang="0">
                                                  <a:pos x="connsiteX47" y="connsiteY47"/>
                                                </a:cxn>
                                                <a:cxn ang="0">
                                                  <a:pos x="connsiteX48" y="connsiteY48"/>
                                                </a:cxn>
                                                <a:cxn ang="0">
                                                  <a:pos x="connsiteX49" y="connsiteY49"/>
                                                </a:cxn>
                                                <a:cxn ang="0">
                                                  <a:pos x="connsiteX50" y="connsiteY50"/>
                                                </a:cxn>
                                                <a:cxn ang="0">
                                                  <a:pos x="connsiteX51" y="connsiteY51"/>
                                                </a:cxn>
                                                <a:cxn ang="0">
                                                  <a:pos x="connsiteX52" y="connsiteY52"/>
                                                </a:cxn>
                                                <a:cxn ang="0">
                                                  <a:pos x="connsiteX53" y="connsiteY53"/>
                                                </a:cxn>
                                                <a:cxn ang="0">
                                                  <a:pos x="connsiteX54" y="connsiteY54"/>
                                                </a:cxn>
                                                <a:cxn ang="0">
                                                  <a:pos x="connsiteX55" y="connsiteY55"/>
                                                </a:cxn>
                                                <a:cxn ang="0">
                                                  <a:pos x="connsiteX56" y="connsiteY56"/>
                                                </a:cxn>
                                                <a:cxn ang="0">
                                                  <a:pos x="connsiteX57" y="connsiteY57"/>
                                                </a:cxn>
                                                <a:cxn ang="0">
                                                  <a:pos x="connsiteX58" y="connsiteY58"/>
                                                </a:cxn>
                                                <a:cxn ang="0">
                                                  <a:pos x="connsiteX59" y="connsiteY59"/>
                                                </a:cxn>
                                                <a:cxn ang="0">
                                                  <a:pos x="connsiteX60" y="connsiteY60"/>
                                                </a:cxn>
                                                <a:cxn ang="0">
                                                  <a:pos x="connsiteX61" y="connsiteY61"/>
                                                </a:cxn>
                                                <a:cxn ang="0">
                                                  <a:pos x="connsiteX62" y="connsiteY62"/>
                                                </a:cxn>
                                                <a:cxn ang="0">
                                                  <a:pos x="connsiteX63" y="connsiteY63"/>
                                                </a:cxn>
                                                <a:cxn ang="0">
                                                  <a:pos x="connsiteX64" y="connsiteY64"/>
                                                </a:cxn>
                                                <a:cxn ang="0">
                                                  <a:pos x="connsiteX65" y="connsiteY65"/>
                                                </a:cxn>
                                                <a:cxn ang="0">
                                                  <a:pos x="connsiteX66" y="connsiteY66"/>
                                                </a:cxn>
                                                <a:cxn ang="0">
                                                  <a:pos x="connsiteX67" y="connsiteY67"/>
                                                </a:cxn>
                                                <a:cxn ang="0">
                                                  <a:pos x="connsiteX68" y="connsiteY68"/>
                                                </a:cxn>
                                                <a:cxn ang="0">
                                                  <a:pos x="connsiteX69" y="connsiteY69"/>
                                                </a:cxn>
                                              </a:cxnLst>
                                              <a:rect l="l" t="t" r="r" b="b"/>
                                              <a:pathLst>
                                                <a:path w="1236406" h="1300317">
                                                  <a:moveTo>
                                                    <a:pt x="494071" y="0"/>
                                                  </a:moveTo>
                                                  <a:lnTo>
                                                    <a:pt x="437535" y="36871"/>
                                                  </a:lnTo>
                                                  <a:lnTo>
                                                    <a:pt x="439993" y="68826"/>
                                                  </a:lnTo>
                                                  <a:lnTo>
                                                    <a:pt x="405580" y="108155"/>
                                                  </a:lnTo>
                                                  <a:lnTo>
                                                    <a:pt x="373626" y="172065"/>
                                                  </a:lnTo>
                                                  <a:lnTo>
                                                    <a:pt x="211393" y="319549"/>
                                                  </a:lnTo>
                                                  <a:lnTo>
                                                    <a:pt x="167148" y="383458"/>
                                                  </a:lnTo>
                                                  <a:lnTo>
                                                    <a:pt x="122903" y="415413"/>
                                                  </a:lnTo>
                                                  <a:lnTo>
                                                    <a:pt x="179439" y="464575"/>
                                                  </a:lnTo>
                                                  <a:lnTo>
                                                    <a:pt x="176980" y="518652"/>
                                                  </a:lnTo>
                                                  <a:lnTo>
                                                    <a:pt x="211393" y="582562"/>
                                                  </a:lnTo>
                                                  <a:lnTo>
                                                    <a:pt x="218768" y="616975"/>
                                                  </a:lnTo>
                                                  <a:lnTo>
                                                    <a:pt x="127819" y="693175"/>
                                                  </a:lnTo>
                                                  <a:lnTo>
                                                    <a:pt x="135193" y="764458"/>
                                                  </a:lnTo>
                                                  <a:lnTo>
                                                    <a:pt x="88490" y="816078"/>
                                                  </a:lnTo>
                                                  <a:lnTo>
                                                    <a:pt x="2458" y="816078"/>
                                                  </a:lnTo>
                                                  <a:cubicBezTo>
                                                    <a:pt x="1639" y="874252"/>
                                                    <a:pt x="819" y="932426"/>
                                                    <a:pt x="0" y="990600"/>
                                                  </a:cubicBezTo>
                                                  <a:lnTo>
                                                    <a:pt x="142568" y="1015181"/>
                                                  </a:lnTo>
                                                  <a:lnTo>
                                                    <a:pt x="184355" y="1049594"/>
                                                  </a:lnTo>
                                                  <a:lnTo>
                                                    <a:pt x="255639" y="1101213"/>
                                                  </a:lnTo>
                                                  <a:lnTo>
                                                    <a:pt x="309716" y="1177413"/>
                                                  </a:lnTo>
                                                  <a:lnTo>
                                                    <a:pt x="412955" y="1130710"/>
                                                  </a:lnTo>
                                                  <a:lnTo>
                                                    <a:pt x="494071" y="1147917"/>
                                                  </a:lnTo>
                                                  <a:lnTo>
                                                    <a:pt x="508819" y="1221658"/>
                                                  </a:lnTo>
                                                  <a:lnTo>
                                                    <a:pt x="565355" y="1258529"/>
                                                  </a:lnTo>
                                                  <a:lnTo>
                                                    <a:pt x="631722" y="1238865"/>
                                                  </a:lnTo>
                                                  <a:lnTo>
                                                    <a:pt x="634180" y="1221658"/>
                                                  </a:lnTo>
                                                  <a:lnTo>
                                                    <a:pt x="717755" y="1278194"/>
                                                  </a:lnTo>
                                                  <a:lnTo>
                                                    <a:pt x="855406" y="1300317"/>
                                                  </a:lnTo>
                                                  <a:lnTo>
                                                    <a:pt x="909484" y="1246239"/>
                                                  </a:lnTo>
                                                  <a:lnTo>
                                                    <a:pt x="919316" y="1177413"/>
                                                  </a:lnTo>
                                                  <a:lnTo>
                                                    <a:pt x="855406" y="1118420"/>
                                                  </a:lnTo>
                                                  <a:lnTo>
                                                    <a:pt x="889819" y="1081549"/>
                                                  </a:lnTo>
                                                  <a:lnTo>
                                                    <a:pt x="882445" y="1007807"/>
                                                  </a:lnTo>
                                                  <a:lnTo>
                                                    <a:pt x="951271" y="929149"/>
                                                  </a:lnTo>
                                                  <a:lnTo>
                                                    <a:pt x="990600" y="914400"/>
                                                  </a:lnTo>
                                                  <a:lnTo>
                                                    <a:pt x="973393" y="862781"/>
                                                  </a:lnTo>
                                                  <a:lnTo>
                                                    <a:pt x="1091380" y="813620"/>
                                                  </a:lnTo>
                                                  <a:lnTo>
                                                    <a:pt x="1130709" y="757084"/>
                                                  </a:lnTo>
                                                  <a:lnTo>
                                                    <a:pt x="1204451" y="592394"/>
                                                  </a:lnTo>
                                                  <a:lnTo>
                                                    <a:pt x="1236406" y="565355"/>
                                                  </a:lnTo>
                                                  <a:lnTo>
                                                    <a:pt x="1204451" y="516194"/>
                                                  </a:lnTo>
                                                  <a:lnTo>
                                                    <a:pt x="1120877" y="523568"/>
                                                  </a:lnTo>
                                                  <a:lnTo>
                                                    <a:pt x="1071716" y="575188"/>
                                                  </a:lnTo>
                                                  <a:lnTo>
                                                    <a:pt x="1017639" y="587478"/>
                                                  </a:lnTo>
                                                  <a:lnTo>
                                                    <a:pt x="1010264" y="553065"/>
                                                  </a:lnTo>
                                                  <a:lnTo>
                                                    <a:pt x="1039761" y="498988"/>
                                                  </a:lnTo>
                                                  <a:lnTo>
                                                    <a:pt x="1034845" y="464575"/>
                                                  </a:lnTo>
                                                  <a:lnTo>
                                                    <a:pt x="993058" y="452284"/>
                                                  </a:lnTo>
                                                  <a:lnTo>
                                                    <a:pt x="958645" y="464575"/>
                                                  </a:lnTo>
                                                  <a:lnTo>
                                                    <a:pt x="884903" y="447368"/>
                                                  </a:lnTo>
                                                  <a:lnTo>
                                                    <a:pt x="734961" y="408039"/>
                                                  </a:lnTo>
                                                  <a:lnTo>
                                                    <a:pt x="712839" y="403123"/>
                                                  </a:lnTo>
                                                  <a:lnTo>
                                                    <a:pt x="698090" y="351504"/>
                                                  </a:lnTo>
                                                  <a:lnTo>
                                                    <a:pt x="690716" y="290052"/>
                                                  </a:lnTo>
                                                  <a:lnTo>
                                                    <a:pt x="634180" y="270388"/>
                                                  </a:lnTo>
                                                  <a:lnTo>
                                                    <a:pt x="594851" y="255639"/>
                                                  </a:lnTo>
                                                  <a:lnTo>
                                                    <a:pt x="553064" y="282678"/>
                                                  </a:lnTo>
                                                  <a:lnTo>
                                                    <a:pt x="513735" y="287594"/>
                                                  </a:lnTo>
                                                  <a:lnTo>
                                                    <a:pt x="511277" y="255639"/>
                                                  </a:lnTo>
                                                  <a:lnTo>
                                                    <a:pt x="508819" y="228600"/>
                                                  </a:lnTo>
                                                  <a:lnTo>
                                                    <a:pt x="535858" y="191729"/>
                                                  </a:lnTo>
                                                  <a:lnTo>
                                                    <a:pt x="621890" y="184355"/>
                                                  </a:lnTo>
                                                  <a:lnTo>
                                                    <a:pt x="678426" y="167149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661219" y="125362"/>
                                                  </a:lnTo>
                                                  <a:lnTo>
                                                    <a:pt x="577645" y="115529"/>
                                                  </a:lnTo>
                                                  <a:lnTo>
                                                    <a:pt x="557980" y="98323"/>
                                                  </a:lnTo>
                                                  <a:lnTo>
                                                    <a:pt x="557980" y="54078"/>
                                                  </a:lnTo>
                                                  <a:lnTo>
                                                    <a:pt x="494071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accent2">
                                                <a:lumMod val="75000"/>
                                              </a:schemeClr>
                                            </a:solidFill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tlCol="0" anchor="ctr"/>
                                            <a:lstStyle/>
                                            <a:p>
                                              <a:pPr algn="ctr"/>
                                              <a:r>
                                                <a:rPr lang="ru-RU" sz="1200" b="1" dirty="0" smtClean="0">
                                                  <a:solidFill>
                                                    <a:schemeClr val="bg1"/>
                                                  </a:solidFill>
                                                </a:rPr>
                                                <a:t>Аткарск</a:t>
                                              </a:r>
                                              <a:endParaRPr lang="ru-RU" sz="1200" b="1" dirty="0">
                                                <a:solidFill>
                                                  <a:schemeClr val="bg1"/>
                                                </a:solidFill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38" name="Полилиния 37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3084871" y="752168"/>
                                            <a:ext cx="1189703" cy="1111045"/>
                                          </a:xfrm>
                                          <a:custGeom>
                                            <a:avLst/>
                                            <a:gdLst>
                                              <a:gd name="connsiteX0" fmla="*/ 54077 w 1189703"/>
                                              <a:gd name="connsiteY0" fmla="*/ 290051 h 1111045"/>
                                              <a:gd name="connsiteX1" fmla="*/ 12290 w 1189703"/>
                                              <a:gd name="connsiteY1" fmla="*/ 393290 h 1111045"/>
                                              <a:gd name="connsiteX2" fmla="*/ 0 w 1189703"/>
                                              <a:gd name="connsiteY2" fmla="*/ 454742 h 1111045"/>
                                              <a:gd name="connsiteX3" fmla="*/ 0 w 1189703"/>
                                              <a:gd name="connsiteY3" fmla="*/ 494071 h 1111045"/>
                                              <a:gd name="connsiteX4" fmla="*/ 54077 w 1189703"/>
                                              <a:gd name="connsiteY4" fmla="*/ 501445 h 1111045"/>
                                              <a:gd name="connsiteX5" fmla="*/ 63910 w 1189703"/>
                                              <a:gd name="connsiteY5" fmla="*/ 526026 h 1111045"/>
                                              <a:gd name="connsiteX6" fmla="*/ 127819 w 1189703"/>
                                              <a:gd name="connsiteY6" fmla="*/ 572729 h 1111045"/>
                                              <a:gd name="connsiteX7" fmla="*/ 132735 w 1189703"/>
                                              <a:gd name="connsiteY7" fmla="*/ 621890 h 1111045"/>
                                              <a:gd name="connsiteX8" fmla="*/ 157316 w 1189703"/>
                                              <a:gd name="connsiteY8" fmla="*/ 641555 h 1111045"/>
                                              <a:gd name="connsiteX9" fmla="*/ 235974 w 1189703"/>
                                              <a:gd name="connsiteY9" fmla="*/ 644013 h 1111045"/>
                                              <a:gd name="connsiteX10" fmla="*/ 245806 w 1189703"/>
                                              <a:gd name="connsiteY10" fmla="*/ 685800 h 1111045"/>
                                              <a:gd name="connsiteX11" fmla="*/ 108155 w 1189703"/>
                                              <a:gd name="connsiteY11" fmla="*/ 712838 h 1111045"/>
                                              <a:gd name="connsiteX12" fmla="*/ 78658 w 1189703"/>
                                              <a:gd name="connsiteY12" fmla="*/ 757084 h 1111045"/>
                                              <a:gd name="connsiteX13" fmla="*/ 83574 w 1189703"/>
                                              <a:gd name="connsiteY13" fmla="*/ 798871 h 1111045"/>
                                              <a:gd name="connsiteX14" fmla="*/ 162232 w 1189703"/>
                                              <a:gd name="connsiteY14" fmla="*/ 779206 h 1111045"/>
                                              <a:gd name="connsiteX15" fmla="*/ 263013 w 1189703"/>
                                              <a:gd name="connsiteY15" fmla="*/ 808703 h 1111045"/>
                                              <a:gd name="connsiteX16" fmla="*/ 282677 w 1189703"/>
                                              <a:gd name="connsiteY16" fmla="*/ 914400 h 1111045"/>
                                              <a:gd name="connsiteX17" fmla="*/ 530942 w 1189703"/>
                                              <a:gd name="connsiteY17" fmla="*/ 978309 h 1111045"/>
                                              <a:gd name="connsiteX18" fmla="*/ 575187 w 1189703"/>
                                              <a:gd name="connsiteY18" fmla="*/ 968477 h 1111045"/>
                                              <a:gd name="connsiteX19" fmla="*/ 619432 w 1189703"/>
                                              <a:gd name="connsiteY19" fmla="*/ 980767 h 1111045"/>
                                              <a:gd name="connsiteX20" fmla="*/ 604684 w 1189703"/>
                                              <a:gd name="connsiteY20" fmla="*/ 1015180 h 1111045"/>
                                              <a:gd name="connsiteX21" fmla="*/ 592394 w 1189703"/>
                                              <a:gd name="connsiteY21" fmla="*/ 1059426 h 1111045"/>
                                              <a:gd name="connsiteX22" fmla="*/ 587477 w 1189703"/>
                                              <a:gd name="connsiteY22" fmla="*/ 1111045 h 1111045"/>
                                              <a:gd name="connsiteX23" fmla="*/ 641555 w 1189703"/>
                                              <a:gd name="connsiteY23" fmla="*/ 1098755 h 1111045"/>
                                              <a:gd name="connsiteX24" fmla="*/ 690716 w 1189703"/>
                                              <a:gd name="connsiteY24" fmla="*/ 1049593 h 1111045"/>
                                              <a:gd name="connsiteX25" fmla="*/ 789039 w 1189703"/>
                                              <a:gd name="connsiteY25" fmla="*/ 1034845 h 1111045"/>
                                              <a:gd name="connsiteX26" fmla="*/ 825910 w 1189703"/>
                                              <a:gd name="connsiteY26" fmla="*/ 943897 h 1111045"/>
                                              <a:gd name="connsiteX27" fmla="*/ 897194 w 1189703"/>
                                              <a:gd name="connsiteY27" fmla="*/ 919316 h 1111045"/>
                                              <a:gd name="connsiteX28" fmla="*/ 1002890 w 1189703"/>
                                              <a:gd name="connsiteY28" fmla="*/ 916858 h 1111045"/>
                                              <a:gd name="connsiteX29" fmla="*/ 1064342 w 1189703"/>
                                              <a:gd name="connsiteY29" fmla="*/ 879987 h 1111045"/>
                                              <a:gd name="connsiteX30" fmla="*/ 953729 w 1189703"/>
                                              <a:gd name="connsiteY30" fmla="*/ 828367 h 1111045"/>
                                              <a:gd name="connsiteX31" fmla="*/ 872613 w 1189703"/>
                                              <a:gd name="connsiteY31" fmla="*/ 712838 h 1111045"/>
                                              <a:gd name="connsiteX32" fmla="*/ 882445 w 1189703"/>
                                              <a:gd name="connsiteY32" fmla="*/ 688258 h 1111045"/>
                                              <a:gd name="connsiteX33" fmla="*/ 926690 w 1189703"/>
                                              <a:gd name="connsiteY33" fmla="*/ 680884 h 1111045"/>
                                              <a:gd name="connsiteX34" fmla="*/ 1015181 w 1189703"/>
                                              <a:gd name="connsiteY34" fmla="*/ 698090 h 1111045"/>
                                              <a:gd name="connsiteX35" fmla="*/ 1074174 w 1189703"/>
                                              <a:gd name="connsiteY35" fmla="*/ 663677 h 1111045"/>
                                              <a:gd name="connsiteX36" fmla="*/ 1034845 w 1189703"/>
                                              <a:gd name="connsiteY36" fmla="*/ 612058 h 1111045"/>
                                              <a:gd name="connsiteX37" fmla="*/ 1037303 w 1189703"/>
                                              <a:gd name="connsiteY37" fmla="*/ 553064 h 1111045"/>
                                              <a:gd name="connsiteX38" fmla="*/ 1025013 w 1189703"/>
                                              <a:gd name="connsiteY38" fmla="*/ 528484 h 1111045"/>
                                              <a:gd name="connsiteX39" fmla="*/ 1007806 w 1189703"/>
                                              <a:gd name="connsiteY39" fmla="*/ 420329 h 1111045"/>
                                              <a:gd name="connsiteX40" fmla="*/ 975852 w 1189703"/>
                                              <a:gd name="connsiteY40" fmla="*/ 395748 h 1111045"/>
                                              <a:gd name="connsiteX41" fmla="*/ 985684 w 1189703"/>
                                              <a:gd name="connsiteY41" fmla="*/ 344129 h 1111045"/>
                                              <a:gd name="connsiteX42" fmla="*/ 1039761 w 1189703"/>
                                              <a:gd name="connsiteY42" fmla="*/ 326922 h 1111045"/>
                                              <a:gd name="connsiteX43" fmla="*/ 1125794 w 1189703"/>
                                              <a:gd name="connsiteY43" fmla="*/ 319548 h 1111045"/>
                                              <a:gd name="connsiteX44" fmla="*/ 1182329 w 1189703"/>
                                              <a:gd name="connsiteY44" fmla="*/ 204019 h 1111045"/>
                                              <a:gd name="connsiteX45" fmla="*/ 1189703 w 1189703"/>
                                              <a:gd name="connsiteY45" fmla="*/ 154858 h 1111045"/>
                                              <a:gd name="connsiteX46" fmla="*/ 1155290 w 1189703"/>
                                              <a:gd name="connsiteY46" fmla="*/ 122903 h 1111045"/>
                                              <a:gd name="connsiteX47" fmla="*/ 1128252 w 1189703"/>
                                              <a:gd name="connsiteY47" fmla="*/ 159774 h 1111045"/>
                                              <a:gd name="connsiteX48" fmla="*/ 1076632 w 1189703"/>
                                              <a:gd name="connsiteY48" fmla="*/ 149942 h 1111045"/>
                                              <a:gd name="connsiteX49" fmla="*/ 1074174 w 1189703"/>
                                              <a:gd name="connsiteY49" fmla="*/ 98322 h 1111045"/>
                                              <a:gd name="connsiteX50" fmla="*/ 1042219 w 1189703"/>
                                              <a:gd name="connsiteY50" fmla="*/ 78658 h 1111045"/>
                                              <a:gd name="connsiteX51" fmla="*/ 1007806 w 1189703"/>
                                              <a:gd name="connsiteY51" fmla="*/ 100780 h 1111045"/>
                                              <a:gd name="connsiteX52" fmla="*/ 988142 w 1189703"/>
                                              <a:gd name="connsiteY52" fmla="*/ 127819 h 1111045"/>
                                              <a:gd name="connsiteX53" fmla="*/ 966019 w 1189703"/>
                                              <a:gd name="connsiteY53" fmla="*/ 88490 h 1111045"/>
                                              <a:gd name="connsiteX54" fmla="*/ 985684 w 1189703"/>
                                              <a:gd name="connsiteY54" fmla="*/ 44245 h 1111045"/>
                                              <a:gd name="connsiteX55" fmla="*/ 970935 w 1189703"/>
                                              <a:gd name="connsiteY55" fmla="*/ 0 h 1111045"/>
                                              <a:gd name="connsiteX56" fmla="*/ 951271 w 1189703"/>
                                              <a:gd name="connsiteY56" fmla="*/ 24580 h 1111045"/>
                                              <a:gd name="connsiteX57" fmla="*/ 914400 w 1189703"/>
                                              <a:gd name="connsiteY57" fmla="*/ 0 h 1111045"/>
                                              <a:gd name="connsiteX58" fmla="*/ 887361 w 1189703"/>
                                              <a:gd name="connsiteY58" fmla="*/ 44245 h 1111045"/>
                                              <a:gd name="connsiteX59" fmla="*/ 865239 w 1189703"/>
                                              <a:gd name="connsiteY59" fmla="*/ 105697 h 1111045"/>
                                              <a:gd name="connsiteX60" fmla="*/ 779206 w 1189703"/>
                                              <a:gd name="connsiteY60" fmla="*/ 56535 h 1111045"/>
                                              <a:gd name="connsiteX61" fmla="*/ 786581 w 1189703"/>
                                              <a:gd name="connsiteY61" fmla="*/ 127819 h 1111045"/>
                                              <a:gd name="connsiteX62" fmla="*/ 752168 w 1189703"/>
                                              <a:gd name="connsiteY62" fmla="*/ 164690 h 1111045"/>
                                              <a:gd name="connsiteX63" fmla="*/ 707923 w 1189703"/>
                                              <a:gd name="connsiteY63" fmla="*/ 164690 h 1111045"/>
                                              <a:gd name="connsiteX64" fmla="*/ 666135 w 1189703"/>
                                              <a:gd name="connsiteY64" fmla="*/ 199103 h 1111045"/>
                                              <a:gd name="connsiteX65" fmla="*/ 626806 w 1189703"/>
                                              <a:gd name="connsiteY65" fmla="*/ 201561 h 1111045"/>
                                              <a:gd name="connsiteX66" fmla="*/ 585019 w 1189703"/>
                                              <a:gd name="connsiteY66" fmla="*/ 213851 h 1111045"/>
                                              <a:gd name="connsiteX67" fmla="*/ 538316 w 1189703"/>
                                              <a:gd name="connsiteY67" fmla="*/ 213851 h 1111045"/>
                                              <a:gd name="connsiteX68" fmla="*/ 516194 w 1189703"/>
                                              <a:gd name="connsiteY68" fmla="*/ 245806 h 1111045"/>
                                              <a:gd name="connsiteX69" fmla="*/ 474406 w 1189703"/>
                                              <a:gd name="connsiteY69" fmla="*/ 233516 h 1111045"/>
                                              <a:gd name="connsiteX70" fmla="*/ 425245 w 1189703"/>
                                              <a:gd name="connsiteY70" fmla="*/ 245806 h 1111045"/>
                                              <a:gd name="connsiteX71" fmla="*/ 405581 w 1189703"/>
                                              <a:gd name="connsiteY71" fmla="*/ 208935 h 1111045"/>
                                              <a:gd name="connsiteX72" fmla="*/ 371168 w 1189703"/>
                                              <a:gd name="connsiteY72" fmla="*/ 191729 h 1111045"/>
                                              <a:gd name="connsiteX73" fmla="*/ 356419 w 1189703"/>
                                              <a:gd name="connsiteY73" fmla="*/ 184355 h 1111045"/>
                                              <a:gd name="connsiteX74" fmla="*/ 324464 w 1189703"/>
                                              <a:gd name="connsiteY74" fmla="*/ 162232 h 1111045"/>
                                              <a:gd name="connsiteX75" fmla="*/ 235974 w 1189703"/>
                                              <a:gd name="connsiteY75" fmla="*/ 272845 h 1111045"/>
                                              <a:gd name="connsiteX76" fmla="*/ 265471 w 1189703"/>
                                              <a:gd name="connsiteY76" fmla="*/ 329380 h 1111045"/>
                                              <a:gd name="connsiteX77" fmla="*/ 282677 w 1189703"/>
                                              <a:gd name="connsiteY77" fmla="*/ 368709 h 1111045"/>
                                              <a:gd name="connsiteX78" fmla="*/ 265471 w 1189703"/>
                                              <a:gd name="connsiteY78" fmla="*/ 398206 h 1111045"/>
                                              <a:gd name="connsiteX79" fmla="*/ 206477 w 1189703"/>
                                              <a:gd name="connsiteY79" fmla="*/ 388374 h 1111045"/>
                                              <a:gd name="connsiteX80" fmla="*/ 176981 w 1189703"/>
                                              <a:gd name="connsiteY80" fmla="*/ 371167 h 1111045"/>
                                              <a:gd name="connsiteX81" fmla="*/ 154858 w 1189703"/>
                                              <a:gd name="connsiteY81" fmla="*/ 336755 h 1111045"/>
                                              <a:gd name="connsiteX82" fmla="*/ 145026 w 1189703"/>
                                              <a:gd name="connsiteY82" fmla="*/ 314632 h 1111045"/>
                                              <a:gd name="connsiteX83" fmla="*/ 122903 w 1189703"/>
                                              <a:gd name="connsiteY83" fmla="*/ 270387 h 1111045"/>
                                              <a:gd name="connsiteX84" fmla="*/ 54077 w 1189703"/>
                                              <a:gd name="connsiteY84" fmla="*/ 290051 h 1111045"/>
                                            </a:gdLst>
                                            <a:ahLst/>
                                            <a:cxnLst>
                                              <a:cxn ang="0">
                                                <a:pos x="connsiteX0" y="connsiteY0"/>
                                              </a:cxn>
                                              <a:cxn ang="0">
                                                <a:pos x="connsiteX1" y="connsiteY1"/>
                                              </a:cxn>
                                              <a:cxn ang="0">
                                                <a:pos x="connsiteX2" y="connsiteY2"/>
                                              </a:cxn>
                                              <a:cxn ang="0">
                                                <a:pos x="connsiteX3" y="connsiteY3"/>
                                              </a:cxn>
                                              <a:cxn ang="0">
                                                <a:pos x="connsiteX4" y="connsiteY4"/>
                                              </a:cxn>
                                              <a:cxn ang="0">
                                                <a:pos x="connsiteX5" y="connsiteY5"/>
                                              </a:cxn>
                                              <a:cxn ang="0">
                                                <a:pos x="connsiteX6" y="connsiteY6"/>
                                              </a:cxn>
                                              <a:cxn ang="0">
                                                <a:pos x="connsiteX7" y="connsiteY7"/>
                                              </a:cxn>
                                              <a:cxn ang="0">
                                                <a:pos x="connsiteX8" y="connsiteY8"/>
                                              </a:cxn>
                                              <a:cxn ang="0">
                                                <a:pos x="connsiteX9" y="connsiteY9"/>
                                              </a:cxn>
                                              <a:cxn ang="0">
                                                <a:pos x="connsiteX10" y="connsiteY10"/>
                                              </a:cxn>
                                              <a:cxn ang="0">
                                                <a:pos x="connsiteX11" y="connsiteY11"/>
                                              </a:cxn>
                                              <a:cxn ang="0">
                                                <a:pos x="connsiteX12" y="connsiteY12"/>
                                              </a:cxn>
                                              <a:cxn ang="0">
                                                <a:pos x="connsiteX13" y="connsiteY13"/>
                                              </a:cxn>
                                              <a:cxn ang="0">
                                                <a:pos x="connsiteX14" y="connsiteY14"/>
                                              </a:cxn>
                                              <a:cxn ang="0">
                                                <a:pos x="connsiteX15" y="connsiteY15"/>
                                              </a:cxn>
                                              <a:cxn ang="0">
                                                <a:pos x="connsiteX16" y="connsiteY16"/>
                                              </a:cxn>
                                              <a:cxn ang="0">
                                                <a:pos x="connsiteX17" y="connsiteY17"/>
                                              </a:cxn>
                                              <a:cxn ang="0">
                                                <a:pos x="connsiteX18" y="connsiteY18"/>
                                              </a:cxn>
                                              <a:cxn ang="0">
                                                <a:pos x="connsiteX19" y="connsiteY19"/>
                                              </a:cxn>
                                              <a:cxn ang="0">
                                                <a:pos x="connsiteX20" y="connsiteY20"/>
                                              </a:cxn>
                                              <a:cxn ang="0">
                                                <a:pos x="connsiteX21" y="connsiteY21"/>
                                              </a:cxn>
                                              <a:cxn ang="0">
                                                <a:pos x="connsiteX22" y="connsiteY22"/>
                                              </a:cxn>
                                              <a:cxn ang="0">
                                                <a:pos x="connsiteX23" y="connsiteY23"/>
                                              </a:cxn>
                                              <a:cxn ang="0">
                                                <a:pos x="connsiteX24" y="connsiteY24"/>
                                              </a:cxn>
                                              <a:cxn ang="0">
                                                <a:pos x="connsiteX25" y="connsiteY25"/>
                                              </a:cxn>
                                              <a:cxn ang="0">
                                                <a:pos x="connsiteX26" y="connsiteY26"/>
                                              </a:cxn>
                                              <a:cxn ang="0">
                                                <a:pos x="connsiteX27" y="connsiteY27"/>
                                              </a:cxn>
                                              <a:cxn ang="0">
                                                <a:pos x="connsiteX28" y="connsiteY28"/>
                                              </a:cxn>
                                              <a:cxn ang="0">
                                                <a:pos x="connsiteX29" y="connsiteY29"/>
                                              </a:cxn>
                                              <a:cxn ang="0">
                                                <a:pos x="connsiteX30" y="connsiteY30"/>
                                              </a:cxn>
                                              <a:cxn ang="0">
                                                <a:pos x="connsiteX31" y="connsiteY31"/>
                                              </a:cxn>
                                              <a:cxn ang="0">
                                                <a:pos x="connsiteX32" y="connsiteY32"/>
                                              </a:cxn>
                                              <a:cxn ang="0">
                                                <a:pos x="connsiteX33" y="connsiteY33"/>
                                              </a:cxn>
                                              <a:cxn ang="0">
                                                <a:pos x="connsiteX34" y="connsiteY34"/>
                                              </a:cxn>
                                              <a:cxn ang="0">
                                                <a:pos x="connsiteX35" y="connsiteY35"/>
                                              </a:cxn>
                                              <a:cxn ang="0">
                                                <a:pos x="connsiteX36" y="connsiteY36"/>
                                              </a:cxn>
                                              <a:cxn ang="0">
                                                <a:pos x="connsiteX37" y="connsiteY37"/>
                                              </a:cxn>
                                              <a:cxn ang="0">
                                                <a:pos x="connsiteX38" y="connsiteY38"/>
                                              </a:cxn>
                                              <a:cxn ang="0">
                                                <a:pos x="connsiteX39" y="connsiteY39"/>
                                              </a:cxn>
                                              <a:cxn ang="0">
                                                <a:pos x="connsiteX40" y="connsiteY40"/>
                                              </a:cxn>
                                              <a:cxn ang="0">
                                                <a:pos x="connsiteX41" y="connsiteY41"/>
                                              </a:cxn>
                                              <a:cxn ang="0">
                                                <a:pos x="connsiteX42" y="connsiteY42"/>
                                              </a:cxn>
                                              <a:cxn ang="0">
                                                <a:pos x="connsiteX43" y="connsiteY43"/>
                                              </a:cxn>
                                              <a:cxn ang="0">
                                                <a:pos x="connsiteX44" y="connsiteY44"/>
                                              </a:cxn>
                                              <a:cxn ang="0">
                                                <a:pos x="connsiteX45" y="connsiteY45"/>
                                              </a:cxn>
                                              <a:cxn ang="0">
                                                <a:pos x="connsiteX46" y="connsiteY46"/>
                                              </a:cxn>
                                              <a:cxn ang="0">
                                                <a:pos x="connsiteX47" y="connsiteY47"/>
                                              </a:cxn>
                                              <a:cxn ang="0">
                                                <a:pos x="connsiteX48" y="connsiteY48"/>
                                              </a:cxn>
                                              <a:cxn ang="0">
                                                <a:pos x="connsiteX49" y="connsiteY49"/>
                                              </a:cxn>
                                              <a:cxn ang="0">
                                                <a:pos x="connsiteX50" y="connsiteY50"/>
                                              </a:cxn>
                                              <a:cxn ang="0">
                                                <a:pos x="connsiteX51" y="connsiteY51"/>
                                              </a:cxn>
                                              <a:cxn ang="0">
                                                <a:pos x="connsiteX52" y="connsiteY52"/>
                                              </a:cxn>
                                              <a:cxn ang="0">
                                                <a:pos x="connsiteX53" y="connsiteY53"/>
                                              </a:cxn>
                                              <a:cxn ang="0">
                                                <a:pos x="connsiteX54" y="connsiteY54"/>
                                              </a:cxn>
                                              <a:cxn ang="0">
                                                <a:pos x="connsiteX55" y="connsiteY55"/>
                                              </a:cxn>
                                              <a:cxn ang="0">
                                                <a:pos x="connsiteX56" y="connsiteY56"/>
                                              </a:cxn>
                                              <a:cxn ang="0">
                                                <a:pos x="connsiteX57" y="connsiteY57"/>
                                              </a:cxn>
                                              <a:cxn ang="0">
                                                <a:pos x="connsiteX58" y="connsiteY58"/>
                                              </a:cxn>
                                              <a:cxn ang="0">
                                                <a:pos x="connsiteX59" y="connsiteY59"/>
                                              </a:cxn>
                                              <a:cxn ang="0">
                                                <a:pos x="connsiteX60" y="connsiteY60"/>
                                              </a:cxn>
                                              <a:cxn ang="0">
                                                <a:pos x="connsiteX61" y="connsiteY61"/>
                                              </a:cxn>
                                              <a:cxn ang="0">
                                                <a:pos x="connsiteX62" y="connsiteY62"/>
                                              </a:cxn>
                                              <a:cxn ang="0">
                                                <a:pos x="connsiteX63" y="connsiteY63"/>
                                              </a:cxn>
                                              <a:cxn ang="0">
                                                <a:pos x="connsiteX64" y="connsiteY64"/>
                                              </a:cxn>
                                              <a:cxn ang="0">
                                                <a:pos x="connsiteX65" y="connsiteY65"/>
                                              </a:cxn>
                                              <a:cxn ang="0">
                                                <a:pos x="connsiteX66" y="connsiteY66"/>
                                              </a:cxn>
                                              <a:cxn ang="0">
                                                <a:pos x="connsiteX67" y="connsiteY67"/>
                                              </a:cxn>
                                              <a:cxn ang="0">
                                                <a:pos x="connsiteX68" y="connsiteY68"/>
                                              </a:cxn>
                                              <a:cxn ang="0">
                                                <a:pos x="connsiteX69" y="connsiteY69"/>
                                              </a:cxn>
                                              <a:cxn ang="0">
                                                <a:pos x="connsiteX70" y="connsiteY70"/>
                                              </a:cxn>
                                              <a:cxn ang="0">
                                                <a:pos x="connsiteX71" y="connsiteY71"/>
                                              </a:cxn>
                                              <a:cxn ang="0">
                                                <a:pos x="connsiteX72" y="connsiteY72"/>
                                              </a:cxn>
                                              <a:cxn ang="0">
                                                <a:pos x="connsiteX73" y="connsiteY73"/>
                                              </a:cxn>
                                              <a:cxn ang="0">
                                                <a:pos x="connsiteX74" y="connsiteY74"/>
                                              </a:cxn>
                                              <a:cxn ang="0">
                                                <a:pos x="connsiteX75" y="connsiteY75"/>
                                              </a:cxn>
                                              <a:cxn ang="0">
                                                <a:pos x="connsiteX76" y="connsiteY76"/>
                                              </a:cxn>
                                              <a:cxn ang="0">
                                                <a:pos x="connsiteX77" y="connsiteY77"/>
                                              </a:cxn>
                                              <a:cxn ang="0">
                                                <a:pos x="connsiteX78" y="connsiteY78"/>
                                              </a:cxn>
                                              <a:cxn ang="0">
                                                <a:pos x="connsiteX79" y="connsiteY79"/>
                                              </a:cxn>
                                              <a:cxn ang="0">
                                                <a:pos x="connsiteX80" y="connsiteY80"/>
                                              </a:cxn>
                                              <a:cxn ang="0">
                                                <a:pos x="connsiteX81" y="connsiteY81"/>
                                              </a:cxn>
                                              <a:cxn ang="0">
                                                <a:pos x="connsiteX82" y="connsiteY82"/>
                                              </a:cxn>
                                              <a:cxn ang="0">
                                                <a:pos x="connsiteX83" y="connsiteY83"/>
                                              </a:cxn>
                                              <a:cxn ang="0">
                                                <a:pos x="connsiteX84" y="connsiteY84"/>
                                              </a:cxn>
                                            </a:cxnLst>
                                            <a:rect l="l" t="t" r="r" b="b"/>
                                            <a:pathLst>
                                              <a:path w="1189703" h="1111045">
                                                <a:moveTo>
                                                  <a:pt x="54077" y="290051"/>
                                                </a:moveTo>
                                                <a:lnTo>
                                                  <a:pt x="12290" y="393290"/>
                                                </a:lnTo>
                                                <a:lnTo>
                                                  <a:pt x="0" y="454742"/>
                                                </a:lnTo>
                                                <a:lnTo>
                                                  <a:pt x="0" y="494071"/>
                                                </a:lnTo>
                                                <a:lnTo>
                                                  <a:pt x="54077" y="501445"/>
                                                </a:lnTo>
                                                <a:lnTo>
                                                  <a:pt x="63910" y="526026"/>
                                                </a:lnTo>
                                                <a:lnTo>
                                                  <a:pt x="127819" y="572729"/>
                                                </a:lnTo>
                                                <a:lnTo>
                                                  <a:pt x="132735" y="621890"/>
                                                </a:lnTo>
                                                <a:lnTo>
                                                  <a:pt x="157316" y="641555"/>
                                                </a:lnTo>
                                                <a:lnTo>
                                                  <a:pt x="235974" y="644013"/>
                                                </a:lnTo>
                                                <a:lnTo>
                                                  <a:pt x="245806" y="685800"/>
                                                </a:lnTo>
                                                <a:lnTo>
                                                  <a:pt x="108155" y="712838"/>
                                                </a:lnTo>
                                                <a:lnTo>
                                                  <a:pt x="78658" y="757084"/>
                                                </a:lnTo>
                                                <a:lnTo>
                                                  <a:pt x="83574" y="798871"/>
                                                </a:lnTo>
                                                <a:lnTo>
                                                  <a:pt x="162232" y="779206"/>
                                                </a:lnTo>
                                                <a:lnTo>
                                                  <a:pt x="263013" y="808703"/>
                                                </a:lnTo>
                                                <a:lnTo>
                                                  <a:pt x="282677" y="914400"/>
                                                </a:lnTo>
                                                <a:lnTo>
                                                  <a:pt x="530942" y="978309"/>
                                                </a:lnTo>
                                                <a:lnTo>
                                                  <a:pt x="575187" y="968477"/>
                                                </a:lnTo>
                                                <a:lnTo>
                                                  <a:pt x="619432" y="980767"/>
                                                </a:lnTo>
                                                <a:lnTo>
                                                  <a:pt x="604684" y="1015180"/>
                                                </a:lnTo>
                                                <a:lnTo>
                                                  <a:pt x="592394" y="1059426"/>
                                                </a:lnTo>
                                                <a:lnTo>
                                                  <a:pt x="587477" y="1111045"/>
                                                </a:lnTo>
                                                <a:lnTo>
                                                  <a:pt x="641555" y="1098755"/>
                                                </a:lnTo>
                                                <a:lnTo>
                                                  <a:pt x="690716" y="1049593"/>
                                                </a:lnTo>
                                                <a:lnTo>
                                                  <a:pt x="789039" y="1034845"/>
                                                </a:lnTo>
                                                <a:lnTo>
                                                  <a:pt x="825910" y="943897"/>
                                                </a:lnTo>
                                                <a:lnTo>
                                                  <a:pt x="897194" y="919316"/>
                                                </a:lnTo>
                                                <a:lnTo>
                                                  <a:pt x="1002890" y="916858"/>
                                                </a:lnTo>
                                                <a:lnTo>
                                                  <a:pt x="1064342" y="879987"/>
                                                </a:lnTo>
                                                <a:lnTo>
                                                  <a:pt x="953729" y="828367"/>
                                                </a:lnTo>
                                                <a:lnTo>
                                                  <a:pt x="872613" y="712838"/>
                                                </a:lnTo>
                                                <a:lnTo>
                                                  <a:pt x="882445" y="688258"/>
                                                </a:lnTo>
                                                <a:lnTo>
                                                  <a:pt x="926690" y="680884"/>
                                                </a:lnTo>
                                                <a:lnTo>
                                                  <a:pt x="1015181" y="698090"/>
                                                </a:lnTo>
                                                <a:lnTo>
                                                  <a:pt x="1074174" y="663677"/>
                                                </a:lnTo>
                                                <a:lnTo>
                                                  <a:pt x="1034845" y="612058"/>
                                                </a:lnTo>
                                                <a:cubicBezTo>
                                                  <a:pt x="1035664" y="592393"/>
                                                  <a:pt x="1036484" y="572729"/>
                                                  <a:pt x="1037303" y="553064"/>
                                                </a:cubicBezTo>
                                                <a:lnTo>
                                                  <a:pt x="1025013" y="528484"/>
                                                </a:lnTo>
                                                <a:lnTo>
                                                  <a:pt x="1007806" y="420329"/>
                                                </a:lnTo>
                                                <a:lnTo>
                                                  <a:pt x="975852" y="395748"/>
                                                </a:lnTo>
                                                <a:lnTo>
                                                  <a:pt x="985684" y="344129"/>
                                                </a:lnTo>
                                                <a:lnTo>
                                                  <a:pt x="1039761" y="326922"/>
                                                </a:lnTo>
                                                <a:lnTo>
                                                  <a:pt x="1125794" y="319548"/>
                                                </a:lnTo>
                                                <a:lnTo>
                                                  <a:pt x="1182329" y="204019"/>
                                                </a:lnTo>
                                                <a:lnTo>
                                                  <a:pt x="1189703" y="154858"/>
                                                </a:lnTo>
                                                <a:lnTo>
                                                  <a:pt x="1155290" y="122903"/>
                                                </a:lnTo>
                                                <a:lnTo>
                                                  <a:pt x="1128252" y="159774"/>
                                                </a:lnTo>
                                                <a:lnTo>
                                                  <a:pt x="1076632" y="149942"/>
                                                </a:lnTo>
                                                <a:lnTo>
                                                  <a:pt x="1074174" y="98322"/>
                                                </a:lnTo>
                                                <a:lnTo>
                                                  <a:pt x="1042219" y="78658"/>
                                                </a:lnTo>
                                                <a:lnTo>
                                                  <a:pt x="1007806" y="100780"/>
                                                </a:lnTo>
                                                <a:lnTo>
                                                  <a:pt x="988142" y="127819"/>
                                                </a:lnTo>
                                                <a:lnTo>
                                                  <a:pt x="966019" y="88490"/>
                                                </a:lnTo>
                                                <a:lnTo>
                                                  <a:pt x="985684" y="44245"/>
                                                </a:lnTo>
                                                <a:lnTo>
                                                  <a:pt x="970935" y="0"/>
                                                </a:lnTo>
                                                <a:lnTo>
                                                  <a:pt x="951271" y="24580"/>
                                                </a:lnTo>
                                                <a:lnTo>
                                                  <a:pt x="914400" y="0"/>
                                                </a:lnTo>
                                                <a:lnTo>
                                                  <a:pt x="887361" y="44245"/>
                                                </a:lnTo>
                                                <a:lnTo>
                                                  <a:pt x="865239" y="105697"/>
                                                </a:lnTo>
                                                <a:lnTo>
                                                  <a:pt x="779206" y="56535"/>
                                                </a:lnTo>
                                                <a:lnTo>
                                                  <a:pt x="786581" y="127819"/>
                                                </a:lnTo>
                                                <a:lnTo>
                                                  <a:pt x="752168" y="164690"/>
                                                </a:lnTo>
                                                <a:lnTo>
                                                  <a:pt x="707923" y="164690"/>
                                                </a:lnTo>
                                                <a:lnTo>
                                                  <a:pt x="666135" y="199103"/>
                                                </a:lnTo>
                                                <a:lnTo>
                                                  <a:pt x="626806" y="201561"/>
                                                </a:lnTo>
                                                <a:lnTo>
                                                  <a:pt x="585019" y="213851"/>
                                                </a:lnTo>
                                                <a:lnTo>
                                                  <a:pt x="538316" y="213851"/>
                                                </a:lnTo>
                                                <a:lnTo>
                                                  <a:pt x="516194" y="245806"/>
                                                </a:lnTo>
                                                <a:lnTo>
                                                  <a:pt x="474406" y="233516"/>
                                                </a:lnTo>
                                                <a:lnTo>
                                                  <a:pt x="425245" y="245806"/>
                                                </a:lnTo>
                                                <a:lnTo>
                                                  <a:pt x="405581" y="208935"/>
                                                </a:lnTo>
                                                <a:lnTo>
                                                  <a:pt x="371168" y="191729"/>
                                                </a:lnTo>
                                                <a:lnTo>
                                                  <a:pt x="356419" y="184355"/>
                                                </a:lnTo>
                                                <a:lnTo>
                                                  <a:pt x="324464" y="162232"/>
                                                </a:lnTo>
                                                <a:lnTo>
                                                  <a:pt x="235974" y="272845"/>
                                                </a:lnTo>
                                                <a:lnTo>
                                                  <a:pt x="265471" y="329380"/>
                                                </a:lnTo>
                                                <a:lnTo>
                                                  <a:pt x="282677" y="368709"/>
                                                </a:lnTo>
                                                <a:lnTo>
                                                  <a:pt x="265471" y="398206"/>
                                                </a:lnTo>
                                                <a:lnTo>
                                                  <a:pt x="206477" y="388374"/>
                                                </a:lnTo>
                                                <a:lnTo>
                                                  <a:pt x="176981" y="371167"/>
                                                </a:lnTo>
                                                <a:lnTo>
                                                  <a:pt x="154858" y="336755"/>
                                                </a:lnTo>
                                                <a:lnTo>
                                                  <a:pt x="145026" y="314632"/>
                                                </a:lnTo>
                                                <a:lnTo>
                                                  <a:pt x="122903" y="270387"/>
                                                </a:lnTo>
                                                <a:lnTo>
                                                  <a:pt x="54077" y="290051"/>
                                                </a:lnTo>
                                                <a:close/>
                                              </a:path>
                                            </a:pathLst>
                                          </a:custGeom>
                                          <a:solidFill>
                                            <a:srgbClr val="FBFE94"/>
                                          </a:solidFill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r>
                                              <a:rPr lang="ru-RU" sz="1200" b="1" dirty="0" smtClean="0">
                                                <a:solidFill>
                                                  <a:schemeClr val="tx1">
                                                    <a:lumMod val="95000"/>
                                                    <a:lumOff val="5000"/>
                                                  </a:schemeClr>
                                                </a:solidFill>
                                              </a:rPr>
                                              <a:t>Петровск</a:t>
                                            </a:r>
                                            <a:endParaRPr lang="ru-RU" sz="1200" b="1" dirty="0">
                                              <a:solidFill>
                                                <a:schemeClr val="tx1">
                                                  <a:lumMod val="95000"/>
                                                  <a:lumOff val="5000"/>
                                                </a:schemeClr>
                                              </a:solidFill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36" name="Полилиния 3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952568" y="904568"/>
                                          <a:ext cx="958645" cy="1187245"/>
                                        </a:xfrm>
                                        <a:custGeom>
                                          <a:avLst/>
                                          <a:gdLst>
                                            <a:gd name="connsiteX0" fmla="*/ 319548 w 958645"/>
                                            <a:gd name="connsiteY0" fmla="*/ 0 h 1187245"/>
                                            <a:gd name="connsiteX1" fmla="*/ 255638 w 958645"/>
                                            <a:gd name="connsiteY1" fmla="*/ 159774 h 1187245"/>
                                            <a:gd name="connsiteX2" fmla="*/ 115529 w 958645"/>
                                            <a:gd name="connsiteY2" fmla="*/ 189271 h 1187245"/>
                                            <a:gd name="connsiteX3" fmla="*/ 100780 w 958645"/>
                                            <a:gd name="connsiteY3" fmla="*/ 228600 h 1187245"/>
                                            <a:gd name="connsiteX4" fmla="*/ 149942 w 958645"/>
                                            <a:gd name="connsiteY4" fmla="*/ 285135 h 1187245"/>
                                            <a:gd name="connsiteX5" fmla="*/ 142567 w 958645"/>
                                            <a:gd name="connsiteY5" fmla="*/ 349045 h 1187245"/>
                                            <a:gd name="connsiteX6" fmla="*/ 174522 w 958645"/>
                                            <a:gd name="connsiteY6" fmla="*/ 385916 h 1187245"/>
                                            <a:gd name="connsiteX7" fmla="*/ 164690 w 958645"/>
                                            <a:gd name="connsiteY7" fmla="*/ 457200 h 1187245"/>
                                            <a:gd name="connsiteX8" fmla="*/ 206477 w 958645"/>
                                            <a:gd name="connsiteY8" fmla="*/ 506361 h 1187245"/>
                                            <a:gd name="connsiteX9" fmla="*/ 159774 w 958645"/>
                                            <a:gd name="connsiteY9" fmla="*/ 543232 h 1187245"/>
                                            <a:gd name="connsiteX10" fmla="*/ 100780 w 958645"/>
                                            <a:gd name="connsiteY10" fmla="*/ 538316 h 1187245"/>
                                            <a:gd name="connsiteX11" fmla="*/ 51619 w 958645"/>
                                            <a:gd name="connsiteY11" fmla="*/ 530942 h 1187245"/>
                                            <a:gd name="connsiteX12" fmla="*/ 0 w 958645"/>
                                            <a:gd name="connsiteY12" fmla="*/ 548148 h 1187245"/>
                                            <a:gd name="connsiteX13" fmla="*/ 12290 w 958645"/>
                                            <a:gd name="connsiteY13" fmla="*/ 572729 h 1187245"/>
                                            <a:gd name="connsiteX14" fmla="*/ 83574 w 958645"/>
                                            <a:gd name="connsiteY14" fmla="*/ 671051 h 1187245"/>
                                            <a:gd name="connsiteX15" fmla="*/ 194187 w 958645"/>
                                            <a:gd name="connsiteY15" fmla="*/ 737419 h 1187245"/>
                                            <a:gd name="connsiteX16" fmla="*/ 287593 w 958645"/>
                                            <a:gd name="connsiteY16" fmla="*/ 717755 h 1187245"/>
                                            <a:gd name="connsiteX17" fmla="*/ 344129 w 958645"/>
                                            <a:gd name="connsiteY17" fmla="*/ 752167 h 1187245"/>
                                            <a:gd name="connsiteX18" fmla="*/ 376084 w 958645"/>
                                            <a:gd name="connsiteY18" fmla="*/ 801329 h 1187245"/>
                                            <a:gd name="connsiteX19" fmla="*/ 385916 w 958645"/>
                                            <a:gd name="connsiteY19" fmla="*/ 921774 h 1187245"/>
                                            <a:gd name="connsiteX20" fmla="*/ 400664 w 958645"/>
                                            <a:gd name="connsiteY20" fmla="*/ 943897 h 1187245"/>
                                            <a:gd name="connsiteX21" fmla="*/ 540774 w 958645"/>
                                            <a:gd name="connsiteY21" fmla="*/ 995516 h 1187245"/>
                                            <a:gd name="connsiteX22" fmla="*/ 585019 w 958645"/>
                                            <a:gd name="connsiteY22" fmla="*/ 1061884 h 1187245"/>
                                            <a:gd name="connsiteX23" fmla="*/ 634180 w 958645"/>
                                            <a:gd name="connsiteY23" fmla="*/ 1138084 h 1187245"/>
                                            <a:gd name="connsiteX24" fmla="*/ 631722 w 958645"/>
                                            <a:gd name="connsiteY24" fmla="*/ 1187245 h 1187245"/>
                                            <a:gd name="connsiteX25" fmla="*/ 747251 w 958645"/>
                                            <a:gd name="connsiteY25" fmla="*/ 1177413 h 1187245"/>
                                            <a:gd name="connsiteX26" fmla="*/ 744793 w 958645"/>
                                            <a:gd name="connsiteY26" fmla="*/ 1128251 h 1187245"/>
                                            <a:gd name="connsiteX27" fmla="*/ 786580 w 958645"/>
                                            <a:gd name="connsiteY27" fmla="*/ 1118419 h 1187245"/>
                                            <a:gd name="connsiteX28" fmla="*/ 801329 w 958645"/>
                                            <a:gd name="connsiteY28" fmla="*/ 1079090 h 1187245"/>
                                            <a:gd name="connsiteX29" fmla="*/ 806245 w 958645"/>
                                            <a:gd name="connsiteY29" fmla="*/ 1032387 h 1187245"/>
                                            <a:gd name="connsiteX30" fmla="*/ 784122 w 958645"/>
                                            <a:gd name="connsiteY30" fmla="*/ 995516 h 1187245"/>
                                            <a:gd name="connsiteX31" fmla="*/ 830826 w 958645"/>
                                            <a:gd name="connsiteY31" fmla="*/ 907026 h 1187245"/>
                                            <a:gd name="connsiteX32" fmla="*/ 872613 w 958645"/>
                                            <a:gd name="connsiteY32" fmla="*/ 907026 h 1187245"/>
                                            <a:gd name="connsiteX33" fmla="*/ 916858 w 958645"/>
                                            <a:gd name="connsiteY33" fmla="*/ 879987 h 1187245"/>
                                            <a:gd name="connsiteX34" fmla="*/ 938980 w 958645"/>
                                            <a:gd name="connsiteY34" fmla="*/ 838200 h 1187245"/>
                                            <a:gd name="connsiteX35" fmla="*/ 941438 w 958645"/>
                                            <a:gd name="connsiteY35" fmla="*/ 806245 h 1187245"/>
                                            <a:gd name="connsiteX36" fmla="*/ 958645 w 958645"/>
                                            <a:gd name="connsiteY36" fmla="*/ 656303 h 1187245"/>
                                            <a:gd name="connsiteX37" fmla="*/ 867697 w 958645"/>
                                            <a:gd name="connsiteY37" fmla="*/ 631722 h 1187245"/>
                                            <a:gd name="connsiteX38" fmla="*/ 811161 w 958645"/>
                                            <a:gd name="connsiteY38" fmla="*/ 609600 h 1187245"/>
                                            <a:gd name="connsiteX39" fmla="*/ 776748 w 958645"/>
                                            <a:gd name="connsiteY39" fmla="*/ 639097 h 1187245"/>
                                            <a:gd name="connsiteX40" fmla="*/ 744793 w 958645"/>
                                            <a:gd name="connsiteY40" fmla="*/ 609600 h 1187245"/>
                                            <a:gd name="connsiteX41" fmla="*/ 771832 w 958645"/>
                                            <a:gd name="connsiteY41" fmla="*/ 582561 h 1187245"/>
                                            <a:gd name="connsiteX42" fmla="*/ 786580 w 958645"/>
                                            <a:gd name="connsiteY42" fmla="*/ 555522 h 1187245"/>
                                            <a:gd name="connsiteX43" fmla="*/ 725129 w 958645"/>
                                            <a:gd name="connsiteY43" fmla="*/ 469490 h 1187245"/>
                                            <a:gd name="connsiteX44" fmla="*/ 820993 w 958645"/>
                                            <a:gd name="connsiteY44" fmla="*/ 408038 h 1187245"/>
                                            <a:gd name="connsiteX45" fmla="*/ 749709 w 958645"/>
                                            <a:gd name="connsiteY45" fmla="*/ 405580 h 1187245"/>
                                            <a:gd name="connsiteX46" fmla="*/ 653845 w 958645"/>
                                            <a:gd name="connsiteY46" fmla="*/ 385916 h 1187245"/>
                                            <a:gd name="connsiteX47" fmla="*/ 629264 w 958645"/>
                                            <a:gd name="connsiteY47" fmla="*/ 339213 h 1187245"/>
                                            <a:gd name="connsiteX48" fmla="*/ 612058 w 958645"/>
                                            <a:gd name="connsiteY48" fmla="*/ 267929 h 1187245"/>
                                            <a:gd name="connsiteX49" fmla="*/ 621890 w 958645"/>
                                            <a:gd name="connsiteY49" fmla="*/ 208935 h 1187245"/>
                                            <a:gd name="connsiteX50" fmla="*/ 631722 w 958645"/>
                                            <a:gd name="connsiteY50" fmla="*/ 169606 h 1187245"/>
                                            <a:gd name="connsiteX51" fmla="*/ 646471 w 958645"/>
                                            <a:gd name="connsiteY51" fmla="*/ 122903 h 1187245"/>
                                            <a:gd name="connsiteX52" fmla="*/ 634180 w 958645"/>
                                            <a:gd name="connsiteY52" fmla="*/ 93406 h 1187245"/>
                                            <a:gd name="connsiteX53" fmla="*/ 587477 w 958645"/>
                                            <a:gd name="connsiteY53" fmla="*/ 93406 h 1187245"/>
                                            <a:gd name="connsiteX54" fmla="*/ 543232 w 958645"/>
                                            <a:gd name="connsiteY54" fmla="*/ 120445 h 1187245"/>
                                            <a:gd name="connsiteX55" fmla="*/ 513735 w 958645"/>
                                            <a:gd name="connsiteY55" fmla="*/ 189271 h 1187245"/>
                                            <a:gd name="connsiteX56" fmla="*/ 481780 w 958645"/>
                                            <a:gd name="connsiteY56" fmla="*/ 255638 h 1187245"/>
                                            <a:gd name="connsiteX57" fmla="*/ 415413 w 958645"/>
                                            <a:gd name="connsiteY57" fmla="*/ 258097 h 1187245"/>
                                            <a:gd name="connsiteX58" fmla="*/ 398206 w 958645"/>
                                            <a:gd name="connsiteY58" fmla="*/ 231058 h 1187245"/>
                                            <a:gd name="connsiteX59" fmla="*/ 417871 w 958645"/>
                                            <a:gd name="connsiteY59" fmla="*/ 137651 h 1187245"/>
                                            <a:gd name="connsiteX60" fmla="*/ 425245 w 958645"/>
                                            <a:gd name="connsiteY60" fmla="*/ 103238 h 1187245"/>
                                            <a:gd name="connsiteX61" fmla="*/ 403122 w 958645"/>
                                            <a:gd name="connsiteY61" fmla="*/ 71284 h 1187245"/>
                                            <a:gd name="connsiteX62" fmla="*/ 319548 w 958645"/>
                                            <a:gd name="connsiteY62" fmla="*/ 0 h 1187245"/>
                                          </a:gdLst>
                                          <a:ahLst/>
                                          <a:cxnLst>
                                            <a:cxn ang="0">
                                              <a:pos x="connsiteX0" y="connsiteY0"/>
                                            </a:cxn>
                                            <a:cxn ang="0">
                                              <a:pos x="connsiteX1" y="connsiteY1"/>
                                            </a:cxn>
                                            <a:cxn ang="0">
                                              <a:pos x="connsiteX2" y="connsiteY2"/>
                                            </a:cxn>
                                            <a:cxn ang="0">
                                              <a:pos x="connsiteX3" y="connsiteY3"/>
                                            </a:cxn>
                                            <a:cxn ang="0">
                                              <a:pos x="connsiteX4" y="connsiteY4"/>
                                            </a:cxn>
                                            <a:cxn ang="0">
                                              <a:pos x="connsiteX5" y="connsiteY5"/>
                                            </a:cxn>
                                            <a:cxn ang="0">
                                              <a:pos x="connsiteX6" y="connsiteY6"/>
                                            </a:cxn>
                                            <a:cxn ang="0">
                                              <a:pos x="connsiteX7" y="connsiteY7"/>
                                            </a:cxn>
                                            <a:cxn ang="0">
                                              <a:pos x="connsiteX8" y="connsiteY8"/>
                                            </a:cxn>
                                            <a:cxn ang="0">
                                              <a:pos x="connsiteX9" y="connsiteY9"/>
                                            </a:cxn>
                                            <a:cxn ang="0">
                                              <a:pos x="connsiteX10" y="connsiteY10"/>
                                            </a:cxn>
                                            <a:cxn ang="0">
                                              <a:pos x="connsiteX11" y="connsiteY11"/>
                                            </a:cxn>
                                            <a:cxn ang="0">
                                              <a:pos x="connsiteX12" y="connsiteY12"/>
                                            </a:cxn>
                                            <a:cxn ang="0">
                                              <a:pos x="connsiteX13" y="connsiteY13"/>
                                            </a:cxn>
                                            <a:cxn ang="0">
                                              <a:pos x="connsiteX14" y="connsiteY14"/>
                                            </a:cxn>
                                            <a:cxn ang="0">
                                              <a:pos x="connsiteX15" y="connsiteY15"/>
                                            </a:cxn>
                                            <a:cxn ang="0">
                                              <a:pos x="connsiteX16" y="connsiteY16"/>
                                            </a:cxn>
                                            <a:cxn ang="0">
                                              <a:pos x="connsiteX17" y="connsiteY17"/>
                                            </a:cxn>
                                            <a:cxn ang="0">
                                              <a:pos x="connsiteX18" y="connsiteY18"/>
                                            </a:cxn>
                                            <a:cxn ang="0">
                                              <a:pos x="connsiteX19" y="connsiteY19"/>
                                            </a:cxn>
                                            <a:cxn ang="0">
                                              <a:pos x="connsiteX20" y="connsiteY20"/>
                                            </a:cxn>
                                            <a:cxn ang="0">
                                              <a:pos x="connsiteX21" y="connsiteY21"/>
                                            </a:cxn>
                                            <a:cxn ang="0">
                                              <a:pos x="connsiteX22" y="connsiteY22"/>
                                            </a:cxn>
                                            <a:cxn ang="0">
                                              <a:pos x="connsiteX23" y="connsiteY23"/>
                                            </a:cxn>
                                            <a:cxn ang="0">
                                              <a:pos x="connsiteX24" y="connsiteY24"/>
                                            </a:cxn>
                                            <a:cxn ang="0">
                                              <a:pos x="connsiteX25" y="connsiteY25"/>
                                            </a:cxn>
                                            <a:cxn ang="0">
                                              <a:pos x="connsiteX26" y="connsiteY26"/>
                                            </a:cxn>
                                            <a:cxn ang="0">
                                              <a:pos x="connsiteX27" y="connsiteY27"/>
                                            </a:cxn>
                                            <a:cxn ang="0">
                                              <a:pos x="connsiteX28" y="connsiteY28"/>
                                            </a:cxn>
                                            <a:cxn ang="0">
                                              <a:pos x="connsiteX29" y="connsiteY29"/>
                                            </a:cxn>
                                            <a:cxn ang="0">
                                              <a:pos x="connsiteX30" y="connsiteY30"/>
                                            </a:cxn>
                                            <a:cxn ang="0">
                                              <a:pos x="connsiteX31" y="connsiteY31"/>
                                            </a:cxn>
                                            <a:cxn ang="0">
                                              <a:pos x="connsiteX32" y="connsiteY32"/>
                                            </a:cxn>
                                            <a:cxn ang="0">
                                              <a:pos x="connsiteX33" y="connsiteY33"/>
                                            </a:cxn>
                                            <a:cxn ang="0">
                                              <a:pos x="connsiteX34" y="connsiteY34"/>
                                            </a:cxn>
                                            <a:cxn ang="0">
                                              <a:pos x="connsiteX35" y="connsiteY35"/>
                                            </a:cxn>
                                            <a:cxn ang="0">
                                              <a:pos x="connsiteX36" y="connsiteY36"/>
                                            </a:cxn>
                                            <a:cxn ang="0">
                                              <a:pos x="connsiteX37" y="connsiteY37"/>
                                            </a:cxn>
                                            <a:cxn ang="0">
                                              <a:pos x="connsiteX38" y="connsiteY38"/>
                                            </a:cxn>
                                            <a:cxn ang="0">
                                              <a:pos x="connsiteX39" y="connsiteY39"/>
                                            </a:cxn>
                                            <a:cxn ang="0">
                                              <a:pos x="connsiteX40" y="connsiteY40"/>
                                            </a:cxn>
                                            <a:cxn ang="0">
                                              <a:pos x="connsiteX41" y="connsiteY41"/>
                                            </a:cxn>
                                            <a:cxn ang="0">
                                              <a:pos x="connsiteX42" y="connsiteY42"/>
                                            </a:cxn>
                                            <a:cxn ang="0">
                                              <a:pos x="connsiteX43" y="connsiteY43"/>
                                            </a:cxn>
                                            <a:cxn ang="0">
                                              <a:pos x="connsiteX44" y="connsiteY44"/>
                                            </a:cxn>
                                            <a:cxn ang="0">
                                              <a:pos x="connsiteX45" y="connsiteY45"/>
                                            </a:cxn>
                                            <a:cxn ang="0">
                                              <a:pos x="connsiteX46" y="connsiteY46"/>
                                            </a:cxn>
                                            <a:cxn ang="0">
                                              <a:pos x="connsiteX47" y="connsiteY47"/>
                                            </a:cxn>
                                            <a:cxn ang="0">
                                              <a:pos x="connsiteX48" y="connsiteY48"/>
                                            </a:cxn>
                                            <a:cxn ang="0">
                                              <a:pos x="connsiteX49" y="connsiteY49"/>
                                            </a:cxn>
                                            <a:cxn ang="0">
                                              <a:pos x="connsiteX50" y="connsiteY50"/>
                                            </a:cxn>
                                            <a:cxn ang="0">
                                              <a:pos x="connsiteX51" y="connsiteY51"/>
                                            </a:cxn>
                                            <a:cxn ang="0">
                                              <a:pos x="connsiteX52" y="connsiteY52"/>
                                            </a:cxn>
                                            <a:cxn ang="0">
                                              <a:pos x="connsiteX53" y="connsiteY53"/>
                                            </a:cxn>
                                            <a:cxn ang="0">
                                              <a:pos x="connsiteX54" y="connsiteY54"/>
                                            </a:cxn>
                                            <a:cxn ang="0">
                                              <a:pos x="connsiteX55" y="connsiteY55"/>
                                            </a:cxn>
                                            <a:cxn ang="0">
                                              <a:pos x="connsiteX56" y="connsiteY56"/>
                                            </a:cxn>
                                            <a:cxn ang="0">
                                              <a:pos x="connsiteX57" y="connsiteY57"/>
                                            </a:cxn>
                                            <a:cxn ang="0">
                                              <a:pos x="connsiteX58" y="connsiteY58"/>
                                            </a:cxn>
                                            <a:cxn ang="0">
                                              <a:pos x="connsiteX59" y="connsiteY59"/>
                                            </a:cxn>
                                            <a:cxn ang="0">
                                              <a:pos x="connsiteX60" y="connsiteY60"/>
                                            </a:cxn>
                                            <a:cxn ang="0">
                                              <a:pos x="connsiteX61" y="connsiteY61"/>
                                            </a:cxn>
                                            <a:cxn ang="0">
                                              <a:pos x="connsiteX62" y="connsiteY62"/>
                                            </a:cxn>
                                          </a:cxnLst>
                                          <a:rect l="l" t="t" r="r" b="b"/>
                                          <a:pathLst>
                                            <a:path w="958645" h="1187245">
                                              <a:moveTo>
                                                <a:pt x="319548" y="0"/>
                                              </a:moveTo>
                                              <a:lnTo>
                                                <a:pt x="255638" y="159774"/>
                                              </a:lnTo>
                                              <a:lnTo>
                                                <a:pt x="115529" y="189271"/>
                                              </a:lnTo>
                                              <a:lnTo>
                                                <a:pt x="100780" y="228600"/>
                                              </a:lnTo>
                                              <a:lnTo>
                                                <a:pt x="149942" y="285135"/>
                                              </a:lnTo>
                                              <a:lnTo>
                                                <a:pt x="142567" y="349045"/>
                                              </a:lnTo>
                                              <a:lnTo>
                                                <a:pt x="174522" y="385916"/>
                                              </a:lnTo>
                                              <a:lnTo>
                                                <a:pt x="164690" y="457200"/>
                                              </a:lnTo>
                                              <a:lnTo>
                                                <a:pt x="206477" y="506361"/>
                                              </a:lnTo>
                                              <a:lnTo>
                                                <a:pt x="159774" y="543232"/>
                                              </a:lnTo>
                                              <a:lnTo>
                                                <a:pt x="100780" y="538316"/>
                                              </a:lnTo>
                                              <a:lnTo>
                                                <a:pt x="51619" y="530942"/>
                                              </a:lnTo>
                                              <a:lnTo>
                                                <a:pt x="0" y="548148"/>
                                              </a:lnTo>
                                              <a:lnTo>
                                                <a:pt x="12290" y="572729"/>
                                              </a:lnTo>
                                              <a:lnTo>
                                                <a:pt x="83574" y="671051"/>
                                              </a:lnTo>
                                              <a:lnTo>
                                                <a:pt x="194187" y="737419"/>
                                              </a:lnTo>
                                              <a:lnTo>
                                                <a:pt x="287593" y="717755"/>
                                              </a:lnTo>
                                              <a:lnTo>
                                                <a:pt x="344129" y="752167"/>
                                              </a:lnTo>
                                              <a:lnTo>
                                                <a:pt x="376084" y="801329"/>
                                              </a:lnTo>
                                              <a:lnTo>
                                                <a:pt x="385916" y="921774"/>
                                              </a:lnTo>
                                              <a:lnTo>
                                                <a:pt x="400664" y="943897"/>
                                              </a:lnTo>
                                              <a:lnTo>
                                                <a:pt x="540774" y="995516"/>
                                              </a:lnTo>
                                              <a:lnTo>
                                                <a:pt x="585019" y="1061884"/>
                                              </a:lnTo>
                                              <a:lnTo>
                                                <a:pt x="634180" y="1138084"/>
                                              </a:lnTo>
                                              <a:lnTo>
                                                <a:pt x="631722" y="1187245"/>
                                              </a:lnTo>
                                              <a:lnTo>
                                                <a:pt x="747251" y="1177413"/>
                                              </a:lnTo>
                                              <a:lnTo>
                                                <a:pt x="744793" y="1128251"/>
                                              </a:lnTo>
                                              <a:lnTo>
                                                <a:pt x="786580" y="1118419"/>
                                              </a:lnTo>
                                              <a:lnTo>
                                                <a:pt x="801329" y="1079090"/>
                                              </a:lnTo>
                                              <a:lnTo>
                                                <a:pt x="806245" y="1032387"/>
                                              </a:lnTo>
                                              <a:lnTo>
                                                <a:pt x="784122" y="995516"/>
                                              </a:lnTo>
                                              <a:lnTo>
                                                <a:pt x="830826" y="907026"/>
                                              </a:lnTo>
                                              <a:lnTo>
                                                <a:pt x="872613" y="907026"/>
                                              </a:lnTo>
                                              <a:lnTo>
                                                <a:pt x="916858" y="879987"/>
                                              </a:lnTo>
                                              <a:lnTo>
                                                <a:pt x="938980" y="838200"/>
                                              </a:lnTo>
                                              <a:lnTo>
                                                <a:pt x="941438" y="806245"/>
                                              </a:lnTo>
                                              <a:lnTo>
                                                <a:pt x="958645" y="656303"/>
                                              </a:lnTo>
                                              <a:lnTo>
                                                <a:pt x="867697" y="631722"/>
                                              </a:lnTo>
                                              <a:lnTo>
                                                <a:pt x="811161" y="609600"/>
                                              </a:lnTo>
                                              <a:lnTo>
                                                <a:pt x="776748" y="639097"/>
                                              </a:lnTo>
                                              <a:lnTo>
                                                <a:pt x="744793" y="609600"/>
                                              </a:lnTo>
                                              <a:lnTo>
                                                <a:pt x="771832" y="582561"/>
                                              </a:lnTo>
                                              <a:lnTo>
                                                <a:pt x="786580" y="555522"/>
                                              </a:lnTo>
                                              <a:lnTo>
                                                <a:pt x="725129" y="469490"/>
                                              </a:lnTo>
                                              <a:lnTo>
                                                <a:pt x="820993" y="408038"/>
                                              </a:lnTo>
                                              <a:lnTo>
                                                <a:pt x="749709" y="405580"/>
                                              </a:lnTo>
                                              <a:lnTo>
                                                <a:pt x="653845" y="385916"/>
                                              </a:lnTo>
                                              <a:lnTo>
                                                <a:pt x="629264" y="339213"/>
                                              </a:lnTo>
                                              <a:lnTo>
                                                <a:pt x="612058" y="267929"/>
                                              </a:lnTo>
                                              <a:lnTo>
                                                <a:pt x="621890" y="208935"/>
                                              </a:lnTo>
                                              <a:lnTo>
                                                <a:pt x="631722" y="169606"/>
                                              </a:lnTo>
                                              <a:lnTo>
                                                <a:pt x="646471" y="122903"/>
                                              </a:lnTo>
                                              <a:lnTo>
                                                <a:pt x="634180" y="93406"/>
                                              </a:lnTo>
                                              <a:lnTo>
                                                <a:pt x="587477" y="93406"/>
                                              </a:lnTo>
                                              <a:lnTo>
                                                <a:pt x="543232" y="120445"/>
                                              </a:lnTo>
                                              <a:lnTo>
                                                <a:pt x="513735" y="189271"/>
                                              </a:lnTo>
                                              <a:lnTo>
                                                <a:pt x="481780" y="255638"/>
                                              </a:lnTo>
                                              <a:lnTo>
                                                <a:pt x="415413" y="258097"/>
                                              </a:lnTo>
                                              <a:lnTo>
                                                <a:pt x="398206" y="231058"/>
                                              </a:lnTo>
                                              <a:lnTo>
                                                <a:pt x="417871" y="137651"/>
                                              </a:lnTo>
                                              <a:lnTo>
                                                <a:pt x="425245" y="103238"/>
                                              </a:lnTo>
                                              <a:lnTo>
                                                <a:pt x="403122" y="71284"/>
                                              </a:lnTo>
                                              <a:lnTo>
                                                <a:pt x="319548" y="0"/>
                                              </a:lnTo>
                                              <a:close/>
                                            </a:path>
                                          </a:pathLst>
                                        </a:custGeom>
                                        <a:solidFill>
                                          <a:schemeClr val="accent2">
                                            <a:lumMod val="75000"/>
                                          </a:schemeClr>
                                        </a:solidFill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bg1"/>
                                              </a:solidFill>
                                            </a:rPr>
                                            <a:t>Нов</a:t>
                                          </a:r>
                                          <a:r>
                                            <a:rPr lang="ru-RU" sz="1200" dirty="0" smtClean="0">
                                              <a:solidFill>
                                                <a:schemeClr val="bg1"/>
                                              </a:solidFill>
                                            </a:rPr>
                                            <a:t>. </a:t>
                                          </a:r>
                                          <a:r>
                                            <a:rPr lang="ru-RU" sz="1200" b="1" dirty="0" smtClean="0">
                                              <a:solidFill>
                                                <a:schemeClr val="bg1"/>
                                              </a:solidFill>
                                            </a:rPr>
                                            <a:t>Бурасы</a:t>
                                          </a:r>
                                          <a:endParaRPr lang="ru-RU" sz="1200" b="1" dirty="0">
                                            <a:solidFill>
                                              <a:schemeClr val="bg1"/>
                                            </a:solidFill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34" name="Полилиния 3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233219" y="2644877"/>
                                        <a:ext cx="722671" cy="879988"/>
                                      </a:xfrm>
                                      <a:custGeom>
                                        <a:avLst/>
                                        <a:gdLst>
                                          <a:gd name="connsiteX0" fmla="*/ 19665 w 722671"/>
                                          <a:gd name="connsiteY0" fmla="*/ 54078 h 879988"/>
                                          <a:gd name="connsiteX1" fmla="*/ 73742 w 722671"/>
                                          <a:gd name="connsiteY1" fmla="*/ 260555 h 879988"/>
                                          <a:gd name="connsiteX2" fmla="*/ 0 w 722671"/>
                                          <a:gd name="connsiteY2" fmla="*/ 294968 h 879988"/>
                                          <a:gd name="connsiteX3" fmla="*/ 7375 w 722671"/>
                                          <a:gd name="connsiteY3" fmla="*/ 322007 h 879988"/>
                                          <a:gd name="connsiteX4" fmla="*/ 22123 w 722671"/>
                                          <a:gd name="connsiteY4" fmla="*/ 373626 h 879988"/>
                                          <a:gd name="connsiteX5" fmla="*/ 51620 w 722671"/>
                                          <a:gd name="connsiteY5" fmla="*/ 393291 h 879988"/>
                                          <a:gd name="connsiteX6" fmla="*/ 66368 w 722671"/>
                                          <a:gd name="connsiteY6" fmla="*/ 417871 h 879988"/>
                                          <a:gd name="connsiteX7" fmla="*/ 36871 w 722671"/>
                                          <a:gd name="connsiteY7" fmla="*/ 464575 h 879988"/>
                                          <a:gd name="connsiteX8" fmla="*/ 49162 w 722671"/>
                                          <a:gd name="connsiteY8" fmla="*/ 486697 h 879988"/>
                                          <a:gd name="connsiteX9" fmla="*/ 41787 w 722671"/>
                                          <a:gd name="connsiteY9" fmla="*/ 580104 h 879988"/>
                                          <a:gd name="connsiteX10" fmla="*/ 83575 w 722671"/>
                                          <a:gd name="connsiteY10" fmla="*/ 572729 h 879988"/>
                                          <a:gd name="connsiteX11" fmla="*/ 152400 w 722671"/>
                                          <a:gd name="connsiteY11" fmla="*/ 565355 h 879988"/>
                                          <a:gd name="connsiteX12" fmla="*/ 189271 w 722671"/>
                                          <a:gd name="connsiteY12" fmla="*/ 715297 h 879988"/>
                                          <a:gd name="connsiteX13" fmla="*/ 221226 w 722671"/>
                                          <a:gd name="connsiteY13" fmla="*/ 818536 h 879988"/>
                                          <a:gd name="connsiteX14" fmla="*/ 233516 w 722671"/>
                                          <a:gd name="connsiteY14" fmla="*/ 879988 h 879988"/>
                                          <a:gd name="connsiteX15" fmla="*/ 309716 w 722671"/>
                                          <a:gd name="connsiteY15" fmla="*/ 825910 h 879988"/>
                                          <a:gd name="connsiteX16" fmla="*/ 358878 w 722671"/>
                                          <a:gd name="connsiteY16" fmla="*/ 820994 h 879988"/>
                                          <a:gd name="connsiteX17" fmla="*/ 427704 w 722671"/>
                                          <a:gd name="connsiteY17" fmla="*/ 872613 h 879988"/>
                                          <a:gd name="connsiteX18" fmla="*/ 501446 w 722671"/>
                                          <a:gd name="connsiteY18" fmla="*/ 813620 h 879988"/>
                                          <a:gd name="connsiteX19" fmla="*/ 469491 w 722671"/>
                                          <a:gd name="connsiteY19" fmla="*/ 727588 h 879988"/>
                                          <a:gd name="connsiteX20" fmla="*/ 722671 w 722671"/>
                                          <a:gd name="connsiteY20" fmla="*/ 589936 h 879988"/>
                                          <a:gd name="connsiteX21" fmla="*/ 607142 w 722671"/>
                                          <a:gd name="connsiteY21" fmla="*/ 322007 h 879988"/>
                                          <a:gd name="connsiteX22" fmla="*/ 612058 w 722671"/>
                                          <a:gd name="connsiteY22" fmla="*/ 290052 h 879988"/>
                                          <a:gd name="connsiteX23" fmla="*/ 703007 w 722671"/>
                                          <a:gd name="connsiteY23" fmla="*/ 233517 h 879988"/>
                                          <a:gd name="connsiteX24" fmla="*/ 698091 w 722671"/>
                                          <a:gd name="connsiteY24" fmla="*/ 199104 h 879988"/>
                                          <a:gd name="connsiteX25" fmla="*/ 671052 w 722671"/>
                                          <a:gd name="connsiteY25" fmla="*/ 147484 h 879988"/>
                                          <a:gd name="connsiteX26" fmla="*/ 715297 w 722671"/>
                                          <a:gd name="connsiteY26" fmla="*/ 113071 h 879988"/>
                                          <a:gd name="connsiteX27" fmla="*/ 690716 w 722671"/>
                                          <a:gd name="connsiteY27" fmla="*/ 56536 h 879988"/>
                                          <a:gd name="connsiteX28" fmla="*/ 658762 w 722671"/>
                                          <a:gd name="connsiteY28" fmla="*/ 27039 h 879988"/>
                                          <a:gd name="connsiteX29" fmla="*/ 614516 w 722671"/>
                                          <a:gd name="connsiteY29" fmla="*/ 17207 h 879988"/>
                                          <a:gd name="connsiteX30" fmla="*/ 572729 w 722671"/>
                                          <a:gd name="connsiteY30" fmla="*/ 41788 h 879988"/>
                                          <a:gd name="connsiteX31" fmla="*/ 557981 w 722671"/>
                                          <a:gd name="connsiteY31" fmla="*/ 66368 h 879988"/>
                                          <a:gd name="connsiteX32" fmla="*/ 425246 w 722671"/>
                                          <a:gd name="connsiteY32" fmla="*/ 46704 h 879988"/>
                                          <a:gd name="connsiteX33" fmla="*/ 390833 w 722671"/>
                                          <a:gd name="connsiteY33" fmla="*/ 61452 h 879988"/>
                                          <a:gd name="connsiteX34" fmla="*/ 282678 w 722671"/>
                                          <a:gd name="connsiteY34" fmla="*/ 0 h 879988"/>
                                          <a:gd name="connsiteX35" fmla="*/ 213852 w 722671"/>
                                          <a:gd name="connsiteY35" fmla="*/ 22123 h 879988"/>
                                          <a:gd name="connsiteX36" fmla="*/ 130278 w 722671"/>
                                          <a:gd name="connsiteY36" fmla="*/ 44246 h 879988"/>
                                          <a:gd name="connsiteX37" fmla="*/ 132736 w 722671"/>
                                          <a:gd name="connsiteY37" fmla="*/ 61452 h 879988"/>
                                          <a:gd name="connsiteX38" fmla="*/ 93407 w 722671"/>
                                          <a:gd name="connsiteY38" fmla="*/ 71284 h 879988"/>
                                          <a:gd name="connsiteX39" fmla="*/ 19665 w 722671"/>
                                          <a:gd name="connsiteY39" fmla="*/ 54078 h 879988"/>
                                        </a:gdLst>
                                        <a:ahLst/>
                                        <a:cxnLst>
                                          <a:cxn ang="0">
                                            <a:pos x="connsiteX0" y="connsiteY0"/>
                                          </a:cxn>
                                          <a:cxn ang="0">
                                            <a:pos x="connsiteX1" y="connsiteY1"/>
                                          </a:cxn>
                                          <a:cxn ang="0">
                                            <a:pos x="connsiteX2" y="connsiteY2"/>
                                          </a:cxn>
                                          <a:cxn ang="0">
                                            <a:pos x="connsiteX3" y="connsiteY3"/>
                                          </a:cxn>
                                          <a:cxn ang="0">
                                            <a:pos x="connsiteX4" y="connsiteY4"/>
                                          </a:cxn>
                                          <a:cxn ang="0">
                                            <a:pos x="connsiteX5" y="connsiteY5"/>
                                          </a:cxn>
                                          <a:cxn ang="0">
                                            <a:pos x="connsiteX6" y="connsiteY6"/>
                                          </a:cxn>
                                          <a:cxn ang="0">
                                            <a:pos x="connsiteX7" y="connsiteY7"/>
                                          </a:cxn>
                                          <a:cxn ang="0">
                                            <a:pos x="connsiteX8" y="connsiteY8"/>
                                          </a:cxn>
                                          <a:cxn ang="0">
                                            <a:pos x="connsiteX9" y="connsiteY9"/>
                                          </a:cxn>
                                          <a:cxn ang="0">
                                            <a:pos x="connsiteX10" y="connsiteY10"/>
                                          </a:cxn>
                                          <a:cxn ang="0">
                                            <a:pos x="connsiteX11" y="connsiteY11"/>
                                          </a:cxn>
                                          <a:cxn ang="0">
                                            <a:pos x="connsiteX12" y="connsiteY12"/>
                                          </a:cxn>
                                          <a:cxn ang="0">
                                            <a:pos x="connsiteX13" y="connsiteY13"/>
                                          </a:cxn>
                                          <a:cxn ang="0">
                                            <a:pos x="connsiteX14" y="connsiteY14"/>
                                          </a:cxn>
                                          <a:cxn ang="0">
                                            <a:pos x="connsiteX15" y="connsiteY15"/>
                                          </a:cxn>
                                          <a:cxn ang="0">
                                            <a:pos x="connsiteX16" y="connsiteY16"/>
                                          </a:cxn>
                                          <a:cxn ang="0">
                                            <a:pos x="connsiteX17" y="connsiteY17"/>
                                          </a:cxn>
                                          <a:cxn ang="0">
                                            <a:pos x="connsiteX18" y="connsiteY18"/>
                                          </a:cxn>
                                          <a:cxn ang="0">
                                            <a:pos x="connsiteX19" y="connsiteY19"/>
                                          </a:cxn>
                                          <a:cxn ang="0">
                                            <a:pos x="connsiteX20" y="connsiteY20"/>
                                          </a:cxn>
                                          <a:cxn ang="0">
                                            <a:pos x="connsiteX21" y="connsiteY21"/>
                                          </a:cxn>
                                          <a:cxn ang="0">
                                            <a:pos x="connsiteX22" y="connsiteY22"/>
                                          </a:cxn>
                                          <a:cxn ang="0">
                                            <a:pos x="connsiteX23" y="connsiteY23"/>
                                          </a:cxn>
                                          <a:cxn ang="0">
                                            <a:pos x="connsiteX24" y="connsiteY24"/>
                                          </a:cxn>
                                          <a:cxn ang="0">
                                            <a:pos x="connsiteX25" y="connsiteY25"/>
                                          </a:cxn>
                                          <a:cxn ang="0">
                                            <a:pos x="connsiteX26" y="connsiteY26"/>
                                          </a:cxn>
                                          <a:cxn ang="0">
                                            <a:pos x="connsiteX27" y="connsiteY27"/>
                                          </a:cxn>
                                          <a:cxn ang="0">
                                            <a:pos x="connsiteX28" y="connsiteY28"/>
                                          </a:cxn>
                                          <a:cxn ang="0">
                                            <a:pos x="connsiteX29" y="connsiteY29"/>
                                          </a:cxn>
                                          <a:cxn ang="0">
                                            <a:pos x="connsiteX30" y="connsiteY30"/>
                                          </a:cxn>
                                          <a:cxn ang="0">
                                            <a:pos x="connsiteX31" y="connsiteY31"/>
                                          </a:cxn>
                                          <a:cxn ang="0">
                                            <a:pos x="connsiteX32" y="connsiteY32"/>
                                          </a:cxn>
                                          <a:cxn ang="0">
                                            <a:pos x="connsiteX33" y="connsiteY33"/>
                                          </a:cxn>
                                          <a:cxn ang="0">
                                            <a:pos x="connsiteX34" y="connsiteY34"/>
                                          </a:cxn>
                                          <a:cxn ang="0">
                                            <a:pos x="connsiteX35" y="connsiteY35"/>
                                          </a:cxn>
                                          <a:cxn ang="0">
                                            <a:pos x="connsiteX36" y="connsiteY36"/>
                                          </a:cxn>
                                          <a:cxn ang="0">
                                            <a:pos x="connsiteX37" y="connsiteY37"/>
                                          </a:cxn>
                                          <a:cxn ang="0">
                                            <a:pos x="connsiteX38" y="connsiteY38"/>
                                          </a:cxn>
                                          <a:cxn ang="0">
                                            <a:pos x="connsiteX39" y="connsiteY39"/>
                                          </a:cxn>
                                        </a:cxnLst>
                                        <a:rect l="l" t="t" r="r" b="b"/>
                                        <a:pathLst>
                                          <a:path w="722671" h="879988">
                                            <a:moveTo>
                                              <a:pt x="19665" y="54078"/>
                                            </a:moveTo>
                                            <a:lnTo>
                                              <a:pt x="73742" y="260555"/>
                                            </a:lnTo>
                                            <a:lnTo>
                                              <a:pt x="0" y="294968"/>
                                            </a:lnTo>
                                            <a:lnTo>
                                              <a:pt x="7375" y="322007"/>
                                            </a:lnTo>
                                            <a:lnTo>
                                              <a:pt x="22123" y="373626"/>
                                            </a:lnTo>
                                            <a:lnTo>
                                              <a:pt x="51620" y="393291"/>
                                            </a:lnTo>
                                            <a:lnTo>
                                              <a:pt x="66368" y="417871"/>
                                            </a:lnTo>
                                            <a:lnTo>
                                              <a:pt x="36871" y="464575"/>
                                            </a:lnTo>
                                            <a:lnTo>
                                              <a:pt x="49162" y="486697"/>
                                            </a:lnTo>
                                            <a:lnTo>
                                              <a:pt x="41787" y="580104"/>
                                            </a:lnTo>
                                            <a:lnTo>
                                              <a:pt x="83575" y="572729"/>
                                            </a:lnTo>
                                            <a:lnTo>
                                              <a:pt x="152400" y="565355"/>
                                            </a:lnTo>
                                            <a:lnTo>
                                              <a:pt x="189271" y="715297"/>
                                            </a:lnTo>
                                            <a:lnTo>
                                              <a:pt x="221226" y="818536"/>
                                            </a:lnTo>
                                            <a:lnTo>
                                              <a:pt x="233516" y="879988"/>
                                            </a:lnTo>
                                            <a:lnTo>
                                              <a:pt x="309716" y="825910"/>
                                            </a:lnTo>
                                            <a:lnTo>
                                              <a:pt x="358878" y="820994"/>
                                            </a:lnTo>
                                            <a:lnTo>
                                              <a:pt x="427704" y="872613"/>
                                            </a:lnTo>
                                            <a:lnTo>
                                              <a:pt x="501446" y="813620"/>
                                            </a:lnTo>
                                            <a:lnTo>
                                              <a:pt x="469491" y="727588"/>
                                            </a:lnTo>
                                            <a:lnTo>
                                              <a:pt x="722671" y="589936"/>
                                            </a:lnTo>
                                            <a:lnTo>
                                              <a:pt x="607142" y="322007"/>
                                            </a:lnTo>
                                            <a:lnTo>
                                              <a:pt x="612058" y="290052"/>
                                            </a:lnTo>
                                            <a:lnTo>
                                              <a:pt x="703007" y="233517"/>
                                            </a:lnTo>
                                            <a:lnTo>
                                              <a:pt x="698091" y="199104"/>
                                            </a:lnTo>
                                            <a:lnTo>
                                              <a:pt x="671052" y="147484"/>
                                            </a:lnTo>
                                            <a:lnTo>
                                              <a:pt x="715297" y="113071"/>
                                            </a:lnTo>
                                            <a:lnTo>
                                              <a:pt x="690716" y="56536"/>
                                            </a:lnTo>
                                            <a:lnTo>
                                              <a:pt x="658762" y="27039"/>
                                            </a:lnTo>
                                            <a:lnTo>
                                              <a:pt x="614516" y="17207"/>
                                            </a:lnTo>
                                            <a:lnTo>
                                              <a:pt x="572729" y="41788"/>
                                            </a:lnTo>
                                            <a:lnTo>
                                              <a:pt x="557981" y="66368"/>
                                            </a:lnTo>
                                            <a:lnTo>
                                              <a:pt x="425246" y="46704"/>
                                            </a:lnTo>
                                            <a:lnTo>
                                              <a:pt x="390833" y="61452"/>
                                            </a:lnTo>
                                            <a:lnTo>
                                              <a:pt x="282678" y="0"/>
                                            </a:lnTo>
                                            <a:lnTo>
                                              <a:pt x="213852" y="22123"/>
                                            </a:lnTo>
                                            <a:lnTo>
                                              <a:pt x="130278" y="44246"/>
                                            </a:lnTo>
                                            <a:lnTo>
                                              <a:pt x="132736" y="61452"/>
                                            </a:lnTo>
                                            <a:lnTo>
                                              <a:pt x="93407" y="71284"/>
                                            </a:lnTo>
                                            <a:lnTo>
                                              <a:pt x="19665" y="54078"/>
                                            </a:ln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</a:rPr>
                                          <a:t>Советское</a:t>
                                        </a:r>
                                      </a:p>
                                      <a:p>
                                        <a:pPr algn="ctr"/>
                                        <a:endParaRPr lang="ru-RU" sz="1000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ru-RU" sz="100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Степн</a:t>
                                        </a:r>
                                        <a:r>
                                          <a:rPr lang="ru-RU" sz="1000" b="1" dirty="0" smtClean="0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</a:rPr>
                                          <a:t>ое</a:t>
                                        </a:r>
                                        <a:endParaRPr lang="ru-RU" sz="1000" b="1" dirty="0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2" name="Полилиния 3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5080819" y="1730477"/>
                                      <a:ext cx="1578078" cy="1103671"/>
                                    </a:xfrm>
                                    <a:custGeom>
                                      <a:avLst/>
                                      <a:gdLst>
                                        <a:gd name="connsiteX0" fmla="*/ 117987 w 1578078"/>
                                        <a:gd name="connsiteY0" fmla="*/ 553065 h 1103671"/>
                                        <a:gd name="connsiteX1" fmla="*/ 90949 w 1578078"/>
                                        <a:gd name="connsiteY1" fmla="*/ 629265 h 1103671"/>
                                        <a:gd name="connsiteX2" fmla="*/ 176981 w 1578078"/>
                                        <a:gd name="connsiteY2" fmla="*/ 656304 h 1103671"/>
                                        <a:gd name="connsiteX3" fmla="*/ 0 w 1578078"/>
                                        <a:gd name="connsiteY3" fmla="*/ 715297 h 1103671"/>
                                        <a:gd name="connsiteX4" fmla="*/ 0 w 1578078"/>
                                        <a:gd name="connsiteY4" fmla="*/ 828368 h 1103671"/>
                                        <a:gd name="connsiteX5" fmla="*/ 63910 w 1578078"/>
                                        <a:gd name="connsiteY5" fmla="*/ 848033 h 1103671"/>
                                        <a:gd name="connsiteX6" fmla="*/ 159775 w 1578078"/>
                                        <a:gd name="connsiteY6" fmla="*/ 911942 h 1103671"/>
                                        <a:gd name="connsiteX7" fmla="*/ 176981 w 1578078"/>
                                        <a:gd name="connsiteY7" fmla="*/ 966020 h 1103671"/>
                                        <a:gd name="connsiteX8" fmla="*/ 245807 w 1578078"/>
                                        <a:gd name="connsiteY8" fmla="*/ 990600 h 1103671"/>
                                        <a:gd name="connsiteX9" fmla="*/ 294968 w 1578078"/>
                                        <a:gd name="connsiteY9" fmla="*/ 978310 h 1103671"/>
                                        <a:gd name="connsiteX10" fmla="*/ 290052 w 1578078"/>
                                        <a:gd name="connsiteY10" fmla="*/ 951271 h 1103671"/>
                                        <a:gd name="connsiteX11" fmla="*/ 427704 w 1578078"/>
                                        <a:gd name="connsiteY11" fmla="*/ 909484 h 1103671"/>
                                        <a:gd name="connsiteX12" fmla="*/ 545691 w 1578078"/>
                                        <a:gd name="connsiteY12" fmla="*/ 980768 h 1103671"/>
                                        <a:gd name="connsiteX13" fmla="*/ 585020 w 1578078"/>
                                        <a:gd name="connsiteY13" fmla="*/ 953729 h 1103671"/>
                                        <a:gd name="connsiteX14" fmla="*/ 722671 w 1578078"/>
                                        <a:gd name="connsiteY14" fmla="*/ 983226 h 1103671"/>
                                        <a:gd name="connsiteX15" fmla="*/ 766916 w 1578078"/>
                                        <a:gd name="connsiteY15" fmla="*/ 929149 h 1103671"/>
                                        <a:gd name="connsiteX16" fmla="*/ 823452 w 1578078"/>
                                        <a:gd name="connsiteY16" fmla="*/ 948813 h 1103671"/>
                                        <a:gd name="connsiteX17" fmla="*/ 862781 w 1578078"/>
                                        <a:gd name="connsiteY17" fmla="*/ 1000433 h 1103671"/>
                                        <a:gd name="connsiteX18" fmla="*/ 865239 w 1578078"/>
                                        <a:gd name="connsiteY18" fmla="*/ 1037304 h 1103671"/>
                                        <a:gd name="connsiteX19" fmla="*/ 919316 w 1578078"/>
                                        <a:gd name="connsiteY19" fmla="*/ 1039762 h 1103671"/>
                                        <a:gd name="connsiteX20" fmla="*/ 953729 w 1578078"/>
                                        <a:gd name="connsiteY20" fmla="*/ 1076633 h 1103671"/>
                                        <a:gd name="connsiteX21" fmla="*/ 975852 w 1578078"/>
                                        <a:gd name="connsiteY21" fmla="*/ 1103671 h 1103671"/>
                                        <a:gd name="connsiteX22" fmla="*/ 1020097 w 1578078"/>
                                        <a:gd name="connsiteY22" fmla="*/ 1091381 h 1103671"/>
                                        <a:gd name="connsiteX23" fmla="*/ 1086465 w 1578078"/>
                                        <a:gd name="connsiteY23" fmla="*/ 1012723 h 1103671"/>
                                        <a:gd name="connsiteX24" fmla="*/ 1184787 w 1578078"/>
                                        <a:gd name="connsiteY24" fmla="*/ 1010265 h 1103671"/>
                                        <a:gd name="connsiteX25" fmla="*/ 1236407 w 1578078"/>
                                        <a:gd name="connsiteY25" fmla="*/ 1010265 h 1103671"/>
                                        <a:gd name="connsiteX26" fmla="*/ 1224116 w 1578078"/>
                                        <a:gd name="connsiteY26" fmla="*/ 929149 h 1103671"/>
                                        <a:gd name="connsiteX27" fmla="*/ 1233949 w 1578078"/>
                                        <a:gd name="connsiteY27" fmla="*/ 904568 h 1103671"/>
                                        <a:gd name="connsiteX28" fmla="*/ 1265904 w 1578078"/>
                                        <a:gd name="connsiteY28" fmla="*/ 892278 h 1103671"/>
                                        <a:gd name="connsiteX29" fmla="*/ 1351936 w 1578078"/>
                                        <a:gd name="connsiteY29" fmla="*/ 902110 h 1103671"/>
                                        <a:gd name="connsiteX30" fmla="*/ 1371600 w 1578078"/>
                                        <a:gd name="connsiteY30" fmla="*/ 894736 h 1103671"/>
                                        <a:gd name="connsiteX31" fmla="*/ 1398639 w 1578078"/>
                                        <a:gd name="connsiteY31" fmla="*/ 796413 h 1103671"/>
                                        <a:gd name="connsiteX32" fmla="*/ 1418304 w 1578078"/>
                                        <a:gd name="connsiteY32" fmla="*/ 830826 h 1103671"/>
                                        <a:gd name="connsiteX33" fmla="*/ 1455175 w 1578078"/>
                                        <a:gd name="connsiteY33" fmla="*/ 855407 h 1103671"/>
                                        <a:gd name="connsiteX34" fmla="*/ 1575620 w 1578078"/>
                                        <a:gd name="connsiteY34" fmla="*/ 749710 h 1103671"/>
                                        <a:gd name="connsiteX35" fmla="*/ 1578078 w 1578078"/>
                                        <a:gd name="connsiteY35" fmla="*/ 710381 h 1103671"/>
                                        <a:gd name="connsiteX36" fmla="*/ 1555955 w 1578078"/>
                                        <a:gd name="connsiteY36" fmla="*/ 700549 h 1103671"/>
                                        <a:gd name="connsiteX37" fmla="*/ 1477297 w 1578078"/>
                                        <a:gd name="connsiteY37" fmla="*/ 685800 h 1103671"/>
                                        <a:gd name="connsiteX38" fmla="*/ 1460091 w 1578078"/>
                                        <a:gd name="connsiteY38" fmla="*/ 631723 h 1103671"/>
                                        <a:gd name="connsiteX39" fmla="*/ 1455175 w 1578078"/>
                                        <a:gd name="connsiteY39" fmla="*/ 555523 h 1103671"/>
                                        <a:gd name="connsiteX40" fmla="*/ 1420762 w 1578078"/>
                                        <a:gd name="connsiteY40" fmla="*/ 518652 h 1103671"/>
                                        <a:gd name="connsiteX41" fmla="*/ 1364226 w 1578078"/>
                                        <a:gd name="connsiteY41" fmla="*/ 516194 h 1103671"/>
                                        <a:gd name="connsiteX42" fmla="*/ 1342104 w 1578078"/>
                                        <a:gd name="connsiteY42" fmla="*/ 518652 h 1103671"/>
                                        <a:gd name="connsiteX43" fmla="*/ 1319981 w 1578078"/>
                                        <a:gd name="connsiteY43" fmla="*/ 575188 h 1103671"/>
                                        <a:gd name="connsiteX44" fmla="*/ 1285568 w 1578078"/>
                                        <a:gd name="connsiteY44" fmla="*/ 614517 h 1103671"/>
                                        <a:gd name="connsiteX45" fmla="*/ 1258529 w 1578078"/>
                                        <a:gd name="connsiteY45" fmla="*/ 629265 h 1103671"/>
                                        <a:gd name="connsiteX46" fmla="*/ 1248697 w 1578078"/>
                                        <a:gd name="connsiteY46" fmla="*/ 621891 h 1103671"/>
                                        <a:gd name="connsiteX47" fmla="*/ 1248697 w 1578078"/>
                                        <a:gd name="connsiteY47" fmla="*/ 589936 h 1103671"/>
                                        <a:gd name="connsiteX48" fmla="*/ 1231491 w 1578078"/>
                                        <a:gd name="connsiteY48" fmla="*/ 570271 h 1103671"/>
                                        <a:gd name="connsiteX49" fmla="*/ 1145458 w 1578078"/>
                                        <a:gd name="connsiteY49" fmla="*/ 535858 h 1103671"/>
                                        <a:gd name="connsiteX50" fmla="*/ 1157749 w 1578078"/>
                                        <a:gd name="connsiteY50" fmla="*/ 454742 h 1103671"/>
                                        <a:gd name="connsiteX51" fmla="*/ 1115962 w 1578078"/>
                                        <a:gd name="connsiteY51" fmla="*/ 420329 h 1103671"/>
                                        <a:gd name="connsiteX52" fmla="*/ 1037304 w 1578078"/>
                                        <a:gd name="connsiteY52" fmla="*/ 319549 h 1103671"/>
                                        <a:gd name="connsiteX53" fmla="*/ 1064342 w 1578078"/>
                                        <a:gd name="connsiteY53" fmla="*/ 282678 h 1103671"/>
                                        <a:gd name="connsiteX54" fmla="*/ 1088923 w 1578078"/>
                                        <a:gd name="connsiteY54" fmla="*/ 280220 h 1103671"/>
                                        <a:gd name="connsiteX55" fmla="*/ 1115962 w 1578078"/>
                                        <a:gd name="connsiteY55" fmla="*/ 294968 h 1103671"/>
                                        <a:gd name="connsiteX56" fmla="*/ 1135626 w 1578078"/>
                                        <a:gd name="connsiteY56" fmla="*/ 253181 h 1103671"/>
                                        <a:gd name="connsiteX57" fmla="*/ 1059426 w 1578078"/>
                                        <a:gd name="connsiteY57" fmla="*/ 100781 h 1103671"/>
                                        <a:gd name="connsiteX58" fmla="*/ 1015181 w 1578078"/>
                                        <a:gd name="connsiteY58" fmla="*/ 0 h 1103671"/>
                                        <a:gd name="connsiteX59" fmla="*/ 953729 w 1578078"/>
                                        <a:gd name="connsiteY59" fmla="*/ 27039 h 1103671"/>
                                        <a:gd name="connsiteX60" fmla="*/ 921775 w 1578078"/>
                                        <a:gd name="connsiteY60" fmla="*/ 4917 h 1103671"/>
                                        <a:gd name="connsiteX61" fmla="*/ 855407 w 1578078"/>
                                        <a:gd name="connsiteY61" fmla="*/ 81117 h 1103671"/>
                                        <a:gd name="connsiteX62" fmla="*/ 754626 w 1578078"/>
                                        <a:gd name="connsiteY62" fmla="*/ 125362 h 1103671"/>
                                        <a:gd name="connsiteX63" fmla="*/ 693175 w 1578078"/>
                                        <a:gd name="connsiteY63" fmla="*/ 194188 h 1103671"/>
                                        <a:gd name="connsiteX64" fmla="*/ 587478 w 1578078"/>
                                        <a:gd name="connsiteY64" fmla="*/ 344129 h 1103671"/>
                                        <a:gd name="connsiteX65" fmla="*/ 462116 w 1578078"/>
                                        <a:gd name="connsiteY65" fmla="*/ 435078 h 1103671"/>
                                        <a:gd name="connsiteX66" fmla="*/ 329381 w 1578078"/>
                                        <a:gd name="connsiteY66" fmla="*/ 498988 h 1103671"/>
                                        <a:gd name="connsiteX67" fmla="*/ 253181 w 1578078"/>
                                        <a:gd name="connsiteY67" fmla="*/ 518652 h 1103671"/>
                                        <a:gd name="connsiteX68" fmla="*/ 159775 w 1578078"/>
                                        <a:gd name="connsiteY68" fmla="*/ 518652 h 1103671"/>
                                        <a:gd name="connsiteX69" fmla="*/ 117987 w 1578078"/>
                                        <a:gd name="connsiteY69" fmla="*/ 553065 h 1103671"/>
                                      </a:gdLst>
                                      <a:ahLst/>
                                      <a:cxnLst>
                                        <a:cxn ang="0">
                                          <a:pos x="connsiteX0" y="connsiteY0"/>
                                        </a:cxn>
                                        <a:cxn ang="0">
                                          <a:pos x="connsiteX1" y="connsiteY1"/>
                                        </a:cxn>
                                        <a:cxn ang="0">
                                          <a:pos x="connsiteX2" y="connsiteY2"/>
                                        </a:cxn>
                                        <a:cxn ang="0">
                                          <a:pos x="connsiteX3" y="connsiteY3"/>
                                        </a:cxn>
                                        <a:cxn ang="0">
                                          <a:pos x="connsiteX4" y="connsiteY4"/>
                                        </a:cxn>
                                        <a:cxn ang="0">
                                          <a:pos x="connsiteX5" y="connsiteY5"/>
                                        </a:cxn>
                                        <a:cxn ang="0">
                                          <a:pos x="connsiteX6" y="connsiteY6"/>
                                        </a:cxn>
                                        <a:cxn ang="0">
                                          <a:pos x="connsiteX7" y="connsiteY7"/>
                                        </a:cxn>
                                        <a:cxn ang="0">
                                          <a:pos x="connsiteX8" y="connsiteY8"/>
                                        </a:cxn>
                                        <a:cxn ang="0">
                                          <a:pos x="connsiteX9" y="connsiteY9"/>
                                        </a:cxn>
                                        <a:cxn ang="0">
                                          <a:pos x="connsiteX10" y="connsiteY10"/>
                                        </a:cxn>
                                        <a:cxn ang="0">
                                          <a:pos x="connsiteX11" y="connsiteY11"/>
                                        </a:cxn>
                                        <a:cxn ang="0">
                                          <a:pos x="connsiteX12" y="connsiteY12"/>
                                        </a:cxn>
                                        <a:cxn ang="0">
                                          <a:pos x="connsiteX13" y="connsiteY13"/>
                                        </a:cxn>
                                        <a:cxn ang="0">
                                          <a:pos x="connsiteX14" y="connsiteY14"/>
                                        </a:cxn>
                                        <a:cxn ang="0">
                                          <a:pos x="connsiteX15" y="connsiteY15"/>
                                        </a:cxn>
                                        <a:cxn ang="0">
                                          <a:pos x="connsiteX16" y="connsiteY16"/>
                                        </a:cxn>
                                        <a:cxn ang="0">
                                          <a:pos x="connsiteX17" y="connsiteY17"/>
                                        </a:cxn>
                                        <a:cxn ang="0">
                                          <a:pos x="connsiteX18" y="connsiteY18"/>
                                        </a:cxn>
                                        <a:cxn ang="0">
                                          <a:pos x="connsiteX19" y="connsiteY19"/>
                                        </a:cxn>
                                        <a:cxn ang="0">
                                          <a:pos x="connsiteX20" y="connsiteY20"/>
                                        </a:cxn>
                                        <a:cxn ang="0">
                                          <a:pos x="connsiteX21" y="connsiteY21"/>
                                        </a:cxn>
                                        <a:cxn ang="0">
                                          <a:pos x="connsiteX22" y="connsiteY22"/>
                                        </a:cxn>
                                        <a:cxn ang="0">
                                          <a:pos x="connsiteX23" y="connsiteY23"/>
                                        </a:cxn>
                                        <a:cxn ang="0">
                                          <a:pos x="connsiteX24" y="connsiteY24"/>
                                        </a:cxn>
                                        <a:cxn ang="0">
                                          <a:pos x="connsiteX25" y="connsiteY25"/>
                                        </a:cxn>
                                        <a:cxn ang="0">
                                          <a:pos x="connsiteX26" y="connsiteY26"/>
                                        </a:cxn>
                                        <a:cxn ang="0">
                                          <a:pos x="connsiteX27" y="connsiteY27"/>
                                        </a:cxn>
                                        <a:cxn ang="0">
                                          <a:pos x="connsiteX28" y="connsiteY28"/>
                                        </a:cxn>
                                        <a:cxn ang="0">
                                          <a:pos x="connsiteX29" y="connsiteY29"/>
                                        </a:cxn>
                                        <a:cxn ang="0">
                                          <a:pos x="connsiteX30" y="connsiteY30"/>
                                        </a:cxn>
                                        <a:cxn ang="0">
                                          <a:pos x="connsiteX31" y="connsiteY31"/>
                                        </a:cxn>
                                        <a:cxn ang="0">
                                          <a:pos x="connsiteX32" y="connsiteY32"/>
                                        </a:cxn>
                                        <a:cxn ang="0">
                                          <a:pos x="connsiteX33" y="connsiteY33"/>
                                        </a:cxn>
                                        <a:cxn ang="0">
                                          <a:pos x="connsiteX34" y="connsiteY34"/>
                                        </a:cxn>
                                        <a:cxn ang="0">
                                          <a:pos x="connsiteX35" y="connsiteY35"/>
                                        </a:cxn>
                                        <a:cxn ang="0">
                                          <a:pos x="connsiteX36" y="connsiteY36"/>
                                        </a:cxn>
                                        <a:cxn ang="0">
                                          <a:pos x="connsiteX37" y="connsiteY37"/>
                                        </a:cxn>
                                        <a:cxn ang="0">
                                          <a:pos x="connsiteX38" y="connsiteY38"/>
                                        </a:cxn>
                                        <a:cxn ang="0">
                                          <a:pos x="connsiteX39" y="connsiteY39"/>
                                        </a:cxn>
                                        <a:cxn ang="0">
                                          <a:pos x="connsiteX40" y="connsiteY40"/>
                                        </a:cxn>
                                        <a:cxn ang="0">
                                          <a:pos x="connsiteX41" y="connsiteY41"/>
                                        </a:cxn>
                                        <a:cxn ang="0">
                                          <a:pos x="connsiteX42" y="connsiteY42"/>
                                        </a:cxn>
                                        <a:cxn ang="0">
                                          <a:pos x="connsiteX43" y="connsiteY43"/>
                                        </a:cxn>
                                        <a:cxn ang="0">
                                          <a:pos x="connsiteX44" y="connsiteY44"/>
                                        </a:cxn>
                                        <a:cxn ang="0">
                                          <a:pos x="connsiteX45" y="connsiteY45"/>
                                        </a:cxn>
                                        <a:cxn ang="0">
                                          <a:pos x="connsiteX46" y="connsiteY46"/>
                                        </a:cxn>
                                        <a:cxn ang="0">
                                          <a:pos x="connsiteX47" y="connsiteY47"/>
                                        </a:cxn>
                                        <a:cxn ang="0">
                                          <a:pos x="connsiteX48" y="connsiteY48"/>
                                        </a:cxn>
                                        <a:cxn ang="0">
                                          <a:pos x="connsiteX49" y="connsiteY49"/>
                                        </a:cxn>
                                        <a:cxn ang="0">
                                          <a:pos x="connsiteX50" y="connsiteY50"/>
                                        </a:cxn>
                                        <a:cxn ang="0">
                                          <a:pos x="connsiteX51" y="connsiteY51"/>
                                        </a:cxn>
                                        <a:cxn ang="0">
                                          <a:pos x="connsiteX52" y="connsiteY52"/>
                                        </a:cxn>
                                        <a:cxn ang="0">
                                          <a:pos x="connsiteX53" y="connsiteY53"/>
                                        </a:cxn>
                                        <a:cxn ang="0">
                                          <a:pos x="connsiteX54" y="connsiteY54"/>
                                        </a:cxn>
                                        <a:cxn ang="0">
                                          <a:pos x="connsiteX55" y="connsiteY55"/>
                                        </a:cxn>
                                        <a:cxn ang="0">
                                          <a:pos x="connsiteX56" y="connsiteY56"/>
                                        </a:cxn>
                                        <a:cxn ang="0">
                                          <a:pos x="connsiteX57" y="connsiteY57"/>
                                        </a:cxn>
                                        <a:cxn ang="0">
                                          <a:pos x="connsiteX58" y="connsiteY58"/>
                                        </a:cxn>
                                        <a:cxn ang="0">
                                          <a:pos x="connsiteX59" y="connsiteY59"/>
                                        </a:cxn>
                                        <a:cxn ang="0">
                                          <a:pos x="connsiteX60" y="connsiteY60"/>
                                        </a:cxn>
                                        <a:cxn ang="0">
                                          <a:pos x="connsiteX61" y="connsiteY61"/>
                                        </a:cxn>
                                        <a:cxn ang="0">
                                          <a:pos x="connsiteX62" y="connsiteY62"/>
                                        </a:cxn>
                                        <a:cxn ang="0">
                                          <a:pos x="connsiteX63" y="connsiteY63"/>
                                        </a:cxn>
                                        <a:cxn ang="0">
                                          <a:pos x="connsiteX64" y="connsiteY64"/>
                                        </a:cxn>
                                        <a:cxn ang="0">
                                          <a:pos x="connsiteX65" y="connsiteY65"/>
                                        </a:cxn>
                                        <a:cxn ang="0">
                                          <a:pos x="connsiteX66" y="connsiteY66"/>
                                        </a:cxn>
                                        <a:cxn ang="0">
                                          <a:pos x="connsiteX67" y="connsiteY67"/>
                                        </a:cxn>
                                        <a:cxn ang="0">
                                          <a:pos x="connsiteX68" y="connsiteY68"/>
                                        </a:cxn>
                                        <a:cxn ang="0">
                                          <a:pos x="connsiteX69" y="connsiteY69"/>
                                        </a:cxn>
                                      </a:cxnLst>
                                      <a:rect l="l" t="t" r="r" b="b"/>
                                      <a:pathLst>
                                        <a:path w="1578078" h="1103671">
                                          <a:moveTo>
                                            <a:pt x="117987" y="553065"/>
                                          </a:moveTo>
                                          <a:lnTo>
                                            <a:pt x="90949" y="629265"/>
                                          </a:lnTo>
                                          <a:lnTo>
                                            <a:pt x="176981" y="656304"/>
                                          </a:lnTo>
                                          <a:lnTo>
                                            <a:pt x="0" y="715297"/>
                                          </a:lnTo>
                                          <a:lnTo>
                                            <a:pt x="0" y="828368"/>
                                          </a:lnTo>
                                          <a:lnTo>
                                            <a:pt x="63910" y="848033"/>
                                          </a:lnTo>
                                          <a:lnTo>
                                            <a:pt x="159775" y="911942"/>
                                          </a:lnTo>
                                          <a:lnTo>
                                            <a:pt x="176981" y="966020"/>
                                          </a:lnTo>
                                          <a:lnTo>
                                            <a:pt x="245807" y="990600"/>
                                          </a:lnTo>
                                          <a:lnTo>
                                            <a:pt x="294968" y="978310"/>
                                          </a:lnTo>
                                          <a:lnTo>
                                            <a:pt x="290052" y="951271"/>
                                          </a:lnTo>
                                          <a:lnTo>
                                            <a:pt x="427704" y="909484"/>
                                          </a:lnTo>
                                          <a:lnTo>
                                            <a:pt x="545691" y="980768"/>
                                          </a:lnTo>
                                          <a:lnTo>
                                            <a:pt x="585020" y="953729"/>
                                          </a:lnTo>
                                          <a:lnTo>
                                            <a:pt x="722671" y="983226"/>
                                          </a:lnTo>
                                          <a:lnTo>
                                            <a:pt x="766916" y="929149"/>
                                          </a:lnTo>
                                          <a:lnTo>
                                            <a:pt x="823452" y="948813"/>
                                          </a:lnTo>
                                          <a:lnTo>
                                            <a:pt x="862781" y="1000433"/>
                                          </a:lnTo>
                                          <a:lnTo>
                                            <a:pt x="865239" y="1037304"/>
                                          </a:lnTo>
                                          <a:lnTo>
                                            <a:pt x="919316" y="1039762"/>
                                          </a:lnTo>
                                          <a:lnTo>
                                            <a:pt x="953729" y="1076633"/>
                                          </a:lnTo>
                                          <a:lnTo>
                                            <a:pt x="975852" y="1103671"/>
                                          </a:lnTo>
                                          <a:lnTo>
                                            <a:pt x="1020097" y="1091381"/>
                                          </a:lnTo>
                                          <a:lnTo>
                                            <a:pt x="1086465" y="1012723"/>
                                          </a:lnTo>
                                          <a:lnTo>
                                            <a:pt x="1184787" y="1010265"/>
                                          </a:lnTo>
                                          <a:lnTo>
                                            <a:pt x="1236407" y="1010265"/>
                                          </a:lnTo>
                                          <a:lnTo>
                                            <a:pt x="1224116" y="929149"/>
                                          </a:lnTo>
                                          <a:lnTo>
                                            <a:pt x="1233949" y="904568"/>
                                          </a:lnTo>
                                          <a:lnTo>
                                            <a:pt x="1265904" y="892278"/>
                                          </a:lnTo>
                                          <a:lnTo>
                                            <a:pt x="1351936" y="902110"/>
                                          </a:lnTo>
                                          <a:lnTo>
                                            <a:pt x="1371600" y="894736"/>
                                          </a:lnTo>
                                          <a:lnTo>
                                            <a:pt x="1398639" y="796413"/>
                                          </a:lnTo>
                                          <a:lnTo>
                                            <a:pt x="1418304" y="830826"/>
                                          </a:lnTo>
                                          <a:lnTo>
                                            <a:pt x="1455175" y="855407"/>
                                          </a:lnTo>
                                          <a:lnTo>
                                            <a:pt x="1575620" y="749710"/>
                                          </a:lnTo>
                                          <a:lnTo>
                                            <a:pt x="1578078" y="710381"/>
                                          </a:lnTo>
                                          <a:lnTo>
                                            <a:pt x="1555955" y="700549"/>
                                          </a:lnTo>
                                          <a:lnTo>
                                            <a:pt x="1477297" y="685800"/>
                                          </a:lnTo>
                                          <a:lnTo>
                                            <a:pt x="1460091" y="631723"/>
                                          </a:lnTo>
                                          <a:lnTo>
                                            <a:pt x="1455175" y="555523"/>
                                          </a:lnTo>
                                          <a:lnTo>
                                            <a:pt x="1420762" y="518652"/>
                                          </a:lnTo>
                                          <a:lnTo>
                                            <a:pt x="1364226" y="516194"/>
                                          </a:lnTo>
                                          <a:lnTo>
                                            <a:pt x="1342104" y="518652"/>
                                          </a:lnTo>
                                          <a:lnTo>
                                            <a:pt x="1319981" y="575188"/>
                                          </a:lnTo>
                                          <a:lnTo>
                                            <a:pt x="1285568" y="614517"/>
                                          </a:lnTo>
                                          <a:lnTo>
                                            <a:pt x="1258529" y="629265"/>
                                          </a:lnTo>
                                          <a:lnTo>
                                            <a:pt x="1248697" y="621891"/>
                                          </a:lnTo>
                                          <a:lnTo>
                                            <a:pt x="1248697" y="589936"/>
                                          </a:lnTo>
                                          <a:lnTo>
                                            <a:pt x="1231491" y="570271"/>
                                          </a:lnTo>
                                          <a:lnTo>
                                            <a:pt x="1145458" y="535858"/>
                                          </a:lnTo>
                                          <a:lnTo>
                                            <a:pt x="1157749" y="454742"/>
                                          </a:lnTo>
                                          <a:lnTo>
                                            <a:pt x="1115962" y="420329"/>
                                          </a:lnTo>
                                          <a:lnTo>
                                            <a:pt x="1037304" y="319549"/>
                                          </a:lnTo>
                                          <a:lnTo>
                                            <a:pt x="1064342" y="282678"/>
                                          </a:lnTo>
                                          <a:lnTo>
                                            <a:pt x="1088923" y="280220"/>
                                          </a:lnTo>
                                          <a:lnTo>
                                            <a:pt x="1115962" y="294968"/>
                                          </a:lnTo>
                                          <a:lnTo>
                                            <a:pt x="1135626" y="253181"/>
                                          </a:lnTo>
                                          <a:lnTo>
                                            <a:pt x="1059426" y="100781"/>
                                          </a:lnTo>
                                          <a:lnTo>
                                            <a:pt x="1015181" y="0"/>
                                          </a:lnTo>
                                          <a:lnTo>
                                            <a:pt x="953729" y="27039"/>
                                          </a:lnTo>
                                          <a:lnTo>
                                            <a:pt x="921775" y="4917"/>
                                          </a:lnTo>
                                          <a:lnTo>
                                            <a:pt x="855407" y="81117"/>
                                          </a:lnTo>
                                          <a:lnTo>
                                            <a:pt x="754626" y="125362"/>
                                          </a:lnTo>
                                          <a:lnTo>
                                            <a:pt x="693175" y="194188"/>
                                          </a:lnTo>
                                          <a:lnTo>
                                            <a:pt x="587478" y="344129"/>
                                          </a:lnTo>
                                          <a:lnTo>
                                            <a:pt x="462116" y="435078"/>
                                          </a:lnTo>
                                          <a:lnTo>
                                            <a:pt x="329381" y="498988"/>
                                          </a:lnTo>
                                          <a:lnTo>
                                            <a:pt x="253181" y="518652"/>
                                          </a:lnTo>
                                          <a:lnTo>
                                            <a:pt x="159775" y="518652"/>
                                          </a:lnTo>
                                          <a:lnTo>
                                            <a:pt x="117987" y="553065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E7C949"/>
                                    </a:solidFill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ru-RU" sz="1200" b="1" dirty="0" smtClean="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</a:rPr>
                                        <a:t>Маркс</a:t>
                                      </a:r>
                                      <a:endParaRPr lang="ru-RU" sz="1200" b="1" dirty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0" name="Полилиния 29"/>
                                  <p:cNvSpPr/>
                                  <p:nvPr/>
                                </p:nvSpPr>
                                <p:spPr>
                                  <a:xfrm>
                                    <a:off x="5842819" y="2524432"/>
                                    <a:ext cx="1143000" cy="1256071"/>
                                  </a:xfrm>
                                  <a:custGeom>
                                    <a:avLst/>
                                    <a:gdLst>
                                      <a:gd name="connsiteX0" fmla="*/ 98323 w 1143000"/>
                                      <a:gd name="connsiteY0" fmla="*/ 240891 h 1256071"/>
                                      <a:gd name="connsiteX1" fmla="*/ 56536 w 1143000"/>
                                      <a:gd name="connsiteY1" fmla="*/ 285136 h 1256071"/>
                                      <a:gd name="connsiteX2" fmla="*/ 95865 w 1143000"/>
                                      <a:gd name="connsiteY2" fmla="*/ 353962 h 1256071"/>
                                      <a:gd name="connsiteX3" fmla="*/ 12291 w 1143000"/>
                                      <a:gd name="connsiteY3" fmla="*/ 408039 h 1256071"/>
                                      <a:gd name="connsiteX4" fmla="*/ 0 w 1143000"/>
                                      <a:gd name="connsiteY4" fmla="*/ 452284 h 1256071"/>
                                      <a:gd name="connsiteX5" fmla="*/ 113071 w 1143000"/>
                                      <a:gd name="connsiteY5" fmla="*/ 722671 h 1256071"/>
                                      <a:gd name="connsiteX6" fmla="*/ 319549 w 1143000"/>
                                      <a:gd name="connsiteY6" fmla="*/ 820994 h 1256071"/>
                                      <a:gd name="connsiteX7" fmla="*/ 385916 w 1143000"/>
                                      <a:gd name="connsiteY7" fmla="*/ 894736 h 1256071"/>
                                      <a:gd name="connsiteX8" fmla="*/ 363794 w 1143000"/>
                                      <a:gd name="connsiteY8" fmla="*/ 1059426 h 1256071"/>
                                      <a:gd name="connsiteX9" fmla="*/ 425246 w 1143000"/>
                                      <a:gd name="connsiteY9" fmla="*/ 1167581 h 1256071"/>
                                      <a:gd name="connsiteX10" fmla="*/ 452284 w 1143000"/>
                                      <a:gd name="connsiteY10" fmla="*/ 1140542 h 1256071"/>
                                      <a:gd name="connsiteX11" fmla="*/ 459658 w 1143000"/>
                                      <a:gd name="connsiteY11" fmla="*/ 1147916 h 1256071"/>
                                      <a:gd name="connsiteX12" fmla="*/ 489155 w 1143000"/>
                                      <a:gd name="connsiteY12" fmla="*/ 1233949 h 1256071"/>
                                      <a:gd name="connsiteX13" fmla="*/ 550607 w 1143000"/>
                                      <a:gd name="connsiteY13" fmla="*/ 1253613 h 1256071"/>
                                      <a:gd name="connsiteX14" fmla="*/ 592394 w 1143000"/>
                                      <a:gd name="connsiteY14" fmla="*/ 1256071 h 1256071"/>
                                      <a:gd name="connsiteX15" fmla="*/ 673510 w 1143000"/>
                                      <a:gd name="connsiteY15" fmla="*/ 1197078 h 1256071"/>
                                      <a:gd name="connsiteX16" fmla="*/ 693175 w 1143000"/>
                                      <a:gd name="connsiteY16" fmla="*/ 1187245 h 1256071"/>
                                      <a:gd name="connsiteX17" fmla="*/ 636639 w 1143000"/>
                                      <a:gd name="connsiteY17" fmla="*/ 1123336 h 1256071"/>
                                      <a:gd name="connsiteX18" fmla="*/ 671052 w 1143000"/>
                                      <a:gd name="connsiteY18" fmla="*/ 1096297 h 1256071"/>
                                      <a:gd name="connsiteX19" fmla="*/ 739878 w 1143000"/>
                                      <a:gd name="connsiteY19" fmla="*/ 1123336 h 1256071"/>
                                      <a:gd name="connsiteX20" fmla="*/ 744794 w 1143000"/>
                                      <a:gd name="connsiteY20" fmla="*/ 1150374 h 1256071"/>
                                      <a:gd name="connsiteX21" fmla="*/ 825910 w 1143000"/>
                                      <a:gd name="connsiteY21" fmla="*/ 1123336 h 1256071"/>
                                      <a:gd name="connsiteX22" fmla="*/ 865239 w 1143000"/>
                                      <a:gd name="connsiteY22" fmla="*/ 1130710 h 1256071"/>
                                      <a:gd name="connsiteX23" fmla="*/ 899652 w 1143000"/>
                                      <a:gd name="connsiteY23" fmla="*/ 1167581 h 1256071"/>
                                      <a:gd name="connsiteX24" fmla="*/ 904568 w 1143000"/>
                                      <a:gd name="connsiteY24" fmla="*/ 1079091 h 1256071"/>
                                      <a:gd name="connsiteX25" fmla="*/ 879987 w 1143000"/>
                                      <a:gd name="connsiteY25" fmla="*/ 1039762 h 1256071"/>
                                      <a:gd name="connsiteX26" fmla="*/ 882446 w 1143000"/>
                                      <a:gd name="connsiteY26" fmla="*/ 978310 h 1256071"/>
                                      <a:gd name="connsiteX27" fmla="*/ 938981 w 1143000"/>
                                      <a:gd name="connsiteY27" fmla="*/ 929149 h 1256071"/>
                                      <a:gd name="connsiteX28" fmla="*/ 904568 w 1143000"/>
                                      <a:gd name="connsiteY28" fmla="*/ 848033 h 1256071"/>
                                      <a:gd name="connsiteX29" fmla="*/ 909484 w 1143000"/>
                                      <a:gd name="connsiteY29" fmla="*/ 806245 h 1256071"/>
                                      <a:gd name="connsiteX30" fmla="*/ 1015181 w 1143000"/>
                                      <a:gd name="connsiteY30" fmla="*/ 779207 h 1256071"/>
                                      <a:gd name="connsiteX31" fmla="*/ 1017639 w 1143000"/>
                                      <a:gd name="connsiteY31" fmla="*/ 720213 h 1256071"/>
                                      <a:gd name="connsiteX32" fmla="*/ 970936 w 1143000"/>
                                      <a:gd name="connsiteY32" fmla="*/ 658762 h 1256071"/>
                                      <a:gd name="connsiteX33" fmla="*/ 956187 w 1143000"/>
                                      <a:gd name="connsiteY33" fmla="*/ 597310 h 1256071"/>
                                      <a:gd name="connsiteX34" fmla="*/ 1005349 w 1143000"/>
                                      <a:gd name="connsiteY34" fmla="*/ 562897 h 1256071"/>
                                      <a:gd name="connsiteX35" fmla="*/ 1096297 w 1143000"/>
                                      <a:gd name="connsiteY35" fmla="*/ 560439 h 1256071"/>
                                      <a:gd name="connsiteX36" fmla="*/ 1143000 w 1143000"/>
                                      <a:gd name="connsiteY36" fmla="*/ 535858 h 1256071"/>
                                      <a:gd name="connsiteX37" fmla="*/ 1123336 w 1143000"/>
                                      <a:gd name="connsiteY37" fmla="*/ 405581 h 1256071"/>
                                      <a:gd name="connsiteX38" fmla="*/ 985684 w 1143000"/>
                                      <a:gd name="connsiteY38" fmla="*/ 336755 h 1256071"/>
                                      <a:gd name="connsiteX39" fmla="*/ 833284 w 1143000"/>
                                      <a:gd name="connsiteY39" fmla="*/ 326923 h 1256071"/>
                                      <a:gd name="connsiteX40" fmla="*/ 734962 w 1143000"/>
                                      <a:gd name="connsiteY40" fmla="*/ 314633 h 1256071"/>
                                      <a:gd name="connsiteX41" fmla="*/ 703007 w 1143000"/>
                                      <a:gd name="connsiteY41" fmla="*/ 287594 h 1256071"/>
                                      <a:gd name="connsiteX42" fmla="*/ 766916 w 1143000"/>
                                      <a:gd name="connsiteY42" fmla="*/ 267929 h 1256071"/>
                                      <a:gd name="connsiteX43" fmla="*/ 771833 w 1143000"/>
                                      <a:gd name="connsiteY43" fmla="*/ 216310 h 1256071"/>
                                      <a:gd name="connsiteX44" fmla="*/ 774291 w 1143000"/>
                                      <a:gd name="connsiteY44" fmla="*/ 172065 h 1256071"/>
                                      <a:gd name="connsiteX45" fmla="*/ 766916 w 1143000"/>
                                      <a:gd name="connsiteY45" fmla="*/ 149942 h 1256071"/>
                                      <a:gd name="connsiteX46" fmla="*/ 695633 w 1143000"/>
                                      <a:gd name="connsiteY46" fmla="*/ 83574 h 1256071"/>
                                      <a:gd name="connsiteX47" fmla="*/ 695633 w 1143000"/>
                                      <a:gd name="connsiteY47" fmla="*/ 56536 h 1256071"/>
                                      <a:gd name="connsiteX48" fmla="*/ 668594 w 1143000"/>
                                      <a:gd name="connsiteY48" fmla="*/ 34413 h 1256071"/>
                                      <a:gd name="connsiteX49" fmla="*/ 646471 w 1143000"/>
                                      <a:gd name="connsiteY49" fmla="*/ 0 h 1256071"/>
                                      <a:gd name="connsiteX50" fmla="*/ 607142 w 1143000"/>
                                      <a:gd name="connsiteY50" fmla="*/ 110613 h 1256071"/>
                                      <a:gd name="connsiteX51" fmla="*/ 545691 w 1143000"/>
                                      <a:gd name="connsiteY51" fmla="*/ 110613 h 1256071"/>
                                      <a:gd name="connsiteX52" fmla="*/ 494071 w 1143000"/>
                                      <a:gd name="connsiteY52" fmla="*/ 105697 h 1256071"/>
                                      <a:gd name="connsiteX53" fmla="*/ 449826 w 1143000"/>
                                      <a:gd name="connsiteY53" fmla="*/ 137652 h 1256071"/>
                                      <a:gd name="connsiteX54" fmla="*/ 476865 w 1143000"/>
                                      <a:gd name="connsiteY54" fmla="*/ 194187 h 1256071"/>
                                      <a:gd name="connsiteX55" fmla="*/ 471949 w 1143000"/>
                                      <a:gd name="connsiteY55" fmla="*/ 226142 h 1256071"/>
                                      <a:gd name="connsiteX56" fmla="*/ 324465 w 1143000"/>
                                      <a:gd name="connsiteY56" fmla="*/ 228600 h 1256071"/>
                                      <a:gd name="connsiteX57" fmla="*/ 282678 w 1143000"/>
                                      <a:gd name="connsiteY57" fmla="*/ 272845 h 1256071"/>
                                      <a:gd name="connsiteX58" fmla="*/ 250723 w 1143000"/>
                                      <a:gd name="connsiteY58" fmla="*/ 314633 h 1256071"/>
                                      <a:gd name="connsiteX59" fmla="*/ 199104 w 1143000"/>
                                      <a:gd name="connsiteY59" fmla="*/ 304800 h 1256071"/>
                                      <a:gd name="connsiteX60" fmla="*/ 172065 w 1143000"/>
                                      <a:gd name="connsiteY60" fmla="*/ 240891 h 1256071"/>
                                      <a:gd name="connsiteX61" fmla="*/ 98323 w 1143000"/>
                                      <a:gd name="connsiteY61" fmla="*/ 240891 h 1256071"/>
                                    </a:gdLst>
                                    <a:ahLst/>
                                    <a:cxnLst>
                                      <a:cxn ang="0">
                                        <a:pos x="connsiteX0" y="connsiteY0"/>
                                      </a:cxn>
                                      <a:cxn ang="0">
                                        <a:pos x="connsiteX1" y="connsiteY1"/>
                                      </a:cxn>
                                      <a:cxn ang="0">
                                        <a:pos x="connsiteX2" y="connsiteY2"/>
                                      </a:cxn>
                                      <a:cxn ang="0">
                                        <a:pos x="connsiteX3" y="connsiteY3"/>
                                      </a:cxn>
                                      <a:cxn ang="0">
                                        <a:pos x="connsiteX4" y="connsiteY4"/>
                                      </a:cxn>
                                      <a:cxn ang="0">
                                        <a:pos x="connsiteX5" y="connsiteY5"/>
                                      </a:cxn>
                                      <a:cxn ang="0">
                                        <a:pos x="connsiteX6" y="connsiteY6"/>
                                      </a:cxn>
                                      <a:cxn ang="0">
                                        <a:pos x="connsiteX7" y="connsiteY7"/>
                                      </a:cxn>
                                      <a:cxn ang="0">
                                        <a:pos x="connsiteX8" y="connsiteY8"/>
                                      </a:cxn>
                                      <a:cxn ang="0">
                                        <a:pos x="connsiteX9" y="connsiteY9"/>
                                      </a:cxn>
                                      <a:cxn ang="0">
                                        <a:pos x="connsiteX10" y="connsiteY10"/>
                                      </a:cxn>
                                      <a:cxn ang="0">
                                        <a:pos x="connsiteX11" y="connsiteY11"/>
                                      </a:cxn>
                                      <a:cxn ang="0">
                                        <a:pos x="connsiteX12" y="connsiteY12"/>
                                      </a:cxn>
                                      <a:cxn ang="0">
                                        <a:pos x="connsiteX13" y="connsiteY13"/>
                                      </a:cxn>
                                      <a:cxn ang="0">
                                        <a:pos x="connsiteX14" y="connsiteY14"/>
                                      </a:cxn>
                                      <a:cxn ang="0">
                                        <a:pos x="connsiteX15" y="connsiteY15"/>
                                      </a:cxn>
                                      <a:cxn ang="0">
                                        <a:pos x="connsiteX16" y="connsiteY16"/>
                                      </a:cxn>
                                      <a:cxn ang="0">
                                        <a:pos x="connsiteX17" y="connsiteY17"/>
                                      </a:cxn>
                                      <a:cxn ang="0">
                                        <a:pos x="connsiteX18" y="connsiteY18"/>
                                      </a:cxn>
                                      <a:cxn ang="0">
                                        <a:pos x="connsiteX19" y="connsiteY19"/>
                                      </a:cxn>
                                      <a:cxn ang="0">
                                        <a:pos x="connsiteX20" y="connsiteY20"/>
                                      </a:cxn>
                                      <a:cxn ang="0">
                                        <a:pos x="connsiteX21" y="connsiteY21"/>
                                      </a:cxn>
                                      <a:cxn ang="0">
                                        <a:pos x="connsiteX22" y="connsiteY22"/>
                                      </a:cxn>
                                      <a:cxn ang="0">
                                        <a:pos x="connsiteX23" y="connsiteY23"/>
                                      </a:cxn>
                                      <a:cxn ang="0">
                                        <a:pos x="connsiteX24" y="connsiteY24"/>
                                      </a:cxn>
                                      <a:cxn ang="0">
                                        <a:pos x="connsiteX25" y="connsiteY25"/>
                                      </a:cxn>
                                      <a:cxn ang="0">
                                        <a:pos x="connsiteX26" y="connsiteY26"/>
                                      </a:cxn>
                                      <a:cxn ang="0">
                                        <a:pos x="connsiteX27" y="connsiteY27"/>
                                      </a:cxn>
                                      <a:cxn ang="0">
                                        <a:pos x="connsiteX28" y="connsiteY28"/>
                                      </a:cxn>
                                      <a:cxn ang="0">
                                        <a:pos x="connsiteX29" y="connsiteY29"/>
                                      </a:cxn>
                                      <a:cxn ang="0">
                                        <a:pos x="connsiteX30" y="connsiteY30"/>
                                      </a:cxn>
                                      <a:cxn ang="0">
                                        <a:pos x="connsiteX31" y="connsiteY31"/>
                                      </a:cxn>
                                      <a:cxn ang="0">
                                        <a:pos x="connsiteX32" y="connsiteY32"/>
                                      </a:cxn>
                                      <a:cxn ang="0">
                                        <a:pos x="connsiteX33" y="connsiteY33"/>
                                      </a:cxn>
                                      <a:cxn ang="0">
                                        <a:pos x="connsiteX34" y="connsiteY34"/>
                                      </a:cxn>
                                      <a:cxn ang="0">
                                        <a:pos x="connsiteX35" y="connsiteY35"/>
                                      </a:cxn>
                                      <a:cxn ang="0">
                                        <a:pos x="connsiteX36" y="connsiteY36"/>
                                      </a:cxn>
                                      <a:cxn ang="0">
                                        <a:pos x="connsiteX37" y="connsiteY37"/>
                                      </a:cxn>
                                      <a:cxn ang="0">
                                        <a:pos x="connsiteX38" y="connsiteY38"/>
                                      </a:cxn>
                                      <a:cxn ang="0">
                                        <a:pos x="connsiteX39" y="connsiteY39"/>
                                      </a:cxn>
                                      <a:cxn ang="0">
                                        <a:pos x="connsiteX40" y="connsiteY40"/>
                                      </a:cxn>
                                      <a:cxn ang="0">
                                        <a:pos x="connsiteX41" y="connsiteY41"/>
                                      </a:cxn>
                                      <a:cxn ang="0">
                                        <a:pos x="connsiteX42" y="connsiteY42"/>
                                      </a:cxn>
                                      <a:cxn ang="0">
                                        <a:pos x="connsiteX43" y="connsiteY43"/>
                                      </a:cxn>
                                      <a:cxn ang="0">
                                        <a:pos x="connsiteX44" y="connsiteY44"/>
                                      </a:cxn>
                                      <a:cxn ang="0">
                                        <a:pos x="connsiteX45" y="connsiteY45"/>
                                      </a:cxn>
                                      <a:cxn ang="0">
                                        <a:pos x="connsiteX46" y="connsiteY46"/>
                                      </a:cxn>
                                      <a:cxn ang="0">
                                        <a:pos x="connsiteX47" y="connsiteY47"/>
                                      </a:cxn>
                                      <a:cxn ang="0">
                                        <a:pos x="connsiteX48" y="connsiteY48"/>
                                      </a:cxn>
                                      <a:cxn ang="0">
                                        <a:pos x="connsiteX49" y="connsiteY49"/>
                                      </a:cxn>
                                      <a:cxn ang="0">
                                        <a:pos x="connsiteX50" y="connsiteY50"/>
                                      </a:cxn>
                                      <a:cxn ang="0">
                                        <a:pos x="connsiteX51" y="connsiteY51"/>
                                      </a:cxn>
                                      <a:cxn ang="0">
                                        <a:pos x="connsiteX52" y="connsiteY52"/>
                                      </a:cxn>
                                      <a:cxn ang="0">
                                        <a:pos x="connsiteX53" y="connsiteY53"/>
                                      </a:cxn>
                                      <a:cxn ang="0">
                                        <a:pos x="connsiteX54" y="connsiteY54"/>
                                      </a:cxn>
                                      <a:cxn ang="0">
                                        <a:pos x="connsiteX55" y="connsiteY55"/>
                                      </a:cxn>
                                      <a:cxn ang="0">
                                        <a:pos x="connsiteX56" y="connsiteY56"/>
                                      </a:cxn>
                                      <a:cxn ang="0">
                                        <a:pos x="connsiteX57" y="connsiteY57"/>
                                      </a:cxn>
                                      <a:cxn ang="0">
                                        <a:pos x="connsiteX58" y="connsiteY58"/>
                                      </a:cxn>
                                      <a:cxn ang="0">
                                        <a:pos x="connsiteX59" y="connsiteY59"/>
                                      </a:cxn>
                                      <a:cxn ang="0">
                                        <a:pos x="connsiteX60" y="connsiteY60"/>
                                      </a:cxn>
                                      <a:cxn ang="0">
                                        <a:pos x="connsiteX61" y="connsiteY61"/>
                                      </a:cxn>
                                    </a:cxnLst>
                                    <a:rect l="l" t="t" r="r" b="b"/>
                                    <a:pathLst>
                                      <a:path w="1143000" h="1256071">
                                        <a:moveTo>
                                          <a:pt x="98323" y="240891"/>
                                        </a:moveTo>
                                        <a:lnTo>
                                          <a:pt x="56536" y="285136"/>
                                        </a:lnTo>
                                        <a:lnTo>
                                          <a:pt x="95865" y="353962"/>
                                        </a:lnTo>
                                        <a:lnTo>
                                          <a:pt x="12291" y="408039"/>
                                        </a:lnTo>
                                        <a:lnTo>
                                          <a:pt x="0" y="452284"/>
                                        </a:lnTo>
                                        <a:lnTo>
                                          <a:pt x="113071" y="722671"/>
                                        </a:lnTo>
                                        <a:lnTo>
                                          <a:pt x="319549" y="820994"/>
                                        </a:lnTo>
                                        <a:lnTo>
                                          <a:pt x="385916" y="894736"/>
                                        </a:lnTo>
                                        <a:lnTo>
                                          <a:pt x="363794" y="1059426"/>
                                        </a:lnTo>
                                        <a:lnTo>
                                          <a:pt x="425246" y="1167581"/>
                                        </a:lnTo>
                                        <a:lnTo>
                                          <a:pt x="452284" y="1140542"/>
                                        </a:lnTo>
                                        <a:lnTo>
                                          <a:pt x="459658" y="1147916"/>
                                        </a:lnTo>
                                        <a:lnTo>
                                          <a:pt x="489155" y="1233949"/>
                                        </a:lnTo>
                                        <a:lnTo>
                                          <a:pt x="550607" y="1253613"/>
                                        </a:lnTo>
                                        <a:lnTo>
                                          <a:pt x="592394" y="1256071"/>
                                        </a:lnTo>
                                        <a:lnTo>
                                          <a:pt x="673510" y="1197078"/>
                                        </a:lnTo>
                                        <a:lnTo>
                                          <a:pt x="693175" y="1187245"/>
                                        </a:lnTo>
                                        <a:lnTo>
                                          <a:pt x="636639" y="1123336"/>
                                        </a:lnTo>
                                        <a:lnTo>
                                          <a:pt x="671052" y="1096297"/>
                                        </a:lnTo>
                                        <a:lnTo>
                                          <a:pt x="739878" y="1123336"/>
                                        </a:lnTo>
                                        <a:lnTo>
                                          <a:pt x="744794" y="1150374"/>
                                        </a:lnTo>
                                        <a:lnTo>
                                          <a:pt x="825910" y="1123336"/>
                                        </a:lnTo>
                                        <a:lnTo>
                                          <a:pt x="865239" y="1130710"/>
                                        </a:lnTo>
                                        <a:lnTo>
                                          <a:pt x="899652" y="1167581"/>
                                        </a:lnTo>
                                        <a:lnTo>
                                          <a:pt x="904568" y="1079091"/>
                                        </a:lnTo>
                                        <a:lnTo>
                                          <a:pt x="879987" y="1039762"/>
                                        </a:lnTo>
                                        <a:cubicBezTo>
                                          <a:pt x="880807" y="1019278"/>
                                          <a:pt x="881626" y="998794"/>
                                          <a:pt x="882446" y="978310"/>
                                        </a:cubicBezTo>
                                        <a:lnTo>
                                          <a:pt x="938981" y="929149"/>
                                        </a:lnTo>
                                        <a:lnTo>
                                          <a:pt x="904568" y="848033"/>
                                        </a:lnTo>
                                        <a:lnTo>
                                          <a:pt x="909484" y="806245"/>
                                        </a:lnTo>
                                        <a:lnTo>
                                          <a:pt x="1015181" y="779207"/>
                                        </a:lnTo>
                                        <a:cubicBezTo>
                                          <a:pt x="1016000" y="759542"/>
                                          <a:pt x="1016820" y="739878"/>
                                          <a:pt x="1017639" y="720213"/>
                                        </a:cubicBezTo>
                                        <a:lnTo>
                                          <a:pt x="970936" y="658762"/>
                                        </a:lnTo>
                                        <a:lnTo>
                                          <a:pt x="956187" y="597310"/>
                                        </a:lnTo>
                                        <a:lnTo>
                                          <a:pt x="1005349" y="562897"/>
                                        </a:lnTo>
                                        <a:lnTo>
                                          <a:pt x="1096297" y="560439"/>
                                        </a:lnTo>
                                        <a:lnTo>
                                          <a:pt x="1143000" y="535858"/>
                                        </a:lnTo>
                                        <a:lnTo>
                                          <a:pt x="1123336" y="405581"/>
                                        </a:lnTo>
                                        <a:lnTo>
                                          <a:pt x="985684" y="336755"/>
                                        </a:lnTo>
                                        <a:lnTo>
                                          <a:pt x="833284" y="326923"/>
                                        </a:lnTo>
                                        <a:lnTo>
                                          <a:pt x="734962" y="314633"/>
                                        </a:lnTo>
                                        <a:lnTo>
                                          <a:pt x="703007" y="287594"/>
                                        </a:lnTo>
                                        <a:lnTo>
                                          <a:pt x="766916" y="267929"/>
                                        </a:lnTo>
                                        <a:lnTo>
                                          <a:pt x="771833" y="216310"/>
                                        </a:lnTo>
                                        <a:lnTo>
                                          <a:pt x="774291" y="172065"/>
                                        </a:lnTo>
                                        <a:lnTo>
                                          <a:pt x="766916" y="149942"/>
                                        </a:lnTo>
                                        <a:lnTo>
                                          <a:pt x="695633" y="83574"/>
                                        </a:lnTo>
                                        <a:lnTo>
                                          <a:pt x="695633" y="56536"/>
                                        </a:lnTo>
                                        <a:lnTo>
                                          <a:pt x="668594" y="34413"/>
                                        </a:lnTo>
                                        <a:lnTo>
                                          <a:pt x="646471" y="0"/>
                                        </a:lnTo>
                                        <a:lnTo>
                                          <a:pt x="607142" y="110613"/>
                                        </a:lnTo>
                                        <a:lnTo>
                                          <a:pt x="545691" y="110613"/>
                                        </a:lnTo>
                                        <a:lnTo>
                                          <a:pt x="494071" y="105697"/>
                                        </a:lnTo>
                                        <a:lnTo>
                                          <a:pt x="449826" y="137652"/>
                                        </a:lnTo>
                                        <a:lnTo>
                                          <a:pt x="476865" y="194187"/>
                                        </a:lnTo>
                                        <a:lnTo>
                                          <a:pt x="471949" y="226142"/>
                                        </a:lnTo>
                                        <a:lnTo>
                                          <a:pt x="324465" y="228600"/>
                                        </a:lnTo>
                                        <a:lnTo>
                                          <a:pt x="282678" y="272845"/>
                                        </a:lnTo>
                                        <a:lnTo>
                                          <a:pt x="250723" y="314633"/>
                                        </a:lnTo>
                                        <a:lnTo>
                                          <a:pt x="199104" y="304800"/>
                                        </a:lnTo>
                                        <a:lnTo>
                                          <a:pt x="172065" y="240891"/>
                                        </a:lnTo>
                                        <a:lnTo>
                                          <a:pt x="98323" y="240891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ru-RU" sz="1200" dirty="0" smtClean="0">
                                        <a:solidFill>
                                          <a:schemeClr val="bg1"/>
                                        </a:solidFill>
                                      </a:rPr>
                                      <a:t>Мокроус</a:t>
                                    </a:r>
                                    <a:endParaRPr lang="ru-RU" sz="1200" dirty="0">
                                      <a:solidFill>
                                        <a:schemeClr val="bg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26" name="Полилиния 25"/>
                              <p:cNvSpPr/>
                              <p:nvPr/>
                            </p:nvSpPr>
                            <p:spPr>
                              <a:xfrm>
                                <a:off x="4684196" y="1438918"/>
                                <a:ext cx="1138793" cy="852692"/>
                              </a:xfrm>
                              <a:custGeom>
                                <a:avLst/>
                                <a:gdLst>
                                  <a:gd name="connsiteX0" fmla="*/ 106587 w 1138793"/>
                                  <a:gd name="connsiteY0" fmla="*/ 364638 h 852692"/>
                                  <a:gd name="connsiteX1" fmla="*/ 56098 w 1138793"/>
                                  <a:gd name="connsiteY1" fmla="*/ 451590 h 852692"/>
                                  <a:gd name="connsiteX2" fmla="*/ 81343 w 1138793"/>
                                  <a:gd name="connsiteY2" fmla="*/ 493664 h 852692"/>
                                  <a:gd name="connsiteX3" fmla="*/ 64513 w 1138793"/>
                                  <a:gd name="connsiteY3" fmla="*/ 572201 h 852692"/>
                                  <a:gd name="connsiteX4" fmla="*/ 5610 w 1138793"/>
                                  <a:gd name="connsiteY4" fmla="*/ 605860 h 852692"/>
                                  <a:gd name="connsiteX5" fmla="*/ 0 w 1138793"/>
                                  <a:gd name="connsiteY5" fmla="*/ 650738 h 852692"/>
                                  <a:gd name="connsiteX6" fmla="*/ 72928 w 1138793"/>
                                  <a:gd name="connsiteY6" fmla="*/ 712446 h 852692"/>
                                  <a:gd name="connsiteX7" fmla="*/ 162685 w 1138793"/>
                                  <a:gd name="connsiteY7" fmla="*/ 760130 h 852692"/>
                                  <a:gd name="connsiteX8" fmla="*/ 185124 w 1138793"/>
                                  <a:gd name="connsiteY8" fmla="*/ 737691 h 852692"/>
                                  <a:gd name="connsiteX9" fmla="*/ 244027 w 1138793"/>
                                  <a:gd name="connsiteY9" fmla="*/ 746105 h 852692"/>
                                  <a:gd name="connsiteX10" fmla="*/ 286101 w 1138793"/>
                                  <a:gd name="connsiteY10" fmla="*/ 807813 h 852692"/>
                                  <a:gd name="connsiteX11" fmla="*/ 364638 w 1138793"/>
                                  <a:gd name="connsiteY11" fmla="*/ 807813 h 852692"/>
                                  <a:gd name="connsiteX12" fmla="*/ 474030 w 1138793"/>
                                  <a:gd name="connsiteY12" fmla="*/ 835862 h 852692"/>
                                  <a:gd name="connsiteX13" fmla="*/ 510494 w 1138793"/>
                                  <a:gd name="connsiteY13" fmla="*/ 852692 h 852692"/>
                                  <a:gd name="connsiteX14" fmla="*/ 541348 w 1138793"/>
                                  <a:gd name="connsiteY14" fmla="*/ 799399 h 852692"/>
                                  <a:gd name="connsiteX15" fmla="*/ 656349 w 1138793"/>
                                  <a:gd name="connsiteY15" fmla="*/ 813423 h 852692"/>
                                  <a:gd name="connsiteX16" fmla="*/ 841473 w 1138793"/>
                                  <a:gd name="connsiteY16" fmla="*/ 737691 h 852692"/>
                                  <a:gd name="connsiteX17" fmla="*/ 973303 w 1138793"/>
                                  <a:gd name="connsiteY17" fmla="*/ 650738 h 852692"/>
                                  <a:gd name="connsiteX18" fmla="*/ 1079890 w 1138793"/>
                                  <a:gd name="connsiteY18" fmla="*/ 510493 h 852692"/>
                                  <a:gd name="connsiteX19" fmla="*/ 1138793 w 1138793"/>
                                  <a:gd name="connsiteY19" fmla="*/ 415126 h 852692"/>
                                  <a:gd name="connsiteX20" fmla="*/ 1029402 w 1138793"/>
                                  <a:gd name="connsiteY20" fmla="*/ 314149 h 852692"/>
                                  <a:gd name="connsiteX21" fmla="*/ 978913 w 1138793"/>
                                  <a:gd name="connsiteY21" fmla="*/ 342199 h 852692"/>
                                  <a:gd name="connsiteX22" fmla="*/ 922815 w 1138793"/>
                                  <a:gd name="connsiteY22" fmla="*/ 356223 h 852692"/>
                                  <a:gd name="connsiteX23" fmla="*/ 922815 w 1138793"/>
                                  <a:gd name="connsiteY23" fmla="*/ 330979 h 852692"/>
                                  <a:gd name="connsiteX24" fmla="*/ 922815 w 1138793"/>
                                  <a:gd name="connsiteY24" fmla="*/ 277686 h 852692"/>
                                  <a:gd name="connsiteX25" fmla="*/ 886351 w 1138793"/>
                                  <a:gd name="connsiteY25" fmla="*/ 230002 h 852692"/>
                                  <a:gd name="connsiteX26" fmla="*/ 830253 w 1138793"/>
                                  <a:gd name="connsiteY26" fmla="*/ 193538 h 852692"/>
                                  <a:gd name="connsiteX27" fmla="*/ 779765 w 1138793"/>
                                  <a:gd name="connsiteY27" fmla="*/ 221588 h 852692"/>
                                  <a:gd name="connsiteX28" fmla="*/ 729276 w 1138793"/>
                                  <a:gd name="connsiteY28" fmla="*/ 201953 h 852692"/>
                                  <a:gd name="connsiteX29" fmla="*/ 698422 w 1138793"/>
                                  <a:gd name="connsiteY29" fmla="*/ 173904 h 852692"/>
                                  <a:gd name="connsiteX30" fmla="*/ 723667 w 1138793"/>
                                  <a:gd name="connsiteY30" fmla="*/ 143050 h 852692"/>
                                  <a:gd name="connsiteX31" fmla="*/ 760130 w 1138793"/>
                                  <a:gd name="connsiteY31" fmla="*/ 86952 h 852692"/>
                                  <a:gd name="connsiteX32" fmla="*/ 790984 w 1138793"/>
                                  <a:gd name="connsiteY32" fmla="*/ 42073 h 852692"/>
                                  <a:gd name="connsiteX33" fmla="*/ 757325 w 1138793"/>
                                  <a:gd name="connsiteY33" fmla="*/ 0 h 852692"/>
                                  <a:gd name="connsiteX34" fmla="*/ 642324 w 1138793"/>
                                  <a:gd name="connsiteY34" fmla="*/ 109391 h 852692"/>
                                  <a:gd name="connsiteX35" fmla="*/ 544152 w 1138793"/>
                                  <a:gd name="connsiteY35" fmla="*/ 134635 h 852692"/>
                                  <a:gd name="connsiteX36" fmla="*/ 502079 w 1138793"/>
                                  <a:gd name="connsiteY36" fmla="*/ 165489 h 852692"/>
                                  <a:gd name="connsiteX37" fmla="*/ 502079 w 1138793"/>
                                  <a:gd name="connsiteY37" fmla="*/ 269271 h 852692"/>
                                  <a:gd name="connsiteX38" fmla="*/ 457200 w 1138793"/>
                                  <a:gd name="connsiteY38" fmla="*/ 347808 h 852692"/>
                                  <a:gd name="connsiteX39" fmla="*/ 359029 w 1138793"/>
                                  <a:gd name="connsiteY39" fmla="*/ 330979 h 852692"/>
                                  <a:gd name="connsiteX40" fmla="*/ 359029 w 1138793"/>
                                  <a:gd name="connsiteY40" fmla="*/ 384272 h 852692"/>
                                  <a:gd name="connsiteX41" fmla="*/ 291711 w 1138793"/>
                                  <a:gd name="connsiteY41" fmla="*/ 325369 h 852692"/>
                                  <a:gd name="connsiteX42" fmla="*/ 260857 w 1138793"/>
                                  <a:gd name="connsiteY42" fmla="*/ 378662 h 852692"/>
                                  <a:gd name="connsiteX43" fmla="*/ 190734 w 1138793"/>
                                  <a:gd name="connsiteY43" fmla="*/ 336589 h 852692"/>
                                  <a:gd name="connsiteX44" fmla="*/ 162685 w 1138793"/>
                                  <a:gd name="connsiteY44" fmla="*/ 367443 h 852692"/>
                                  <a:gd name="connsiteX45" fmla="*/ 106587 w 1138793"/>
                                  <a:gd name="connsiteY45" fmla="*/ 364638 h 852692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</a:cxnLst>
                                <a:rect l="l" t="t" r="r" b="b"/>
                                <a:pathLst>
                                  <a:path w="1138793" h="852692">
                                    <a:moveTo>
                                      <a:pt x="106587" y="364638"/>
                                    </a:moveTo>
                                    <a:lnTo>
                                      <a:pt x="56098" y="451590"/>
                                    </a:lnTo>
                                    <a:lnTo>
                                      <a:pt x="81343" y="493664"/>
                                    </a:lnTo>
                                    <a:lnTo>
                                      <a:pt x="64513" y="572201"/>
                                    </a:lnTo>
                                    <a:lnTo>
                                      <a:pt x="5610" y="605860"/>
                                    </a:lnTo>
                                    <a:lnTo>
                                      <a:pt x="0" y="650738"/>
                                    </a:lnTo>
                                    <a:lnTo>
                                      <a:pt x="72928" y="712446"/>
                                    </a:lnTo>
                                    <a:lnTo>
                                      <a:pt x="162685" y="760130"/>
                                    </a:lnTo>
                                    <a:lnTo>
                                      <a:pt x="185124" y="737691"/>
                                    </a:lnTo>
                                    <a:lnTo>
                                      <a:pt x="244027" y="746105"/>
                                    </a:lnTo>
                                    <a:lnTo>
                                      <a:pt x="286101" y="807813"/>
                                    </a:lnTo>
                                    <a:lnTo>
                                      <a:pt x="364638" y="807813"/>
                                    </a:lnTo>
                                    <a:lnTo>
                                      <a:pt x="474030" y="835862"/>
                                    </a:lnTo>
                                    <a:lnTo>
                                      <a:pt x="510494" y="852692"/>
                                    </a:lnTo>
                                    <a:lnTo>
                                      <a:pt x="541348" y="799399"/>
                                    </a:lnTo>
                                    <a:lnTo>
                                      <a:pt x="656349" y="813423"/>
                                    </a:lnTo>
                                    <a:lnTo>
                                      <a:pt x="841473" y="737691"/>
                                    </a:lnTo>
                                    <a:lnTo>
                                      <a:pt x="973303" y="650738"/>
                                    </a:lnTo>
                                    <a:lnTo>
                                      <a:pt x="1079890" y="510493"/>
                                    </a:lnTo>
                                    <a:lnTo>
                                      <a:pt x="1138793" y="415126"/>
                                    </a:lnTo>
                                    <a:lnTo>
                                      <a:pt x="1029402" y="314149"/>
                                    </a:lnTo>
                                    <a:lnTo>
                                      <a:pt x="978913" y="342199"/>
                                    </a:lnTo>
                                    <a:lnTo>
                                      <a:pt x="922815" y="356223"/>
                                    </a:lnTo>
                                    <a:lnTo>
                                      <a:pt x="922815" y="330979"/>
                                    </a:lnTo>
                                    <a:lnTo>
                                      <a:pt x="922815" y="277686"/>
                                    </a:lnTo>
                                    <a:lnTo>
                                      <a:pt x="886351" y="230002"/>
                                    </a:lnTo>
                                    <a:lnTo>
                                      <a:pt x="830253" y="193538"/>
                                    </a:lnTo>
                                    <a:lnTo>
                                      <a:pt x="779765" y="221588"/>
                                    </a:lnTo>
                                    <a:lnTo>
                                      <a:pt x="729276" y="201953"/>
                                    </a:lnTo>
                                    <a:lnTo>
                                      <a:pt x="698422" y="173904"/>
                                    </a:lnTo>
                                    <a:lnTo>
                                      <a:pt x="723667" y="143050"/>
                                    </a:lnTo>
                                    <a:lnTo>
                                      <a:pt x="760130" y="86952"/>
                                    </a:lnTo>
                                    <a:lnTo>
                                      <a:pt x="790984" y="42073"/>
                                    </a:lnTo>
                                    <a:lnTo>
                                      <a:pt x="757325" y="0"/>
                                    </a:lnTo>
                                    <a:lnTo>
                                      <a:pt x="642324" y="109391"/>
                                    </a:lnTo>
                                    <a:lnTo>
                                      <a:pt x="544152" y="134635"/>
                                    </a:lnTo>
                                    <a:lnTo>
                                      <a:pt x="502079" y="165489"/>
                                    </a:lnTo>
                                    <a:lnTo>
                                      <a:pt x="502079" y="269271"/>
                                    </a:lnTo>
                                    <a:lnTo>
                                      <a:pt x="457200" y="347808"/>
                                    </a:lnTo>
                                    <a:lnTo>
                                      <a:pt x="359029" y="330979"/>
                                    </a:lnTo>
                                    <a:lnTo>
                                      <a:pt x="359029" y="384272"/>
                                    </a:lnTo>
                                    <a:lnTo>
                                      <a:pt x="291711" y="325369"/>
                                    </a:lnTo>
                                    <a:lnTo>
                                      <a:pt x="260857" y="378662"/>
                                    </a:lnTo>
                                    <a:lnTo>
                                      <a:pt x="190734" y="336589"/>
                                    </a:lnTo>
                                    <a:lnTo>
                                      <a:pt x="162685" y="367443"/>
                                    </a:lnTo>
                                    <a:lnTo>
                                      <a:pt x="106587" y="364638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 sz="1000" dirty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  <a:p>
                                <a:pPr algn="ctr"/>
                                <a:r>
                                  <a:rPr lang="ru-RU" sz="10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Воскресенское</a:t>
                                </a:r>
                                <a:endParaRPr lang="ru-RU" sz="10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68" name="Группа 65"/>
                            <p:cNvGrpSpPr/>
                            <p:nvPr/>
                          </p:nvGrpSpPr>
                          <p:grpSpPr>
                            <a:xfrm>
                              <a:off x="4340942" y="288906"/>
                              <a:ext cx="1260459" cy="1527605"/>
                              <a:chOff x="4340942" y="288906"/>
                              <a:chExt cx="1260459" cy="1527605"/>
                            </a:xfrm>
                          </p:grpSpPr>
                          <p:sp>
                            <p:nvSpPr>
                              <p:cNvPr id="23" name="Полилиния 22"/>
                              <p:cNvSpPr/>
                              <p:nvPr/>
                            </p:nvSpPr>
                            <p:spPr>
                              <a:xfrm>
                                <a:off x="4340942" y="521110"/>
                                <a:ext cx="1103671" cy="1295401"/>
                              </a:xfrm>
                              <a:custGeom>
                                <a:avLst/>
                                <a:gdLst>
                                  <a:gd name="connsiteX0" fmla="*/ 240890 w 1103671"/>
                                  <a:gd name="connsiteY0" fmla="*/ 152400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40890 w 1103671"/>
                                  <a:gd name="connsiteY70" fmla="*/ 152400 h 1295400"/>
                                  <a:gd name="connsiteX0" fmla="*/ 208935 w 1103671"/>
                                  <a:gd name="connsiteY0" fmla="*/ 120445 h 1295400"/>
                                  <a:gd name="connsiteX1" fmla="*/ 152400 w 1103671"/>
                                  <a:gd name="connsiteY1" fmla="*/ 176980 h 1295400"/>
                                  <a:gd name="connsiteX2" fmla="*/ 98323 w 1103671"/>
                                  <a:gd name="connsiteY2" fmla="*/ 228600 h 1295400"/>
                                  <a:gd name="connsiteX3" fmla="*/ 73742 w 1103671"/>
                                  <a:gd name="connsiteY3" fmla="*/ 287593 h 1295400"/>
                                  <a:gd name="connsiteX4" fmla="*/ 105697 w 1103671"/>
                                  <a:gd name="connsiteY4" fmla="*/ 329380 h 1295400"/>
                                  <a:gd name="connsiteX5" fmla="*/ 71284 w 1103671"/>
                                  <a:gd name="connsiteY5" fmla="*/ 378542 h 1295400"/>
                                  <a:gd name="connsiteX6" fmla="*/ 34413 w 1103671"/>
                                  <a:gd name="connsiteY6" fmla="*/ 425245 h 1295400"/>
                                  <a:gd name="connsiteX7" fmla="*/ 7374 w 1103671"/>
                                  <a:gd name="connsiteY7" fmla="*/ 442451 h 1295400"/>
                                  <a:gd name="connsiteX8" fmla="*/ 34413 w 1103671"/>
                                  <a:gd name="connsiteY8" fmla="*/ 486696 h 1295400"/>
                                  <a:gd name="connsiteX9" fmla="*/ 36871 w 1103671"/>
                                  <a:gd name="connsiteY9" fmla="*/ 535858 h 1295400"/>
                                  <a:gd name="connsiteX10" fmla="*/ 0 w 1103671"/>
                                  <a:gd name="connsiteY10" fmla="*/ 619432 h 1295400"/>
                                  <a:gd name="connsiteX11" fmla="*/ 22123 w 1103671"/>
                                  <a:gd name="connsiteY11" fmla="*/ 644013 h 1295400"/>
                                  <a:gd name="connsiteX12" fmla="*/ 78658 w 1103671"/>
                                  <a:gd name="connsiteY12" fmla="*/ 644013 h 1295400"/>
                                  <a:gd name="connsiteX13" fmla="*/ 164690 w 1103671"/>
                                  <a:gd name="connsiteY13" fmla="*/ 501445 h 1295400"/>
                                  <a:gd name="connsiteX14" fmla="*/ 233516 w 1103671"/>
                                  <a:gd name="connsiteY14" fmla="*/ 457200 h 1295400"/>
                                  <a:gd name="connsiteX15" fmla="*/ 253181 w 1103671"/>
                                  <a:gd name="connsiteY15" fmla="*/ 486696 h 1295400"/>
                                  <a:gd name="connsiteX16" fmla="*/ 248264 w 1103671"/>
                                  <a:gd name="connsiteY16" fmla="*/ 553064 h 1295400"/>
                                  <a:gd name="connsiteX17" fmla="*/ 223684 w 1103671"/>
                                  <a:gd name="connsiteY17" fmla="*/ 646471 h 1295400"/>
                                  <a:gd name="connsiteX18" fmla="*/ 250723 w 1103671"/>
                                  <a:gd name="connsiteY18" fmla="*/ 769374 h 1295400"/>
                                  <a:gd name="connsiteX19" fmla="*/ 344129 w 1103671"/>
                                  <a:gd name="connsiteY19" fmla="*/ 781664 h 1295400"/>
                                  <a:gd name="connsiteX20" fmla="*/ 435077 w 1103671"/>
                                  <a:gd name="connsiteY20" fmla="*/ 789038 h 1295400"/>
                                  <a:gd name="connsiteX21" fmla="*/ 449826 w 1103671"/>
                                  <a:gd name="connsiteY21" fmla="*/ 789038 h 1295400"/>
                                  <a:gd name="connsiteX22" fmla="*/ 344129 w 1103671"/>
                                  <a:gd name="connsiteY22" fmla="*/ 848032 h 1295400"/>
                                  <a:gd name="connsiteX23" fmla="*/ 390832 w 1103671"/>
                                  <a:gd name="connsiteY23" fmla="*/ 943896 h 1295400"/>
                                  <a:gd name="connsiteX24" fmla="*/ 353961 w 1103671"/>
                                  <a:gd name="connsiteY24" fmla="*/ 983225 h 1295400"/>
                                  <a:gd name="connsiteX25" fmla="*/ 378542 w 1103671"/>
                                  <a:gd name="connsiteY25" fmla="*/ 1022555 h 1295400"/>
                                  <a:gd name="connsiteX26" fmla="*/ 415413 w 1103671"/>
                                  <a:gd name="connsiteY26" fmla="*/ 995516 h 1295400"/>
                                  <a:gd name="connsiteX27" fmla="*/ 565355 w 1103671"/>
                                  <a:gd name="connsiteY27" fmla="*/ 1047135 h 1295400"/>
                                  <a:gd name="connsiteX28" fmla="*/ 553064 w 1103671"/>
                                  <a:gd name="connsiteY28" fmla="*/ 1236406 h 1295400"/>
                                  <a:gd name="connsiteX29" fmla="*/ 540774 w 1103671"/>
                                  <a:gd name="connsiteY29" fmla="*/ 1253613 h 1295400"/>
                                  <a:gd name="connsiteX30" fmla="*/ 599768 w 1103671"/>
                                  <a:gd name="connsiteY30" fmla="*/ 1295400 h 1295400"/>
                                  <a:gd name="connsiteX31" fmla="*/ 629264 w 1103671"/>
                                  <a:gd name="connsiteY31" fmla="*/ 1243780 h 1295400"/>
                                  <a:gd name="connsiteX32" fmla="*/ 688258 w 1103671"/>
                                  <a:gd name="connsiteY32" fmla="*/ 1295400 h 1295400"/>
                                  <a:gd name="connsiteX33" fmla="*/ 705464 w 1103671"/>
                                  <a:gd name="connsiteY33" fmla="*/ 1248696 h 1295400"/>
                                  <a:gd name="connsiteX34" fmla="*/ 781664 w 1103671"/>
                                  <a:gd name="connsiteY34" fmla="*/ 1283109 h 1295400"/>
                                  <a:gd name="connsiteX35" fmla="*/ 848032 w 1103671"/>
                                  <a:gd name="connsiteY35" fmla="*/ 1189703 h 1295400"/>
                                  <a:gd name="connsiteX36" fmla="*/ 843116 w 1103671"/>
                                  <a:gd name="connsiteY36" fmla="*/ 1088922 h 1295400"/>
                                  <a:gd name="connsiteX37" fmla="*/ 865239 w 1103671"/>
                                  <a:gd name="connsiteY37" fmla="*/ 1064342 h 1295400"/>
                                  <a:gd name="connsiteX38" fmla="*/ 973393 w 1103671"/>
                                  <a:gd name="connsiteY38" fmla="*/ 1029929 h 1295400"/>
                                  <a:gd name="connsiteX39" fmla="*/ 1037303 w 1103671"/>
                                  <a:gd name="connsiteY39" fmla="*/ 975851 h 1295400"/>
                                  <a:gd name="connsiteX40" fmla="*/ 1074174 w 1103671"/>
                                  <a:gd name="connsiteY40" fmla="*/ 936522 h 1295400"/>
                                  <a:gd name="connsiteX41" fmla="*/ 1103671 w 1103671"/>
                                  <a:gd name="connsiteY41" fmla="*/ 879987 h 1295400"/>
                                  <a:gd name="connsiteX42" fmla="*/ 1086464 w 1103671"/>
                                  <a:gd name="connsiteY42" fmla="*/ 857864 h 1295400"/>
                                  <a:gd name="connsiteX43" fmla="*/ 1005348 w 1103671"/>
                                  <a:gd name="connsiteY43" fmla="*/ 779206 h 1295400"/>
                                  <a:gd name="connsiteX44" fmla="*/ 973393 w 1103671"/>
                                  <a:gd name="connsiteY44" fmla="*/ 747251 h 1295400"/>
                                  <a:gd name="connsiteX45" fmla="*/ 995516 w 1103671"/>
                                  <a:gd name="connsiteY45" fmla="*/ 695632 h 1295400"/>
                                  <a:gd name="connsiteX46" fmla="*/ 1007806 w 1103671"/>
                                  <a:gd name="connsiteY46" fmla="*/ 663677 h 1295400"/>
                                  <a:gd name="connsiteX47" fmla="*/ 961103 w 1103671"/>
                                  <a:gd name="connsiteY47" fmla="*/ 612058 h 1295400"/>
                                  <a:gd name="connsiteX48" fmla="*/ 966019 w 1103671"/>
                                  <a:gd name="connsiteY48" fmla="*/ 572729 h 1295400"/>
                                  <a:gd name="connsiteX49" fmla="*/ 951271 w 1103671"/>
                                  <a:gd name="connsiteY49" fmla="*/ 560438 h 1295400"/>
                                  <a:gd name="connsiteX50" fmla="*/ 879987 w 1103671"/>
                                  <a:gd name="connsiteY50" fmla="*/ 518651 h 1295400"/>
                                  <a:gd name="connsiteX51" fmla="*/ 779206 w 1103671"/>
                                  <a:gd name="connsiteY51" fmla="*/ 398206 h 1295400"/>
                                  <a:gd name="connsiteX52" fmla="*/ 739877 w 1103671"/>
                                  <a:gd name="connsiteY52" fmla="*/ 356419 h 1295400"/>
                                  <a:gd name="connsiteX53" fmla="*/ 717755 w 1103671"/>
                                  <a:gd name="connsiteY53" fmla="*/ 398206 h 1295400"/>
                                  <a:gd name="connsiteX54" fmla="*/ 683342 w 1103671"/>
                                  <a:gd name="connsiteY54" fmla="*/ 415413 h 1295400"/>
                                  <a:gd name="connsiteX55" fmla="*/ 661219 w 1103671"/>
                                  <a:gd name="connsiteY55" fmla="*/ 415413 h 1295400"/>
                                  <a:gd name="connsiteX56" fmla="*/ 658761 w 1103671"/>
                                  <a:gd name="connsiteY56" fmla="*/ 373625 h 1295400"/>
                                  <a:gd name="connsiteX57" fmla="*/ 666135 w 1103671"/>
                                  <a:gd name="connsiteY57" fmla="*/ 334296 h 1295400"/>
                                  <a:gd name="connsiteX58" fmla="*/ 646471 w 1103671"/>
                                  <a:gd name="connsiteY58" fmla="*/ 290051 h 1295400"/>
                                  <a:gd name="connsiteX59" fmla="*/ 612058 w 1103671"/>
                                  <a:gd name="connsiteY59" fmla="*/ 255638 h 1295400"/>
                                  <a:gd name="connsiteX60" fmla="*/ 624348 w 1103671"/>
                                  <a:gd name="connsiteY60" fmla="*/ 204019 h 1295400"/>
                                  <a:gd name="connsiteX61" fmla="*/ 656303 w 1103671"/>
                                  <a:gd name="connsiteY61" fmla="*/ 130277 h 1295400"/>
                                  <a:gd name="connsiteX62" fmla="*/ 678426 w 1103671"/>
                                  <a:gd name="connsiteY62" fmla="*/ 98322 h 1295400"/>
                                  <a:gd name="connsiteX63" fmla="*/ 661219 w 1103671"/>
                                  <a:gd name="connsiteY63" fmla="*/ 86032 h 1295400"/>
                                  <a:gd name="connsiteX64" fmla="*/ 594852 w 1103671"/>
                                  <a:gd name="connsiteY64" fmla="*/ 88490 h 1295400"/>
                                  <a:gd name="connsiteX65" fmla="*/ 494071 w 1103671"/>
                                  <a:gd name="connsiteY65" fmla="*/ 71284 h 1295400"/>
                                  <a:gd name="connsiteX66" fmla="*/ 432619 w 1103671"/>
                                  <a:gd name="connsiteY66" fmla="*/ 41787 h 1295400"/>
                                  <a:gd name="connsiteX67" fmla="*/ 393290 w 1103671"/>
                                  <a:gd name="connsiteY67" fmla="*/ 4916 h 1295400"/>
                                  <a:gd name="connsiteX68" fmla="*/ 361335 w 1103671"/>
                                  <a:gd name="connsiteY68" fmla="*/ 0 h 1295400"/>
                                  <a:gd name="connsiteX69" fmla="*/ 275303 w 1103671"/>
                                  <a:gd name="connsiteY69" fmla="*/ 31955 h 1295400"/>
                                  <a:gd name="connsiteX70" fmla="*/ 208935 w 1103671"/>
                                  <a:gd name="connsiteY70" fmla="*/ 120445 h 1295400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  <a:cxn ang="0">
                                    <a:pos x="connsiteX49" y="connsiteY49"/>
                                  </a:cxn>
                                  <a:cxn ang="0">
                                    <a:pos x="connsiteX50" y="connsiteY50"/>
                                  </a:cxn>
                                  <a:cxn ang="0">
                                    <a:pos x="connsiteX51" y="connsiteY51"/>
                                  </a:cxn>
                                  <a:cxn ang="0">
                                    <a:pos x="connsiteX52" y="connsiteY52"/>
                                  </a:cxn>
                                  <a:cxn ang="0">
                                    <a:pos x="connsiteX53" y="connsiteY53"/>
                                  </a:cxn>
                                  <a:cxn ang="0">
                                    <a:pos x="connsiteX54" y="connsiteY54"/>
                                  </a:cxn>
                                  <a:cxn ang="0">
                                    <a:pos x="connsiteX55" y="connsiteY55"/>
                                  </a:cxn>
                                  <a:cxn ang="0">
                                    <a:pos x="connsiteX56" y="connsiteY56"/>
                                  </a:cxn>
                                  <a:cxn ang="0">
                                    <a:pos x="connsiteX57" y="connsiteY57"/>
                                  </a:cxn>
                                  <a:cxn ang="0">
                                    <a:pos x="connsiteX58" y="connsiteY58"/>
                                  </a:cxn>
                                  <a:cxn ang="0">
                                    <a:pos x="connsiteX59" y="connsiteY59"/>
                                  </a:cxn>
                                  <a:cxn ang="0">
                                    <a:pos x="connsiteX60" y="connsiteY60"/>
                                  </a:cxn>
                                  <a:cxn ang="0">
                                    <a:pos x="connsiteX61" y="connsiteY61"/>
                                  </a:cxn>
                                  <a:cxn ang="0">
                                    <a:pos x="connsiteX62" y="connsiteY62"/>
                                  </a:cxn>
                                  <a:cxn ang="0">
                                    <a:pos x="connsiteX63" y="connsiteY63"/>
                                  </a:cxn>
                                  <a:cxn ang="0">
                                    <a:pos x="connsiteX64" y="connsiteY64"/>
                                  </a:cxn>
                                  <a:cxn ang="0">
                                    <a:pos x="connsiteX65" y="connsiteY65"/>
                                  </a:cxn>
                                  <a:cxn ang="0">
                                    <a:pos x="connsiteX66" y="connsiteY66"/>
                                  </a:cxn>
                                  <a:cxn ang="0">
                                    <a:pos x="connsiteX67" y="connsiteY67"/>
                                  </a:cxn>
                                  <a:cxn ang="0">
                                    <a:pos x="connsiteX68" y="connsiteY68"/>
                                  </a:cxn>
                                  <a:cxn ang="0">
                                    <a:pos x="connsiteX69" y="connsiteY69"/>
                                  </a:cxn>
                                  <a:cxn ang="0">
                                    <a:pos x="connsiteX70" y="connsiteY70"/>
                                  </a:cxn>
                                </a:cxnLst>
                                <a:rect l="l" t="t" r="r" b="b"/>
                                <a:pathLst>
                                  <a:path w="1103671" h="1295400">
                                    <a:moveTo>
                                      <a:pt x="208935" y="120445"/>
                                    </a:moveTo>
                                    <a:lnTo>
                                      <a:pt x="152400" y="176980"/>
                                    </a:lnTo>
                                    <a:lnTo>
                                      <a:pt x="98323" y="228600"/>
                                    </a:lnTo>
                                    <a:lnTo>
                                      <a:pt x="73742" y="287593"/>
                                    </a:lnTo>
                                    <a:lnTo>
                                      <a:pt x="105697" y="329380"/>
                                    </a:lnTo>
                                    <a:lnTo>
                                      <a:pt x="71284" y="378542"/>
                                    </a:lnTo>
                                    <a:lnTo>
                                      <a:pt x="34413" y="425245"/>
                                    </a:lnTo>
                                    <a:lnTo>
                                      <a:pt x="7374" y="442451"/>
                                    </a:lnTo>
                                    <a:lnTo>
                                      <a:pt x="34413" y="486696"/>
                                    </a:lnTo>
                                    <a:lnTo>
                                      <a:pt x="36871" y="535858"/>
                                    </a:lnTo>
                                    <a:lnTo>
                                      <a:pt x="0" y="619432"/>
                                    </a:lnTo>
                                    <a:lnTo>
                                      <a:pt x="22123" y="644013"/>
                                    </a:lnTo>
                                    <a:lnTo>
                                      <a:pt x="78658" y="644013"/>
                                    </a:lnTo>
                                    <a:lnTo>
                                      <a:pt x="164690" y="501445"/>
                                    </a:lnTo>
                                    <a:lnTo>
                                      <a:pt x="233516" y="457200"/>
                                    </a:lnTo>
                                    <a:lnTo>
                                      <a:pt x="253181" y="486696"/>
                                    </a:lnTo>
                                    <a:lnTo>
                                      <a:pt x="248264" y="553064"/>
                                    </a:lnTo>
                                    <a:lnTo>
                                      <a:pt x="223684" y="646471"/>
                                    </a:lnTo>
                                    <a:lnTo>
                                      <a:pt x="250723" y="769374"/>
                                    </a:lnTo>
                                    <a:lnTo>
                                      <a:pt x="344129" y="781664"/>
                                    </a:lnTo>
                                    <a:lnTo>
                                      <a:pt x="435077" y="789038"/>
                                    </a:lnTo>
                                    <a:lnTo>
                                      <a:pt x="449826" y="789038"/>
                                    </a:lnTo>
                                    <a:lnTo>
                                      <a:pt x="344129" y="848032"/>
                                    </a:lnTo>
                                    <a:lnTo>
                                      <a:pt x="390832" y="943896"/>
                                    </a:lnTo>
                                    <a:lnTo>
                                      <a:pt x="353961" y="983225"/>
                                    </a:lnTo>
                                    <a:lnTo>
                                      <a:pt x="378542" y="1022555"/>
                                    </a:lnTo>
                                    <a:lnTo>
                                      <a:pt x="415413" y="995516"/>
                                    </a:lnTo>
                                    <a:lnTo>
                                      <a:pt x="565355" y="1047135"/>
                                    </a:lnTo>
                                    <a:lnTo>
                                      <a:pt x="553064" y="1236406"/>
                                    </a:lnTo>
                                    <a:lnTo>
                                      <a:pt x="540774" y="1253613"/>
                                    </a:lnTo>
                                    <a:lnTo>
                                      <a:pt x="599768" y="1295400"/>
                                    </a:lnTo>
                                    <a:lnTo>
                                      <a:pt x="629264" y="1243780"/>
                                    </a:lnTo>
                                    <a:lnTo>
                                      <a:pt x="688258" y="1295400"/>
                                    </a:lnTo>
                                    <a:lnTo>
                                      <a:pt x="705464" y="1248696"/>
                                    </a:lnTo>
                                    <a:lnTo>
                                      <a:pt x="781664" y="1283109"/>
                                    </a:lnTo>
                                    <a:lnTo>
                                      <a:pt x="848032" y="1189703"/>
                                    </a:lnTo>
                                    <a:lnTo>
                                      <a:pt x="843116" y="1088922"/>
                                    </a:lnTo>
                                    <a:lnTo>
                                      <a:pt x="865239" y="1064342"/>
                                    </a:lnTo>
                                    <a:lnTo>
                                      <a:pt x="973393" y="1029929"/>
                                    </a:lnTo>
                                    <a:lnTo>
                                      <a:pt x="1037303" y="975851"/>
                                    </a:lnTo>
                                    <a:lnTo>
                                      <a:pt x="1074174" y="936522"/>
                                    </a:lnTo>
                                    <a:lnTo>
                                      <a:pt x="1103671" y="879987"/>
                                    </a:lnTo>
                                    <a:lnTo>
                                      <a:pt x="1086464" y="857864"/>
                                    </a:lnTo>
                                    <a:lnTo>
                                      <a:pt x="1005348" y="779206"/>
                                    </a:lnTo>
                                    <a:lnTo>
                                      <a:pt x="973393" y="747251"/>
                                    </a:lnTo>
                                    <a:lnTo>
                                      <a:pt x="995516" y="695632"/>
                                    </a:lnTo>
                                    <a:lnTo>
                                      <a:pt x="1007806" y="663677"/>
                                    </a:lnTo>
                                    <a:lnTo>
                                      <a:pt x="961103" y="612058"/>
                                    </a:lnTo>
                                    <a:lnTo>
                                      <a:pt x="966019" y="572729"/>
                                    </a:lnTo>
                                    <a:lnTo>
                                      <a:pt x="951271" y="560438"/>
                                    </a:lnTo>
                                    <a:lnTo>
                                      <a:pt x="879987" y="518651"/>
                                    </a:lnTo>
                                    <a:lnTo>
                                      <a:pt x="779206" y="398206"/>
                                    </a:lnTo>
                                    <a:lnTo>
                                      <a:pt x="739877" y="356419"/>
                                    </a:lnTo>
                                    <a:lnTo>
                                      <a:pt x="717755" y="398206"/>
                                    </a:lnTo>
                                    <a:lnTo>
                                      <a:pt x="683342" y="415413"/>
                                    </a:lnTo>
                                    <a:lnTo>
                                      <a:pt x="661219" y="415413"/>
                                    </a:lnTo>
                                    <a:lnTo>
                                      <a:pt x="658761" y="373625"/>
                                    </a:lnTo>
                                    <a:lnTo>
                                      <a:pt x="666135" y="334296"/>
                                    </a:lnTo>
                                    <a:lnTo>
                                      <a:pt x="646471" y="290051"/>
                                    </a:lnTo>
                                    <a:lnTo>
                                      <a:pt x="612058" y="255638"/>
                                    </a:lnTo>
                                    <a:lnTo>
                                      <a:pt x="624348" y="204019"/>
                                    </a:lnTo>
                                    <a:lnTo>
                                      <a:pt x="656303" y="130277"/>
                                    </a:lnTo>
                                    <a:lnTo>
                                      <a:pt x="678426" y="98322"/>
                                    </a:lnTo>
                                    <a:lnTo>
                                      <a:pt x="661219" y="86032"/>
                                    </a:lnTo>
                                    <a:lnTo>
                                      <a:pt x="594852" y="88490"/>
                                    </a:lnTo>
                                    <a:lnTo>
                                      <a:pt x="494071" y="71284"/>
                                    </a:lnTo>
                                    <a:lnTo>
                                      <a:pt x="432619" y="41787"/>
                                    </a:lnTo>
                                    <a:lnTo>
                                      <a:pt x="393290" y="4916"/>
                                    </a:lnTo>
                                    <a:lnTo>
                                      <a:pt x="361335" y="0"/>
                                    </a:lnTo>
                                    <a:lnTo>
                                      <a:pt x="275303" y="31955"/>
                                    </a:lnTo>
                                    <a:lnTo>
                                      <a:pt x="208935" y="120445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bg1"/>
                                    </a:solidFill>
                                  </a:rPr>
                                  <a:t>Базарный Карабулак</a:t>
                                </a:r>
                                <a:endParaRPr lang="ru-RU" sz="1200" b="1" dirty="0">
                                  <a:solidFill>
                                    <a:schemeClr val="bg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4" name="Полилиния 23"/>
                              <p:cNvSpPr/>
                              <p:nvPr/>
                            </p:nvSpPr>
                            <p:spPr>
                              <a:xfrm>
                                <a:off x="4729075" y="288906"/>
                                <a:ext cx="872326" cy="976107"/>
                              </a:xfrm>
                              <a:custGeom>
                                <a:avLst/>
                                <a:gdLst>
                                  <a:gd name="connsiteX0" fmla="*/ 64513 w 872326"/>
                                  <a:gd name="connsiteY0" fmla="*/ 95366 h 976107"/>
                                  <a:gd name="connsiteX1" fmla="*/ 0 w 872326"/>
                                  <a:gd name="connsiteY1" fmla="*/ 230002 h 976107"/>
                                  <a:gd name="connsiteX2" fmla="*/ 92562 w 872326"/>
                                  <a:gd name="connsiteY2" fmla="*/ 302930 h 976107"/>
                                  <a:gd name="connsiteX3" fmla="*/ 238417 w 872326"/>
                                  <a:gd name="connsiteY3" fmla="*/ 330979 h 976107"/>
                                  <a:gd name="connsiteX4" fmla="*/ 294515 w 872326"/>
                                  <a:gd name="connsiteY4" fmla="*/ 328174 h 976107"/>
                                  <a:gd name="connsiteX5" fmla="*/ 218783 w 872326"/>
                                  <a:gd name="connsiteY5" fmla="*/ 490858 h 976107"/>
                                  <a:gd name="connsiteX6" fmla="*/ 274881 w 872326"/>
                                  <a:gd name="connsiteY6" fmla="*/ 546957 h 976107"/>
                                  <a:gd name="connsiteX7" fmla="*/ 258051 w 872326"/>
                                  <a:gd name="connsiteY7" fmla="*/ 639519 h 976107"/>
                                  <a:gd name="connsiteX8" fmla="*/ 300125 w 872326"/>
                                  <a:gd name="connsiteY8" fmla="*/ 642323 h 976107"/>
                                  <a:gd name="connsiteX9" fmla="*/ 336589 w 872326"/>
                                  <a:gd name="connsiteY9" fmla="*/ 617079 h 976107"/>
                                  <a:gd name="connsiteX10" fmla="*/ 359028 w 872326"/>
                                  <a:gd name="connsiteY10" fmla="*/ 569396 h 976107"/>
                                  <a:gd name="connsiteX11" fmla="*/ 417931 w 872326"/>
                                  <a:gd name="connsiteY11" fmla="*/ 647933 h 976107"/>
                                  <a:gd name="connsiteX12" fmla="*/ 474029 w 872326"/>
                                  <a:gd name="connsiteY12" fmla="*/ 734885 h 976107"/>
                                  <a:gd name="connsiteX13" fmla="*/ 521713 w 872326"/>
                                  <a:gd name="connsiteY13" fmla="*/ 768544 h 976107"/>
                                  <a:gd name="connsiteX14" fmla="*/ 586226 w 872326"/>
                                  <a:gd name="connsiteY14" fmla="*/ 788179 h 976107"/>
                                  <a:gd name="connsiteX15" fmla="*/ 560981 w 872326"/>
                                  <a:gd name="connsiteY15" fmla="*/ 844277 h 976107"/>
                                  <a:gd name="connsiteX16" fmla="*/ 611470 w 872326"/>
                                  <a:gd name="connsiteY16" fmla="*/ 889155 h 976107"/>
                                  <a:gd name="connsiteX17" fmla="*/ 589031 w 872326"/>
                                  <a:gd name="connsiteY17" fmla="*/ 970498 h 976107"/>
                                  <a:gd name="connsiteX18" fmla="*/ 639519 w 872326"/>
                                  <a:gd name="connsiteY18" fmla="*/ 905985 h 976107"/>
                                  <a:gd name="connsiteX19" fmla="*/ 718056 w 872326"/>
                                  <a:gd name="connsiteY19" fmla="*/ 953668 h 976107"/>
                                  <a:gd name="connsiteX20" fmla="*/ 751715 w 872326"/>
                                  <a:gd name="connsiteY20" fmla="*/ 976107 h 976107"/>
                                  <a:gd name="connsiteX21" fmla="*/ 779764 w 872326"/>
                                  <a:gd name="connsiteY21" fmla="*/ 905985 h 976107"/>
                                  <a:gd name="connsiteX22" fmla="*/ 833058 w 872326"/>
                                  <a:gd name="connsiteY22" fmla="*/ 894765 h 976107"/>
                                  <a:gd name="connsiteX23" fmla="*/ 785374 w 872326"/>
                                  <a:gd name="connsiteY23" fmla="*/ 838667 h 976107"/>
                                  <a:gd name="connsiteX24" fmla="*/ 796594 w 872326"/>
                                  <a:gd name="connsiteY24" fmla="*/ 793788 h 976107"/>
                                  <a:gd name="connsiteX25" fmla="*/ 841472 w 872326"/>
                                  <a:gd name="connsiteY25" fmla="*/ 743300 h 976107"/>
                                  <a:gd name="connsiteX26" fmla="*/ 872326 w 872326"/>
                                  <a:gd name="connsiteY26" fmla="*/ 673177 h 976107"/>
                                  <a:gd name="connsiteX27" fmla="*/ 866716 w 872326"/>
                                  <a:gd name="connsiteY27" fmla="*/ 636714 h 976107"/>
                                  <a:gd name="connsiteX28" fmla="*/ 833058 w 872326"/>
                                  <a:gd name="connsiteY28" fmla="*/ 577811 h 976107"/>
                                  <a:gd name="connsiteX29" fmla="*/ 805008 w 872326"/>
                                  <a:gd name="connsiteY29" fmla="*/ 549761 h 976107"/>
                                  <a:gd name="connsiteX30" fmla="*/ 762935 w 872326"/>
                                  <a:gd name="connsiteY30" fmla="*/ 535737 h 976107"/>
                                  <a:gd name="connsiteX31" fmla="*/ 701227 w 872326"/>
                                  <a:gd name="connsiteY31" fmla="*/ 507688 h 976107"/>
                                  <a:gd name="connsiteX32" fmla="*/ 704032 w 872326"/>
                                  <a:gd name="connsiteY32" fmla="*/ 468419 h 976107"/>
                                  <a:gd name="connsiteX33" fmla="*/ 729276 w 872326"/>
                                  <a:gd name="connsiteY33" fmla="*/ 443175 h 976107"/>
                                  <a:gd name="connsiteX34" fmla="*/ 712446 w 872326"/>
                                  <a:gd name="connsiteY34" fmla="*/ 395492 h 976107"/>
                                  <a:gd name="connsiteX35" fmla="*/ 659153 w 872326"/>
                                  <a:gd name="connsiteY35" fmla="*/ 238417 h 976107"/>
                                  <a:gd name="connsiteX36" fmla="*/ 645129 w 872326"/>
                                  <a:gd name="connsiteY36" fmla="*/ 201953 h 976107"/>
                                  <a:gd name="connsiteX37" fmla="*/ 617080 w 872326"/>
                                  <a:gd name="connsiteY37" fmla="*/ 182319 h 976107"/>
                                  <a:gd name="connsiteX38" fmla="*/ 575006 w 872326"/>
                                  <a:gd name="connsiteY38" fmla="*/ 227197 h 976107"/>
                                  <a:gd name="connsiteX39" fmla="*/ 513298 w 872326"/>
                                  <a:gd name="connsiteY39" fmla="*/ 171099 h 976107"/>
                                  <a:gd name="connsiteX40" fmla="*/ 493664 w 872326"/>
                                  <a:gd name="connsiteY40" fmla="*/ 140245 h 976107"/>
                                  <a:gd name="connsiteX41" fmla="*/ 488054 w 872326"/>
                                  <a:gd name="connsiteY41" fmla="*/ 115001 h 976107"/>
                                  <a:gd name="connsiteX42" fmla="*/ 451590 w 872326"/>
                                  <a:gd name="connsiteY42" fmla="*/ 140245 h 976107"/>
                                  <a:gd name="connsiteX43" fmla="*/ 434761 w 872326"/>
                                  <a:gd name="connsiteY43" fmla="*/ 129025 h 976107"/>
                                  <a:gd name="connsiteX44" fmla="*/ 378662 w 872326"/>
                                  <a:gd name="connsiteY44" fmla="*/ 0 h 976107"/>
                                  <a:gd name="connsiteX45" fmla="*/ 364638 w 872326"/>
                                  <a:gd name="connsiteY45" fmla="*/ 86952 h 976107"/>
                                  <a:gd name="connsiteX46" fmla="*/ 215978 w 872326"/>
                                  <a:gd name="connsiteY46" fmla="*/ 95366 h 976107"/>
                                  <a:gd name="connsiteX47" fmla="*/ 196343 w 872326"/>
                                  <a:gd name="connsiteY47" fmla="*/ 115001 h 976107"/>
                                  <a:gd name="connsiteX48" fmla="*/ 64513 w 872326"/>
                                  <a:gd name="connsiteY48" fmla="*/ 95366 h 97610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</a:cxnLst>
                                <a:rect l="l" t="t" r="r" b="b"/>
                                <a:pathLst>
                                  <a:path w="872326" h="976107">
                                    <a:moveTo>
                                      <a:pt x="64513" y="95366"/>
                                    </a:moveTo>
                                    <a:lnTo>
                                      <a:pt x="0" y="230002"/>
                                    </a:lnTo>
                                    <a:lnTo>
                                      <a:pt x="92562" y="302930"/>
                                    </a:lnTo>
                                    <a:lnTo>
                                      <a:pt x="238417" y="330979"/>
                                    </a:lnTo>
                                    <a:lnTo>
                                      <a:pt x="294515" y="328174"/>
                                    </a:lnTo>
                                    <a:lnTo>
                                      <a:pt x="218783" y="490858"/>
                                    </a:lnTo>
                                    <a:lnTo>
                                      <a:pt x="274881" y="546957"/>
                                    </a:lnTo>
                                    <a:lnTo>
                                      <a:pt x="258051" y="639519"/>
                                    </a:lnTo>
                                    <a:lnTo>
                                      <a:pt x="300125" y="642323"/>
                                    </a:lnTo>
                                    <a:lnTo>
                                      <a:pt x="336589" y="617079"/>
                                    </a:lnTo>
                                    <a:lnTo>
                                      <a:pt x="359028" y="569396"/>
                                    </a:lnTo>
                                    <a:lnTo>
                                      <a:pt x="417931" y="647933"/>
                                    </a:lnTo>
                                    <a:lnTo>
                                      <a:pt x="474029" y="734885"/>
                                    </a:lnTo>
                                    <a:lnTo>
                                      <a:pt x="521713" y="768544"/>
                                    </a:lnTo>
                                    <a:lnTo>
                                      <a:pt x="586226" y="788179"/>
                                    </a:lnTo>
                                    <a:lnTo>
                                      <a:pt x="560981" y="844277"/>
                                    </a:lnTo>
                                    <a:lnTo>
                                      <a:pt x="611470" y="889155"/>
                                    </a:lnTo>
                                    <a:lnTo>
                                      <a:pt x="589031" y="970498"/>
                                    </a:lnTo>
                                    <a:lnTo>
                                      <a:pt x="639519" y="905985"/>
                                    </a:lnTo>
                                    <a:lnTo>
                                      <a:pt x="718056" y="953668"/>
                                    </a:lnTo>
                                    <a:lnTo>
                                      <a:pt x="751715" y="976107"/>
                                    </a:lnTo>
                                    <a:lnTo>
                                      <a:pt x="779764" y="905985"/>
                                    </a:lnTo>
                                    <a:lnTo>
                                      <a:pt x="833058" y="894765"/>
                                    </a:lnTo>
                                    <a:lnTo>
                                      <a:pt x="785374" y="838667"/>
                                    </a:lnTo>
                                    <a:lnTo>
                                      <a:pt x="796594" y="793788"/>
                                    </a:lnTo>
                                    <a:lnTo>
                                      <a:pt x="841472" y="743300"/>
                                    </a:lnTo>
                                    <a:lnTo>
                                      <a:pt x="872326" y="673177"/>
                                    </a:lnTo>
                                    <a:lnTo>
                                      <a:pt x="866716" y="636714"/>
                                    </a:lnTo>
                                    <a:lnTo>
                                      <a:pt x="833058" y="577811"/>
                                    </a:lnTo>
                                    <a:lnTo>
                                      <a:pt x="805008" y="549761"/>
                                    </a:lnTo>
                                    <a:lnTo>
                                      <a:pt x="762935" y="535737"/>
                                    </a:lnTo>
                                    <a:lnTo>
                                      <a:pt x="701227" y="507688"/>
                                    </a:lnTo>
                                    <a:lnTo>
                                      <a:pt x="704032" y="468419"/>
                                    </a:lnTo>
                                    <a:lnTo>
                                      <a:pt x="729276" y="443175"/>
                                    </a:lnTo>
                                    <a:lnTo>
                                      <a:pt x="712446" y="395492"/>
                                    </a:lnTo>
                                    <a:lnTo>
                                      <a:pt x="659153" y="238417"/>
                                    </a:lnTo>
                                    <a:lnTo>
                                      <a:pt x="645129" y="201953"/>
                                    </a:lnTo>
                                    <a:lnTo>
                                      <a:pt x="617080" y="182319"/>
                                    </a:lnTo>
                                    <a:lnTo>
                                      <a:pt x="575006" y="227197"/>
                                    </a:lnTo>
                                    <a:lnTo>
                                      <a:pt x="513298" y="171099"/>
                                    </a:lnTo>
                                    <a:lnTo>
                                      <a:pt x="493664" y="140245"/>
                                    </a:lnTo>
                                    <a:lnTo>
                                      <a:pt x="488054" y="115001"/>
                                    </a:lnTo>
                                    <a:lnTo>
                                      <a:pt x="451590" y="140245"/>
                                    </a:lnTo>
                                    <a:lnTo>
                                      <a:pt x="434761" y="129025"/>
                                    </a:lnTo>
                                    <a:lnTo>
                                      <a:pt x="378662" y="0"/>
                                    </a:lnTo>
                                    <a:lnTo>
                                      <a:pt x="364638" y="86952"/>
                                    </a:lnTo>
                                    <a:lnTo>
                                      <a:pt x="215978" y="95366"/>
                                    </a:lnTo>
                                    <a:lnTo>
                                      <a:pt x="196343" y="115001"/>
                                    </a:lnTo>
                                    <a:lnTo>
                                      <a:pt x="64513" y="9536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E7C949"/>
                              </a:solidFill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ru-RU" sz="1200" b="1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</a:rPr>
                                  <a:t>Балтай</a:t>
                                </a:r>
                                <a:endParaRPr lang="ru-RU" sz="1200" b="1" dirty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0" name="Полилиния 19"/>
                          <p:cNvSpPr/>
                          <p:nvPr/>
                        </p:nvSpPr>
                        <p:spPr>
                          <a:xfrm>
                            <a:off x="5332130" y="426346"/>
                            <a:ext cx="1472577" cy="1436113"/>
                          </a:xfrm>
                          <a:custGeom>
                            <a:avLst/>
                            <a:gdLst>
                              <a:gd name="connsiteX0" fmla="*/ 47683 w 1472577"/>
                              <a:gd name="connsiteY0" fmla="*/ 78537 h 1436113"/>
                              <a:gd name="connsiteX1" fmla="*/ 115001 w 1472577"/>
                              <a:gd name="connsiteY1" fmla="*/ 288906 h 1436113"/>
                              <a:gd name="connsiteX2" fmla="*/ 134636 w 1472577"/>
                              <a:gd name="connsiteY2" fmla="*/ 297320 h 1436113"/>
                              <a:gd name="connsiteX3" fmla="*/ 103782 w 1472577"/>
                              <a:gd name="connsiteY3" fmla="*/ 330979 h 1436113"/>
                              <a:gd name="connsiteX4" fmla="*/ 92562 w 1472577"/>
                              <a:gd name="connsiteY4" fmla="*/ 378663 h 1436113"/>
                              <a:gd name="connsiteX5" fmla="*/ 196344 w 1472577"/>
                              <a:gd name="connsiteY5" fmla="*/ 420736 h 1436113"/>
                              <a:gd name="connsiteX6" fmla="*/ 238417 w 1472577"/>
                              <a:gd name="connsiteY6" fmla="*/ 451590 h 1436113"/>
                              <a:gd name="connsiteX7" fmla="*/ 280491 w 1472577"/>
                              <a:gd name="connsiteY7" fmla="*/ 513298 h 1436113"/>
                              <a:gd name="connsiteX8" fmla="*/ 272076 w 1472577"/>
                              <a:gd name="connsiteY8" fmla="*/ 555372 h 1436113"/>
                              <a:gd name="connsiteX9" fmla="*/ 215978 w 1472577"/>
                              <a:gd name="connsiteY9" fmla="*/ 614275 h 1436113"/>
                              <a:gd name="connsiteX10" fmla="*/ 193539 w 1472577"/>
                              <a:gd name="connsiteY10" fmla="*/ 664763 h 1436113"/>
                              <a:gd name="connsiteX11" fmla="*/ 187929 w 1472577"/>
                              <a:gd name="connsiteY11" fmla="*/ 692812 h 1436113"/>
                              <a:gd name="connsiteX12" fmla="*/ 196344 w 1472577"/>
                              <a:gd name="connsiteY12" fmla="*/ 720861 h 1436113"/>
                              <a:gd name="connsiteX13" fmla="*/ 238417 w 1472577"/>
                              <a:gd name="connsiteY13" fmla="*/ 748910 h 1436113"/>
                              <a:gd name="connsiteX14" fmla="*/ 227198 w 1472577"/>
                              <a:gd name="connsiteY14" fmla="*/ 768545 h 1436113"/>
                              <a:gd name="connsiteX15" fmla="*/ 227198 w 1472577"/>
                              <a:gd name="connsiteY15" fmla="*/ 768545 h 1436113"/>
                              <a:gd name="connsiteX16" fmla="*/ 185124 w 1472577"/>
                              <a:gd name="connsiteY16" fmla="*/ 765740 h 1436113"/>
                              <a:gd name="connsiteX17" fmla="*/ 143050 w 1472577"/>
                              <a:gd name="connsiteY17" fmla="*/ 838667 h 1436113"/>
                              <a:gd name="connsiteX18" fmla="*/ 36464 w 1472577"/>
                              <a:gd name="connsiteY18" fmla="*/ 790984 h 1436113"/>
                              <a:gd name="connsiteX19" fmla="*/ 2805 w 1472577"/>
                              <a:gd name="connsiteY19" fmla="*/ 807814 h 1436113"/>
                              <a:gd name="connsiteX20" fmla="*/ 0 w 1472577"/>
                              <a:gd name="connsiteY20" fmla="*/ 847082 h 1436113"/>
                              <a:gd name="connsiteX21" fmla="*/ 64513 w 1472577"/>
                              <a:gd name="connsiteY21" fmla="*/ 922815 h 1436113"/>
                              <a:gd name="connsiteX22" fmla="*/ 109391 w 1472577"/>
                              <a:gd name="connsiteY22" fmla="*/ 964888 h 1436113"/>
                              <a:gd name="connsiteX23" fmla="*/ 120611 w 1472577"/>
                              <a:gd name="connsiteY23" fmla="*/ 1009767 h 1436113"/>
                              <a:gd name="connsiteX24" fmla="*/ 109391 w 1472577"/>
                              <a:gd name="connsiteY24" fmla="*/ 1015377 h 1436113"/>
                              <a:gd name="connsiteX25" fmla="*/ 137441 w 1472577"/>
                              <a:gd name="connsiteY25" fmla="*/ 1051841 h 1436113"/>
                              <a:gd name="connsiteX26" fmla="*/ 58903 w 1472577"/>
                              <a:gd name="connsiteY26" fmla="*/ 1180866 h 1436113"/>
                              <a:gd name="connsiteX27" fmla="*/ 64513 w 1472577"/>
                              <a:gd name="connsiteY27" fmla="*/ 1208915 h 1436113"/>
                              <a:gd name="connsiteX28" fmla="*/ 115001 w 1472577"/>
                              <a:gd name="connsiteY28" fmla="*/ 1228550 h 1436113"/>
                              <a:gd name="connsiteX29" fmla="*/ 179514 w 1472577"/>
                              <a:gd name="connsiteY29" fmla="*/ 1200501 h 1436113"/>
                              <a:gd name="connsiteX30" fmla="*/ 232807 w 1472577"/>
                              <a:gd name="connsiteY30" fmla="*/ 1242574 h 1436113"/>
                              <a:gd name="connsiteX31" fmla="*/ 280491 w 1472577"/>
                              <a:gd name="connsiteY31" fmla="*/ 1290258 h 1436113"/>
                              <a:gd name="connsiteX32" fmla="*/ 263661 w 1472577"/>
                              <a:gd name="connsiteY32" fmla="*/ 1377210 h 1436113"/>
                              <a:gd name="connsiteX33" fmla="*/ 389882 w 1472577"/>
                              <a:gd name="connsiteY33" fmla="*/ 1323917 h 1436113"/>
                              <a:gd name="connsiteX34" fmla="*/ 488054 w 1472577"/>
                              <a:gd name="connsiteY34" fmla="*/ 1436113 h 1436113"/>
                              <a:gd name="connsiteX35" fmla="*/ 605860 w 1472577"/>
                              <a:gd name="connsiteY35" fmla="*/ 1394039 h 1436113"/>
                              <a:gd name="connsiteX36" fmla="*/ 692812 w 1472577"/>
                              <a:gd name="connsiteY36" fmla="*/ 1273428 h 1436113"/>
                              <a:gd name="connsiteX37" fmla="*/ 765740 w 1472577"/>
                              <a:gd name="connsiteY37" fmla="*/ 1228550 h 1436113"/>
                              <a:gd name="connsiteX38" fmla="*/ 821838 w 1472577"/>
                              <a:gd name="connsiteY38" fmla="*/ 1239769 h 1436113"/>
                              <a:gd name="connsiteX39" fmla="*/ 866717 w 1472577"/>
                              <a:gd name="connsiteY39" fmla="*/ 1239769 h 1436113"/>
                              <a:gd name="connsiteX40" fmla="*/ 894766 w 1472577"/>
                              <a:gd name="connsiteY40" fmla="*/ 1262209 h 1436113"/>
                              <a:gd name="connsiteX41" fmla="*/ 911595 w 1472577"/>
                              <a:gd name="connsiteY41" fmla="*/ 1298672 h 1436113"/>
                              <a:gd name="connsiteX42" fmla="*/ 1037816 w 1472577"/>
                              <a:gd name="connsiteY42" fmla="*/ 1231355 h 1436113"/>
                              <a:gd name="connsiteX43" fmla="*/ 1040621 w 1472577"/>
                              <a:gd name="connsiteY43" fmla="*/ 1194891 h 1436113"/>
                              <a:gd name="connsiteX44" fmla="*/ 1113549 w 1472577"/>
                              <a:gd name="connsiteY44" fmla="*/ 1225745 h 1436113"/>
                              <a:gd name="connsiteX45" fmla="*/ 1192086 w 1472577"/>
                              <a:gd name="connsiteY45" fmla="*/ 1220135 h 1436113"/>
                              <a:gd name="connsiteX46" fmla="*/ 1259404 w 1472577"/>
                              <a:gd name="connsiteY46" fmla="*/ 1020987 h 1436113"/>
                              <a:gd name="connsiteX47" fmla="*/ 1374405 w 1472577"/>
                              <a:gd name="connsiteY47" fmla="*/ 1015377 h 1436113"/>
                              <a:gd name="connsiteX48" fmla="*/ 1396844 w 1472577"/>
                              <a:gd name="connsiteY48" fmla="*/ 984523 h 1436113"/>
                              <a:gd name="connsiteX49" fmla="*/ 1385625 w 1472577"/>
                              <a:gd name="connsiteY49" fmla="*/ 936839 h 1436113"/>
                              <a:gd name="connsiteX50" fmla="*/ 1436113 w 1472577"/>
                              <a:gd name="connsiteY50" fmla="*/ 869521 h 1436113"/>
                              <a:gd name="connsiteX51" fmla="*/ 1472577 w 1472577"/>
                              <a:gd name="connsiteY51" fmla="*/ 760130 h 1436113"/>
                              <a:gd name="connsiteX52" fmla="*/ 1433308 w 1472577"/>
                              <a:gd name="connsiteY52" fmla="*/ 754520 h 1436113"/>
                              <a:gd name="connsiteX53" fmla="*/ 1371600 w 1472577"/>
                              <a:gd name="connsiteY53" fmla="*/ 743301 h 1436113"/>
                              <a:gd name="connsiteX54" fmla="*/ 1276233 w 1472577"/>
                              <a:gd name="connsiteY54" fmla="*/ 698422 h 1436113"/>
                              <a:gd name="connsiteX55" fmla="*/ 1214525 w 1472577"/>
                              <a:gd name="connsiteY55" fmla="*/ 746106 h 1436113"/>
                              <a:gd name="connsiteX56" fmla="*/ 1197696 w 1472577"/>
                              <a:gd name="connsiteY56" fmla="*/ 768545 h 1436113"/>
                              <a:gd name="connsiteX57" fmla="*/ 1155622 w 1472577"/>
                              <a:gd name="connsiteY57" fmla="*/ 754520 h 1436113"/>
                              <a:gd name="connsiteX58" fmla="*/ 1121963 w 1472577"/>
                              <a:gd name="connsiteY58" fmla="*/ 782569 h 1436113"/>
                              <a:gd name="connsiteX59" fmla="*/ 1121963 w 1472577"/>
                              <a:gd name="connsiteY59" fmla="*/ 726471 h 1436113"/>
                              <a:gd name="connsiteX60" fmla="*/ 1085499 w 1472577"/>
                              <a:gd name="connsiteY60" fmla="*/ 619885 h 1436113"/>
                              <a:gd name="connsiteX61" fmla="*/ 1141598 w 1472577"/>
                              <a:gd name="connsiteY61" fmla="*/ 549762 h 1436113"/>
                              <a:gd name="connsiteX62" fmla="*/ 1178061 w 1472577"/>
                              <a:gd name="connsiteY62" fmla="*/ 499274 h 1436113"/>
                              <a:gd name="connsiteX63" fmla="*/ 1169647 w 1472577"/>
                              <a:gd name="connsiteY63" fmla="*/ 474029 h 1436113"/>
                              <a:gd name="connsiteX64" fmla="*/ 1116353 w 1472577"/>
                              <a:gd name="connsiteY64" fmla="*/ 468420 h 1436113"/>
                              <a:gd name="connsiteX65" fmla="*/ 1060255 w 1472577"/>
                              <a:gd name="connsiteY65" fmla="*/ 406712 h 1436113"/>
                              <a:gd name="connsiteX66" fmla="*/ 1029401 w 1472577"/>
                              <a:gd name="connsiteY66" fmla="*/ 387077 h 1436113"/>
                              <a:gd name="connsiteX67" fmla="*/ 1006962 w 1472577"/>
                              <a:gd name="connsiteY67" fmla="*/ 339394 h 1436113"/>
                              <a:gd name="connsiteX68" fmla="*/ 973303 w 1472577"/>
                              <a:gd name="connsiteY68" fmla="*/ 308540 h 1436113"/>
                              <a:gd name="connsiteX69" fmla="*/ 942449 w 1472577"/>
                              <a:gd name="connsiteY69" fmla="*/ 258052 h 1436113"/>
                              <a:gd name="connsiteX70" fmla="*/ 998547 w 1472577"/>
                              <a:gd name="connsiteY70" fmla="*/ 179514 h 1436113"/>
                              <a:gd name="connsiteX71" fmla="*/ 995742 w 1472577"/>
                              <a:gd name="connsiteY71" fmla="*/ 151465 h 1436113"/>
                              <a:gd name="connsiteX72" fmla="*/ 976108 w 1472577"/>
                              <a:gd name="connsiteY72" fmla="*/ 106587 h 1436113"/>
                              <a:gd name="connsiteX73" fmla="*/ 948059 w 1472577"/>
                              <a:gd name="connsiteY73" fmla="*/ 84147 h 1436113"/>
                              <a:gd name="connsiteX74" fmla="*/ 936839 w 1472577"/>
                              <a:gd name="connsiteY74" fmla="*/ 58903 h 1436113"/>
                              <a:gd name="connsiteX75" fmla="*/ 908790 w 1472577"/>
                              <a:gd name="connsiteY75" fmla="*/ 30854 h 1436113"/>
                              <a:gd name="connsiteX76" fmla="*/ 821838 w 1472577"/>
                              <a:gd name="connsiteY76" fmla="*/ 109391 h 1436113"/>
                              <a:gd name="connsiteX77" fmla="*/ 813423 w 1472577"/>
                              <a:gd name="connsiteY77" fmla="*/ 140245 h 1436113"/>
                              <a:gd name="connsiteX78" fmla="*/ 670373 w 1472577"/>
                              <a:gd name="connsiteY78" fmla="*/ 157075 h 1436113"/>
                              <a:gd name="connsiteX79" fmla="*/ 600250 w 1472577"/>
                              <a:gd name="connsiteY79" fmla="*/ 157075 h 1436113"/>
                              <a:gd name="connsiteX80" fmla="*/ 563787 w 1472577"/>
                              <a:gd name="connsiteY80" fmla="*/ 148660 h 1436113"/>
                              <a:gd name="connsiteX81" fmla="*/ 552567 w 1472577"/>
                              <a:gd name="connsiteY81" fmla="*/ 137441 h 1436113"/>
                              <a:gd name="connsiteX82" fmla="*/ 513298 w 1472577"/>
                              <a:gd name="connsiteY82" fmla="*/ 171099 h 1436113"/>
                              <a:gd name="connsiteX83" fmla="*/ 465615 w 1472577"/>
                              <a:gd name="connsiteY83" fmla="*/ 140245 h 1436113"/>
                              <a:gd name="connsiteX84" fmla="*/ 502079 w 1472577"/>
                              <a:gd name="connsiteY84" fmla="*/ 78537 h 1436113"/>
                              <a:gd name="connsiteX85" fmla="*/ 361833 w 1472577"/>
                              <a:gd name="connsiteY85" fmla="*/ 129026 h 1436113"/>
                              <a:gd name="connsiteX86" fmla="*/ 367443 w 1472577"/>
                              <a:gd name="connsiteY86" fmla="*/ 196344 h 1436113"/>
                              <a:gd name="connsiteX87" fmla="*/ 336589 w 1472577"/>
                              <a:gd name="connsiteY87" fmla="*/ 143050 h 1436113"/>
                              <a:gd name="connsiteX88" fmla="*/ 291710 w 1472577"/>
                              <a:gd name="connsiteY88" fmla="*/ 103782 h 1436113"/>
                              <a:gd name="connsiteX89" fmla="*/ 272076 w 1472577"/>
                              <a:gd name="connsiteY89" fmla="*/ 56098 h 1436113"/>
                              <a:gd name="connsiteX90" fmla="*/ 260857 w 1472577"/>
                              <a:gd name="connsiteY90" fmla="*/ 0 h 1436113"/>
                              <a:gd name="connsiteX91" fmla="*/ 143050 w 1472577"/>
                              <a:gd name="connsiteY91" fmla="*/ 64513 h 1436113"/>
                              <a:gd name="connsiteX92" fmla="*/ 47683 w 1472577"/>
                              <a:gd name="connsiteY92" fmla="*/ 78537 h 143611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  <a:cxn ang="0">
                                <a:pos x="connsiteX19" y="connsiteY19"/>
                              </a:cxn>
                              <a:cxn ang="0">
                                <a:pos x="connsiteX20" y="connsiteY20"/>
                              </a:cxn>
                              <a:cxn ang="0">
                                <a:pos x="connsiteX21" y="connsiteY21"/>
                              </a:cxn>
                              <a:cxn ang="0">
                                <a:pos x="connsiteX22" y="connsiteY22"/>
                              </a:cxn>
                              <a:cxn ang="0">
                                <a:pos x="connsiteX23" y="connsiteY23"/>
                              </a:cxn>
                              <a:cxn ang="0">
                                <a:pos x="connsiteX24" y="connsiteY24"/>
                              </a:cxn>
                              <a:cxn ang="0">
                                <a:pos x="connsiteX25" y="connsiteY25"/>
                              </a:cxn>
                              <a:cxn ang="0">
                                <a:pos x="connsiteX26" y="connsiteY26"/>
                              </a:cxn>
                              <a:cxn ang="0">
                                <a:pos x="connsiteX27" y="connsiteY27"/>
                              </a:cxn>
                              <a:cxn ang="0">
                                <a:pos x="connsiteX28" y="connsiteY28"/>
                              </a:cxn>
                              <a:cxn ang="0">
                                <a:pos x="connsiteX29" y="connsiteY29"/>
                              </a:cxn>
                              <a:cxn ang="0">
                                <a:pos x="connsiteX30" y="connsiteY30"/>
                              </a:cxn>
                              <a:cxn ang="0">
                                <a:pos x="connsiteX31" y="connsiteY31"/>
                              </a:cxn>
                              <a:cxn ang="0">
                                <a:pos x="connsiteX32" y="connsiteY32"/>
                              </a:cxn>
                              <a:cxn ang="0">
                                <a:pos x="connsiteX33" y="connsiteY33"/>
                              </a:cxn>
                              <a:cxn ang="0">
                                <a:pos x="connsiteX34" y="connsiteY34"/>
                              </a:cxn>
                              <a:cxn ang="0">
                                <a:pos x="connsiteX35" y="connsiteY35"/>
                              </a:cxn>
                              <a:cxn ang="0">
                                <a:pos x="connsiteX36" y="connsiteY36"/>
                              </a:cxn>
                              <a:cxn ang="0">
                                <a:pos x="connsiteX37" y="connsiteY37"/>
                              </a:cxn>
                              <a:cxn ang="0">
                                <a:pos x="connsiteX38" y="connsiteY38"/>
                              </a:cxn>
                              <a:cxn ang="0">
                                <a:pos x="connsiteX39" y="connsiteY39"/>
                              </a:cxn>
                              <a:cxn ang="0">
                                <a:pos x="connsiteX40" y="connsiteY40"/>
                              </a:cxn>
                              <a:cxn ang="0">
                                <a:pos x="connsiteX41" y="connsiteY41"/>
                              </a:cxn>
                              <a:cxn ang="0">
                                <a:pos x="connsiteX42" y="connsiteY42"/>
                              </a:cxn>
                              <a:cxn ang="0">
                                <a:pos x="connsiteX43" y="connsiteY43"/>
                              </a:cxn>
                              <a:cxn ang="0">
                                <a:pos x="connsiteX44" y="connsiteY44"/>
                              </a:cxn>
                              <a:cxn ang="0">
                                <a:pos x="connsiteX45" y="connsiteY45"/>
                              </a:cxn>
                              <a:cxn ang="0">
                                <a:pos x="connsiteX46" y="connsiteY46"/>
                              </a:cxn>
                              <a:cxn ang="0">
                                <a:pos x="connsiteX47" y="connsiteY47"/>
                              </a:cxn>
                              <a:cxn ang="0">
                                <a:pos x="connsiteX48" y="connsiteY48"/>
                              </a:cxn>
                              <a:cxn ang="0">
                                <a:pos x="connsiteX49" y="connsiteY49"/>
                              </a:cxn>
                              <a:cxn ang="0">
                                <a:pos x="connsiteX50" y="connsiteY50"/>
                              </a:cxn>
                              <a:cxn ang="0">
                                <a:pos x="connsiteX51" y="connsiteY51"/>
                              </a:cxn>
                              <a:cxn ang="0">
                                <a:pos x="connsiteX52" y="connsiteY52"/>
                              </a:cxn>
                              <a:cxn ang="0">
                                <a:pos x="connsiteX53" y="connsiteY53"/>
                              </a:cxn>
                              <a:cxn ang="0">
                                <a:pos x="connsiteX54" y="connsiteY54"/>
                              </a:cxn>
                              <a:cxn ang="0">
                                <a:pos x="connsiteX55" y="connsiteY55"/>
                              </a:cxn>
                              <a:cxn ang="0">
                                <a:pos x="connsiteX56" y="connsiteY56"/>
                              </a:cxn>
                              <a:cxn ang="0">
                                <a:pos x="connsiteX57" y="connsiteY57"/>
                              </a:cxn>
                              <a:cxn ang="0">
                                <a:pos x="connsiteX58" y="connsiteY58"/>
                              </a:cxn>
                              <a:cxn ang="0">
                                <a:pos x="connsiteX59" y="connsiteY59"/>
                              </a:cxn>
                              <a:cxn ang="0">
                                <a:pos x="connsiteX60" y="connsiteY60"/>
                              </a:cxn>
                              <a:cxn ang="0">
                                <a:pos x="connsiteX61" y="connsiteY61"/>
                              </a:cxn>
                              <a:cxn ang="0">
                                <a:pos x="connsiteX62" y="connsiteY62"/>
                              </a:cxn>
                              <a:cxn ang="0">
                                <a:pos x="connsiteX63" y="connsiteY63"/>
                              </a:cxn>
                              <a:cxn ang="0">
                                <a:pos x="connsiteX64" y="connsiteY64"/>
                              </a:cxn>
                              <a:cxn ang="0">
                                <a:pos x="connsiteX65" y="connsiteY65"/>
                              </a:cxn>
                              <a:cxn ang="0">
                                <a:pos x="connsiteX66" y="connsiteY66"/>
                              </a:cxn>
                              <a:cxn ang="0">
                                <a:pos x="connsiteX67" y="connsiteY67"/>
                              </a:cxn>
                              <a:cxn ang="0">
                                <a:pos x="connsiteX68" y="connsiteY68"/>
                              </a:cxn>
                              <a:cxn ang="0">
                                <a:pos x="connsiteX69" y="connsiteY69"/>
                              </a:cxn>
                              <a:cxn ang="0">
                                <a:pos x="connsiteX70" y="connsiteY70"/>
                              </a:cxn>
                              <a:cxn ang="0">
                                <a:pos x="connsiteX71" y="connsiteY71"/>
                              </a:cxn>
                              <a:cxn ang="0">
                                <a:pos x="connsiteX72" y="connsiteY72"/>
                              </a:cxn>
                              <a:cxn ang="0">
                                <a:pos x="connsiteX73" y="connsiteY73"/>
                              </a:cxn>
                              <a:cxn ang="0">
                                <a:pos x="connsiteX74" y="connsiteY74"/>
                              </a:cxn>
                              <a:cxn ang="0">
                                <a:pos x="connsiteX75" y="connsiteY75"/>
                              </a:cxn>
                              <a:cxn ang="0">
                                <a:pos x="connsiteX76" y="connsiteY76"/>
                              </a:cxn>
                              <a:cxn ang="0">
                                <a:pos x="connsiteX77" y="connsiteY77"/>
                              </a:cxn>
                              <a:cxn ang="0">
                                <a:pos x="connsiteX78" y="connsiteY78"/>
                              </a:cxn>
                              <a:cxn ang="0">
                                <a:pos x="connsiteX79" y="connsiteY79"/>
                              </a:cxn>
                              <a:cxn ang="0">
                                <a:pos x="connsiteX80" y="connsiteY80"/>
                              </a:cxn>
                              <a:cxn ang="0">
                                <a:pos x="connsiteX81" y="connsiteY81"/>
                              </a:cxn>
                              <a:cxn ang="0">
                                <a:pos x="connsiteX82" y="connsiteY82"/>
                              </a:cxn>
                              <a:cxn ang="0">
                                <a:pos x="connsiteX83" y="connsiteY83"/>
                              </a:cxn>
                              <a:cxn ang="0">
                                <a:pos x="connsiteX84" y="connsiteY84"/>
                              </a:cxn>
                              <a:cxn ang="0">
                                <a:pos x="connsiteX85" y="connsiteY85"/>
                              </a:cxn>
                              <a:cxn ang="0">
                                <a:pos x="connsiteX86" y="connsiteY86"/>
                              </a:cxn>
                              <a:cxn ang="0">
                                <a:pos x="connsiteX87" y="connsiteY87"/>
                              </a:cxn>
                              <a:cxn ang="0">
                                <a:pos x="connsiteX88" y="connsiteY88"/>
                              </a:cxn>
                              <a:cxn ang="0">
                                <a:pos x="connsiteX89" y="connsiteY89"/>
                              </a:cxn>
                              <a:cxn ang="0">
                                <a:pos x="connsiteX90" y="connsiteY90"/>
                              </a:cxn>
                              <a:cxn ang="0">
                                <a:pos x="connsiteX91" y="connsiteY91"/>
                              </a:cxn>
                              <a:cxn ang="0">
                                <a:pos x="connsiteX92" y="connsiteY92"/>
                              </a:cxn>
                            </a:cxnLst>
                            <a:rect l="l" t="t" r="r" b="b"/>
                            <a:pathLst>
                              <a:path w="1472577" h="1436113">
                                <a:moveTo>
                                  <a:pt x="47683" y="78537"/>
                                </a:moveTo>
                                <a:lnTo>
                                  <a:pt x="115001" y="288906"/>
                                </a:lnTo>
                                <a:lnTo>
                                  <a:pt x="134636" y="297320"/>
                                </a:lnTo>
                                <a:lnTo>
                                  <a:pt x="103782" y="330979"/>
                                </a:lnTo>
                                <a:lnTo>
                                  <a:pt x="92562" y="378663"/>
                                </a:lnTo>
                                <a:lnTo>
                                  <a:pt x="196344" y="420736"/>
                                </a:lnTo>
                                <a:lnTo>
                                  <a:pt x="238417" y="451590"/>
                                </a:lnTo>
                                <a:lnTo>
                                  <a:pt x="280491" y="513298"/>
                                </a:lnTo>
                                <a:lnTo>
                                  <a:pt x="272076" y="555372"/>
                                </a:lnTo>
                                <a:lnTo>
                                  <a:pt x="215978" y="614275"/>
                                </a:lnTo>
                                <a:lnTo>
                                  <a:pt x="193539" y="664763"/>
                                </a:lnTo>
                                <a:lnTo>
                                  <a:pt x="187929" y="692812"/>
                                </a:lnTo>
                                <a:lnTo>
                                  <a:pt x="196344" y="720861"/>
                                </a:lnTo>
                                <a:lnTo>
                                  <a:pt x="238417" y="748910"/>
                                </a:lnTo>
                                <a:lnTo>
                                  <a:pt x="227198" y="768545"/>
                                </a:lnTo>
                                <a:lnTo>
                                  <a:pt x="227198" y="768545"/>
                                </a:lnTo>
                                <a:lnTo>
                                  <a:pt x="185124" y="765740"/>
                                </a:lnTo>
                                <a:lnTo>
                                  <a:pt x="143050" y="838667"/>
                                </a:lnTo>
                                <a:lnTo>
                                  <a:pt x="36464" y="790984"/>
                                </a:lnTo>
                                <a:lnTo>
                                  <a:pt x="2805" y="807814"/>
                                </a:lnTo>
                                <a:lnTo>
                                  <a:pt x="0" y="847082"/>
                                </a:lnTo>
                                <a:lnTo>
                                  <a:pt x="64513" y="922815"/>
                                </a:lnTo>
                                <a:lnTo>
                                  <a:pt x="109391" y="964888"/>
                                </a:lnTo>
                                <a:lnTo>
                                  <a:pt x="120611" y="1009767"/>
                                </a:lnTo>
                                <a:lnTo>
                                  <a:pt x="109391" y="1015377"/>
                                </a:lnTo>
                                <a:lnTo>
                                  <a:pt x="137441" y="1051841"/>
                                </a:lnTo>
                                <a:lnTo>
                                  <a:pt x="58903" y="1180866"/>
                                </a:lnTo>
                                <a:lnTo>
                                  <a:pt x="64513" y="1208915"/>
                                </a:lnTo>
                                <a:lnTo>
                                  <a:pt x="115001" y="1228550"/>
                                </a:lnTo>
                                <a:lnTo>
                                  <a:pt x="179514" y="1200501"/>
                                </a:lnTo>
                                <a:lnTo>
                                  <a:pt x="232807" y="1242574"/>
                                </a:lnTo>
                                <a:lnTo>
                                  <a:pt x="280491" y="1290258"/>
                                </a:lnTo>
                                <a:lnTo>
                                  <a:pt x="263661" y="1377210"/>
                                </a:lnTo>
                                <a:lnTo>
                                  <a:pt x="389882" y="1323917"/>
                                </a:lnTo>
                                <a:lnTo>
                                  <a:pt x="488054" y="1436113"/>
                                </a:lnTo>
                                <a:lnTo>
                                  <a:pt x="605860" y="1394039"/>
                                </a:lnTo>
                                <a:lnTo>
                                  <a:pt x="692812" y="1273428"/>
                                </a:lnTo>
                                <a:lnTo>
                                  <a:pt x="765740" y="1228550"/>
                                </a:lnTo>
                                <a:lnTo>
                                  <a:pt x="821838" y="1239769"/>
                                </a:lnTo>
                                <a:lnTo>
                                  <a:pt x="866717" y="1239769"/>
                                </a:lnTo>
                                <a:lnTo>
                                  <a:pt x="894766" y="1262209"/>
                                </a:lnTo>
                                <a:lnTo>
                                  <a:pt x="911595" y="1298672"/>
                                </a:lnTo>
                                <a:lnTo>
                                  <a:pt x="1037816" y="1231355"/>
                                </a:lnTo>
                                <a:lnTo>
                                  <a:pt x="1040621" y="1194891"/>
                                </a:lnTo>
                                <a:lnTo>
                                  <a:pt x="1113549" y="1225745"/>
                                </a:lnTo>
                                <a:lnTo>
                                  <a:pt x="1192086" y="1220135"/>
                                </a:lnTo>
                                <a:lnTo>
                                  <a:pt x="1259404" y="1020987"/>
                                </a:lnTo>
                                <a:lnTo>
                                  <a:pt x="1374405" y="1015377"/>
                                </a:lnTo>
                                <a:lnTo>
                                  <a:pt x="1396844" y="984523"/>
                                </a:lnTo>
                                <a:lnTo>
                                  <a:pt x="1385625" y="936839"/>
                                </a:lnTo>
                                <a:lnTo>
                                  <a:pt x="1436113" y="869521"/>
                                </a:lnTo>
                                <a:lnTo>
                                  <a:pt x="1472577" y="760130"/>
                                </a:lnTo>
                                <a:lnTo>
                                  <a:pt x="1433308" y="754520"/>
                                </a:lnTo>
                                <a:lnTo>
                                  <a:pt x="1371600" y="743301"/>
                                </a:lnTo>
                                <a:lnTo>
                                  <a:pt x="1276233" y="698422"/>
                                </a:lnTo>
                                <a:lnTo>
                                  <a:pt x="1214525" y="746106"/>
                                </a:lnTo>
                                <a:lnTo>
                                  <a:pt x="1197696" y="768545"/>
                                </a:lnTo>
                                <a:lnTo>
                                  <a:pt x="1155622" y="754520"/>
                                </a:lnTo>
                                <a:lnTo>
                                  <a:pt x="1121963" y="782569"/>
                                </a:lnTo>
                                <a:lnTo>
                                  <a:pt x="1121963" y="726471"/>
                                </a:lnTo>
                                <a:lnTo>
                                  <a:pt x="1085499" y="619885"/>
                                </a:lnTo>
                                <a:lnTo>
                                  <a:pt x="1141598" y="549762"/>
                                </a:lnTo>
                                <a:lnTo>
                                  <a:pt x="1178061" y="499274"/>
                                </a:lnTo>
                                <a:lnTo>
                                  <a:pt x="1169647" y="474029"/>
                                </a:lnTo>
                                <a:lnTo>
                                  <a:pt x="1116353" y="468420"/>
                                </a:lnTo>
                                <a:lnTo>
                                  <a:pt x="1060255" y="406712"/>
                                </a:lnTo>
                                <a:lnTo>
                                  <a:pt x="1029401" y="387077"/>
                                </a:lnTo>
                                <a:lnTo>
                                  <a:pt x="1006962" y="339394"/>
                                </a:lnTo>
                                <a:lnTo>
                                  <a:pt x="973303" y="308540"/>
                                </a:lnTo>
                                <a:lnTo>
                                  <a:pt x="942449" y="258052"/>
                                </a:lnTo>
                                <a:lnTo>
                                  <a:pt x="998547" y="179514"/>
                                </a:lnTo>
                                <a:lnTo>
                                  <a:pt x="995742" y="151465"/>
                                </a:lnTo>
                                <a:lnTo>
                                  <a:pt x="976108" y="106587"/>
                                </a:lnTo>
                                <a:lnTo>
                                  <a:pt x="948059" y="84147"/>
                                </a:lnTo>
                                <a:lnTo>
                                  <a:pt x="936839" y="58903"/>
                                </a:lnTo>
                                <a:lnTo>
                                  <a:pt x="908790" y="30854"/>
                                </a:lnTo>
                                <a:lnTo>
                                  <a:pt x="821838" y="109391"/>
                                </a:lnTo>
                                <a:lnTo>
                                  <a:pt x="813423" y="140245"/>
                                </a:lnTo>
                                <a:lnTo>
                                  <a:pt x="670373" y="157075"/>
                                </a:lnTo>
                                <a:lnTo>
                                  <a:pt x="600250" y="157075"/>
                                </a:lnTo>
                                <a:lnTo>
                                  <a:pt x="563787" y="148660"/>
                                </a:lnTo>
                                <a:lnTo>
                                  <a:pt x="552567" y="137441"/>
                                </a:lnTo>
                                <a:lnTo>
                                  <a:pt x="513298" y="171099"/>
                                </a:lnTo>
                                <a:lnTo>
                                  <a:pt x="465615" y="140245"/>
                                </a:lnTo>
                                <a:lnTo>
                                  <a:pt x="502079" y="78537"/>
                                </a:lnTo>
                                <a:lnTo>
                                  <a:pt x="361833" y="129026"/>
                                </a:lnTo>
                                <a:lnTo>
                                  <a:pt x="367443" y="196344"/>
                                </a:lnTo>
                                <a:lnTo>
                                  <a:pt x="336589" y="143050"/>
                                </a:lnTo>
                                <a:lnTo>
                                  <a:pt x="291710" y="103782"/>
                                </a:lnTo>
                                <a:lnTo>
                                  <a:pt x="272076" y="56098"/>
                                </a:lnTo>
                                <a:lnTo>
                                  <a:pt x="260857" y="0"/>
                                </a:lnTo>
                                <a:lnTo>
                                  <a:pt x="143050" y="64513"/>
                                </a:lnTo>
                                <a:lnTo>
                                  <a:pt x="47683" y="7853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E7C949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1200" b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rPr>
                              <a:t>Вольск</a:t>
                            </a:r>
                            <a:endParaRPr lang="ru-RU" sz="1200" b="1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8" name="Полилиния 2"/>
                        <p:cNvSpPr/>
                        <p:nvPr/>
                      </p:nvSpPr>
                      <p:spPr>
                        <a:xfrm>
                          <a:off x="6248400" y="0"/>
                          <a:ext cx="1037771" cy="1211943"/>
                        </a:xfrm>
                        <a:custGeom>
                          <a:avLst/>
                          <a:gdLst>
                            <a:gd name="connsiteX0" fmla="*/ 0 w 1037771"/>
                            <a:gd name="connsiteY0" fmla="*/ 457200 h 1211943"/>
                            <a:gd name="connsiteX1" fmla="*/ 79829 w 1037771"/>
                            <a:gd name="connsiteY1" fmla="*/ 587829 h 1211943"/>
                            <a:gd name="connsiteX2" fmla="*/ 32657 w 1037771"/>
                            <a:gd name="connsiteY2" fmla="*/ 674914 h 1211943"/>
                            <a:gd name="connsiteX3" fmla="*/ 90714 w 1037771"/>
                            <a:gd name="connsiteY3" fmla="*/ 765629 h 1211943"/>
                            <a:gd name="connsiteX4" fmla="*/ 105229 w 1037771"/>
                            <a:gd name="connsiteY4" fmla="*/ 823686 h 1211943"/>
                            <a:gd name="connsiteX5" fmla="*/ 166914 w 1037771"/>
                            <a:gd name="connsiteY5" fmla="*/ 856343 h 1211943"/>
                            <a:gd name="connsiteX6" fmla="*/ 185057 w 1037771"/>
                            <a:gd name="connsiteY6" fmla="*/ 878114 h 1211943"/>
                            <a:gd name="connsiteX7" fmla="*/ 235857 w 1037771"/>
                            <a:gd name="connsiteY7" fmla="*/ 907143 h 1211943"/>
                            <a:gd name="connsiteX8" fmla="*/ 257629 w 1037771"/>
                            <a:gd name="connsiteY8" fmla="*/ 925286 h 1211943"/>
                            <a:gd name="connsiteX9" fmla="*/ 192314 w 1037771"/>
                            <a:gd name="connsiteY9" fmla="*/ 1001486 h 1211943"/>
                            <a:gd name="connsiteX10" fmla="*/ 163286 w 1037771"/>
                            <a:gd name="connsiteY10" fmla="*/ 1041400 h 1211943"/>
                            <a:gd name="connsiteX11" fmla="*/ 203200 w 1037771"/>
                            <a:gd name="connsiteY11" fmla="*/ 1157514 h 1211943"/>
                            <a:gd name="connsiteX12" fmla="*/ 192314 w 1037771"/>
                            <a:gd name="connsiteY12" fmla="*/ 1211943 h 1211943"/>
                            <a:gd name="connsiteX13" fmla="*/ 232229 w 1037771"/>
                            <a:gd name="connsiteY13" fmla="*/ 1179286 h 1211943"/>
                            <a:gd name="connsiteX14" fmla="*/ 283029 w 1037771"/>
                            <a:gd name="connsiteY14" fmla="*/ 1208314 h 1211943"/>
                            <a:gd name="connsiteX15" fmla="*/ 348343 w 1037771"/>
                            <a:gd name="connsiteY15" fmla="*/ 1139371 h 1211943"/>
                            <a:gd name="connsiteX16" fmla="*/ 529771 w 1037771"/>
                            <a:gd name="connsiteY16" fmla="*/ 1175657 h 1211943"/>
                            <a:gd name="connsiteX17" fmla="*/ 602343 w 1037771"/>
                            <a:gd name="connsiteY17" fmla="*/ 1135743 h 1211943"/>
                            <a:gd name="connsiteX18" fmla="*/ 743857 w 1037771"/>
                            <a:gd name="connsiteY18" fmla="*/ 783771 h 1211943"/>
                            <a:gd name="connsiteX19" fmla="*/ 736600 w 1037771"/>
                            <a:gd name="connsiteY19" fmla="*/ 664029 h 1211943"/>
                            <a:gd name="connsiteX20" fmla="*/ 780143 w 1037771"/>
                            <a:gd name="connsiteY20" fmla="*/ 537029 h 1211943"/>
                            <a:gd name="connsiteX21" fmla="*/ 845457 w 1037771"/>
                            <a:gd name="connsiteY21" fmla="*/ 359229 h 1211943"/>
                            <a:gd name="connsiteX22" fmla="*/ 896257 w 1037771"/>
                            <a:gd name="connsiteY22" fmla="*/ 312057 h 1211943"/>
                            <a:gd name="connsiteX23" fmla="*/ 939800 w 1037771"/>
                            <a:gd name="connsiteY23" fmla="*/ 279400 h 1211943"/>
                            <a:gd name="connsiteX24" fmla="*/ 968829 w 1037771"/>
                            <a:gd name="connsiteY24" fmla="*/ 148771 h 1211943"/>
                            <a:gd name="connsiteX25" fmla="*/ 990600 w 1037771"/>
                            <a:gd name="connsiteY25" fmla="*/ 76200 h 1211943"/>
                            <a:gd name="connsiteX26" fmla="*/ 1037771 w 1037771"/>
                            <a:gd name="connsiteY26" fmla="*/ 0 h 1211943"/>
                            <a:gd name="connsiteX27" fmla="*/ 903514 w 1037771"/>
                            <a:gd name="connsiteY27" fmla="*/ 94343 h 1211943"/>
                            <a:gd name="connsiteX28" fmla="*/ 816429 w 1037771"/>
                            <a:gd name="connsiteY28" fmla="*/ 54429 h 1211943"/>
                            <a:gd name="connsiteX29" fmla="*/ 816429 w 1037771"/>
                            <a:gd name="connsiteY29" fmla="*/ 54429 h 1211943"/>
                            <a:gd name="connsiteX30" fmla="*/ 765629 w 1037771"/>
                            <a:gd name="connsiteY30" fmla="*/ 108857 h 1211943"/>
                            <a:gd name="connsiteX31" fmla="*/ 707571 w 1037771"/>
                            <a:gd name="connsiteY31" fmla="*/ 108857 h 1211943"/>
                            <a:gd name="connsiteX32" fmla="*/ 660400 w 1037771"/>
                            <a:gd name="connsiteY32" fmla="*/ 101600 h 1211943"/>
                            <a:gd name="connsiteX33" fmla="*/ 605971 w 1037771"/>
                            <a:gd name="connsiteY33" fmla="*/ 130629 h 1211943"/>
                            <a:gd name="connsiteX34" fmla="*/ 580571 w 1037771"/>
                            <a:gd name="connsiteY34" fmla="*/ 152400 h 1211943"/>
                            <a:gd name="connsiteX35" fmla="*/ 522514 w 1037771"/>
                            <a:gd name="connsiteY35" fmla="*/ 192314 h 1211943"/>
                            <a:gd name="connsiteX36" fmla="*/ 515257 w 1037771"/>
                            <a:gd name="connsiteY36" fmla="*/ 232229 h 1211943"/>
                            <a:gd name="connsiteX37" fmla="*/ 627743 w 1037771"/>
                            <a:gd name="connsiteY37" fmla="*/ 224971 h 1211943"/>
                            <a:gd name="connsiteX38" fmla="*/ 602343 w 1037771"/>
                            <a:gd name="connsiteY38" fmla="*/ 283029 h 1211943"/>
                            <a:gd name="connsiteX39" fmla="*/ 464457 w 1037771"/>
                            <a:gd name="connsiteY39" fmla="*/ 359229 h 1211943"/>
                            <a:gd name="connsiteX40" fmla="*/ 413657 w 1037771"/>
                            <a:gd name="connsiteY40" fmla="*/ 264886 h 1211943"/>
                            <a:gd name="connsiteX41" fmla="*/ 420914 w 1037771"/>
                            <a:gd name="connsiteY41" fmla="*/ 221343 h 1211943"/>
                            <a:gd name="connsiteX42" fmla="*/ 326571 w 1037771"/>
                            <a:gd name="connsiteY42" fmla="*/ 203200 h 1211943"/>
                            <a:gd name="connsiteX43" fmla="*/ 333829 w 1037771"/>
                            <a:gd name="connsiteY43" fmla="*/ 239486 h 1211943"/>
                            <a:gd name="connsiteX44" fmla="*/ 308429 w 1037771"/>
                            <a:gd name="connsiteY44" fmla="*/ 272143 h 1211943"/>
                            <a:gd name="connsiteX45" fmla="*/ 275771 w 1037771"/>
                            <a:gd name="connsiteY45" fmla="*/ 286657 h 1211943"/>
                            <a:gd name="connsiteX46" fmla="*/ 283029 w 1037771"/>
                            <a:gd name="connsiteY46" fmla="*/ 319314 h 1211943"/>
                            <a:gd name="connsiteX47" fmla="*/ 257629 w 1037771"/>
                            <a:gd name="connsiteY47" fmla="*/ 355600 h 1211943"/>
                            <a:gd name="connsiteX48" fmla="*/ 235857 w 1037771"/>
                            <a:gd name="connsiteY48" fmla="*/ 413657 h 1211943"/>
                            <a:gd name="connsiteX49" fmla="*/ 283029 w 1037771"/>
                            <a:gd name="connsiteY49" fmla="*/ 449943 h 1211943"/>
                            <a:gd name="connsiteX50" fmla="*/ 261257 w 1037771"/>
                            <a:gd name="connsiteY50" fmla="*/ 486229 h 1211943"/>
                            <a:gd name="connsiteX51" fmla="*/ 177800 w 1037771"/>
                            <a:gd name="connsiteY51" fmla="*/ 533400 h 1211943"/>
                            <a:gd name="connsiteX52" fmla="*/ 97971 w 1037771"/>
                            <a:gd name="connsiteY52" fmla="*/ 486229 h 1211943"/>
                            <a:gd name="connsiteX53" fmla="*/ 47171 w 1037771"/>
                            <a:gd name="connsiteY53" fmla="*/ 486229 h 1211943"/>
                            <a:gd name="connsiteX54" fmla="*/ 0 w 1037771"/>
                            <a:gd name="connsiteY54" fmla="*/ 457200 h 121194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</a:cxnLst>
                          <a:rect l="l" t="t" r="r" b="b"/>
                          <a:pathLst>
                            <a:path w="1037771" h="1211943">
                              <a:moveTo>
                                <a:pt x="0" y="457200"/>
                              </a:moveTo>
                              <a:lnTo>
                                <a:pt x="79829" y="587829"/>
                              </a:lnTo>
                              <a:lnTo>
                                <a:pt x="32657" y="674914"/>
                              </a:lnTo>
                              <a:lnTo>
                                <a:pt x="90714" y="765629"/>
                              </a:lnTo>
                              <a:lnTo>
                                <a:pt x="105229" y="823686"/>
                              </a:lnTo>
                              <a:lnTo>
                                <a:pt x="166914" y="856343"/>
                              </a:lnTo>
                              <a:lnTo>
                                <a:pt x="185057" y="878114"/>
                              </a:lnTo>
                              <a:lnTo>
                                <a:pt x="235857" y="907143"/>
                              </a:lnTo>
                              <a:lnTo>
                                <a:pt x="257629" y="925286"/>
                              </a:lnTo>
                              <a:lnTo>
                                <a:pt x="192314" y="1001486"/>
                              </a:lnTo>
                              <a:lnTo>
                                <a:pt x="163286" y="1041400"/>
                              </a:lnTo>
                              <a:lnTo>
                                <a:pt x="203200" y="1157514"/>
                              </a:lnTo>
                              <a:lnTo>
                                <a:pt x="192314" y="1211943"/>
                              </a:lnTo>
                              <a:lnTo>
                                <a:pt x="232229" y="1179286"/>
                              </a:lnTo>
                              <a:lnTo>
                                <a:pt x="283029" y="1208314"/>
                              </a:lnTo>
                              <a:lnTo>
                                <a:pt x="348343" y="1139371"/>
                              </a:lnTo>
                              <a:lnTo>
                                <a:pt x="529771" y="1175657"/>
                              </a:lnTo>
                              <a:lnTo>
                                <a:pt x="602343" y="1135743"/>
                              </a:lnTo>
                              <a:lnTo>
                                <a:pt x="743857" y="783771"/>
                              </a:lnTo>
                              <a:lnTo>
                                <a:pt x="736600" y="664029"/>
                              </a:lnTo>
                              <a:lnTo>
                                <a:pt x="780143" y="537029"/>
                              </a:lnTo>
                              <a:lnTo>
                                <a:pt x="845457" y="359229"/>
                              </a:lnTo>
                              <a:lnTo>
                                <a:pt x="896257" y="312057"/>
                              </a:lnTo>
                              <a:lnTo>
                                <a:pt x="939800" y="279400"/>
                              </a:lnTo>
                              <a:lnTo>
                                <a:pt x="968829" y="148771"/>
                              </a:lnTo>
                              <a:lnTo>
                                <a:pt x="990600" y="76200"/>
                              </a:lnTo>
                              <a:lnTo>
                                <a:pt x="1037771" y="0"/>
                              </a:lnTo>
                              <a:lnTo>
                                <a:pt x="903514" y="94343"/>
                              </a:lnTo>
                              <a:lnTo>
                                <a:pt x="816429" y="54429"/>
                              </a:lnTo>
                              <a:lnTo>
                                <a:pt x="816429" y="54429"/>
                              </a:lnTo>
                              <a:lnTo>
                                <a:pt x="765629" y="108857"/>
                              </a:lnTo>
                              <a:lnTo>
                                <a:pt x="707571" y="108857"/>
                              </a:lnTo>
                              <a:lnTo>
                                <a:pt x="660400" y="101600"/>
                              </a:lnTo>
                              <a:lnTo>
                                <a:pt x="605971" y="130629"/>
                              </a:lnTo>
                              <a:lnTo>
                                <a:pt x="580571" y="152400"/>
                              </a:lnTo>
                              <a:lnTo>
                                <a:pt x="522514" y="192314"/>
                              </a:lnTo>
                              <a:lnTo>
                                <a:pt x="515257" y="232229"/>
                              </a:lnTo>
                              <a:lnTo>
                                <a:pt x="627743" y="224971"/>
                              </a:lnTo>
                              <a:lnTo>
                                <a:pt x="602343" y="283029"/>
                              </a:lnTo>
                              <a:lnTo>
                                <a:pt x="464457" y="359229"/>
                              </a:lnTo>
                              <a:lnTo>
                                <a:pt x="413657" y="264886"/>
                              </a:lnTo>
                              <a:lnTo>
                                <a:pt x="420914" y="221343"/>
                              </a:lnTo>
                              <a:lnTo>
                                <a:pt x="326571" y="203200"/>
                              </a:lnTo>
                              <a:lnTo>
                                <a:pt x="333829" y="239486"/>
                              </a:lnTo>
                              <a:lnTo>
                                <a:pt x="308429" y="272143"/>
                              </a:lnTo>
                              <a:lnTo>
                                <a:pt x="275771" y="286657"/>
                              </a:lnTo>
                              <a:lnTo>
                                <a:pt x="283029" y="319314"/>
                              </a:lnTo>
                              <a:lnTo>
                                <a:pt x="257629" y="355600"/>
                              </a:lnTo>
                              <a:lnTo>
                                <a:pt x="235857" y="413657"/>
                              </a:lnTo>
                              <a:lnTo>
                                <a:pt x="283029" y="449943"/>
                              </a:lnTo>
                              <a:lnTo>
                                <a:pt x="261257" y="486229"/>
                              </a:lnTo>
                              <a:lnTo>
                                <a:pt x="177800" y="533400"/>
                              </a:lnTo>
                              <a:lnTo>
                                <a:pt x="97971" y="486229"/>
                              </a:lnTo>
                              <a:lnTo>
                                <a:pt x="47171" y="486229"/>
                              </a:lnTo>
                              <a:lnTo>
                                <a:pt x="0" y="45720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E7C949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1000" b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</a:rPr>
                            <a:t>Хвалынс</a:t>
                          </a:r>
                          <a:r>
                            <a:rPr lang="ru-RU" sz="1000" b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hlinkClick r:id="" action="ppaction://noaction"/>
                            </a:rPr>
                            <a:t>к</a:t>
                          </a:r>
                          <a:endParaRPr lang="ru-RU" sz="1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6" name="Полилиния 4"/>
                      <p:cNvSpPr/>
                      <p:nvPr/>
                    </p:nvSpPr>
                    <p:spPr>
                      <a:xfrm>
                        <a:off x="6011008" y="1160585"/>
                        <a:ext cx="1351084" cy="1312984"/>
                      </a:xfrm>
                      <a:custGeom>
                        <a:avLst/>
                        <a:gdLst>
                          <a:gd name="connsiteX0" fmla="*/ 826477 w 1351084"/>
                          <a:gd name="connsiteY0" fmla="*/ 0 h 1312984"/>
                          <a:gd name="connsiteX1" fmla="*/ 794238 w 1351084"/>
                          <a:gd name="connsiteY1" fmla="*/ 55684 h 1312984"/>
                          <a:gd name="connsiteX2" fmla="*/ 741484 w 1351084"/>
                          <a:gd name="connsiteY2" fmla="*/ 149469 h 1312984"/>
                          <a:gd name="connsiteX3" fmla="*/ 720969 w 1351084"/>
                          <a:gd name="connsiteY3" fmla="*/ 202223 h 1312984"/>
                          <a:gd name="connsiteX4" fmla="*/ 718038 w 1351084"/>
                          <a:gd name="connsiteY4" fmla="*/ 231530 h 1312984"/>
                          <a:gd name="connsiteX5" fmla="*/ 720969 w 1351084"/>
                          <a:gd name="connsiteY5" fmla="*/ 269630 h 1312984"/>
                          <a:gd name="connsiteX6" fmla="*/ 671146 w 1351084"/>
                          <a:gd name="connsiteY6" fmla="*/ 278423 h 1312984"/>
                          <a:gd name="connsiteX7" fmla="*/ 592015 w 1351084"/>
                          <a:gd name="connsiteY7" fmla="*/ 278423 h 1312984"/>
                          <a:gd name="connsiteX8" fmla="*/ 512884 w 1351084"/>
                          <a:gd name="connsiteY8" fmla="*/ 477715 h 1312984"/>
                          <a:gd name="connsiteX9" fmla="*/ 433754 w 1351084"/>
                          <a:gd name="connsiteY9" fmla="*/ 495300 h 1312984"/>
                          <a:gd name="connsiteX10" fmla="*/ 366346 w 1351084"/>
                          <a:gd name="connsiteY10" fmla="*/ 463061 h 1312984"/>
                          <a:gd name="connsiteX11" fmla="*/ 366346 w 1351084"/>
                          <a:gd name="connsiteY11" fmla="*/ 501161 h 1312984"/>
                          <a:gd name="connsiteX12" fmla="*/ 243254 w 1351084"/>
                          <a:gd name="connsiteY12" fmla="*/ 556846 h 1312984"/>
                          <a:gd name="connsiteX13" fmla="*/ 202223 w 1351084"/>
                          <a:gd name="connsiteY13" fmla="*/ 515815 h 1312984"/>
                          <a:gd name="connsiteX14" fmla="*/ 161192 w 1351084"/>
                          <a:gd name="connsiteY14" fmla="*/ 492369 h 1312984"/>
                          <a:gd name="connsiteX15" fmla="*/ 96715 w 1351084"/>
                          <a:gd name="connsiteY15" fmla="*/ 492369 h 1312984"/>
                          <a:gd name="connsiteX16" fmla="*/ 55684 w 1351084"/>
                          <a:gd name="connsiteY16" fmla="*/ 515815 h 1312984"/>
                          <a:gd name="connsiteX17" fmla="*/ 0 w 1351084"/>
                          <a:gd name="connsiteY17" fmla="*/ 568569 h 1312984"/>
                          <a:gd name="connsiteX18" fmla="*/ 20515 w 1351084"/>
                          <a:gd name="connsiteY18" fmla="*/ 592015 h 1312984"/>
                          <a:gd name="connsiteX19" fmla="*/ 67407 w 1351084"/>
                          <a:gd name="connsiteY19" fmla="*/ 574430 h 1312984"/>
                          <a:gd name="connsiteX20" fmla="*/ 67407 w 1351084"/>
                          <a:gd name="connsiteY20" fmla="*/ 574430 h 1312984"/>
                          <a:gd name="connsiteX21" fmla="*/ 193430 w 1351084"/>
                          <a:gd name="connsiteY21" fmla="*/ 820615 h 1312984"/>
                          <a:gd name="connsiteX22" fmla="*/ 184638 w 1351084"/>
                          <a:gd name="connsiteY22" fmla="*/ 855784 h 1312984"/>
                          <a:gd name="connsiteX23" fmla="*/ 140677 w 1351084"/>
                          <a:gd name="connsiteY23" fmla="*/ 832338 h 1312984"/>
                          <a:gd name="connsiteX24" fmla="*/ 96715 w 1351084"/>
                          <a:gd name="connsiteY24" fmla="*/ 899746 h 1312984"/>
                          <a:gd name="connsiteX25" fmla="*/ 228600 w 1351084"/>
                          <a:gd name="connsiteY25" fmla="*/ 1028700 h 1312984"/>
                          <a:gd name="connsiteX26" fmla="*/ 211015 w 1351084"/>
                          <a:gd name="connsiteY26" fmla="*/ 1104900 h 1312984"/>
                          <a:gd name="connsiteX27" fmla="*/ 325315 w 1351084"/>
                          <a:gd name="connsiteY27" fmla="*/ 1151792 h 1312984"/>
                          <a:gd name="connsiteX28" fmla="*/ 316523 w 1351084"/>
                          <a:gd name="connsiteY28" fmla="*/ 1207477 h 1312984"/>
                          <a:gd name="connsiteX29" fmla="*/ 375138 w 1351084"/>
                          <a:gd name="connsiteY29" fmla="*/ 1184030 h 1312984"/>
                          <a:gd name="connsiteX30" fmla="*/ 389792 w 1351084"/>
                          <a:gd name="connsiteY30" fmla="*/ 1148861 h 1312984"/>
                          <a:gd name="connsiteX31" fmla="*/ 410307 w 1351084"/>
                          <a:gd name="connsiteY31" fmla="*/ 1093177 h 1312984"/>
                          <a:gd name="connsiteX32" fmla="*/ 410307 w 1351084"/>
                          <a:gd name="connsiteY32" fmla="*/ 1093177 h 1312984"/>
                          <a:gd name="connsiteX33" fmla="*/ 492369 w 1351084"/>
                          <a:gd name="connsiteY33" fmla="*/ 1072661 h 1312984"/>
                          <a:gd name="connsiteX34" fmla="*/ 530469 w 1351084"/>
                          <a:gd name="connsiteY34" fmla="*/ 1122484 h 1312984"/>
                          <a:gd name="connsiteX35" fmla="*/ 536330 w 1351084"/>
                          <a:gd name="connsiteY35" fmla="*/ 1222130 h 1312984"/>
                          <a:gd name="connsiteX36" fmla="*/ 542192 w 1351084"/>
                          <a:gd name="connsiteY36" fmla="*/ 1242646 h 1312984"/>
                          <a:gd name="connsiteX37" fmla="*/ 659423 w 1351084"/>
                          <a:gd name="connsiteY37" fmla="*/ 1280746 h 1312984"/>
                          <a:gd name="connsiteX38" fmla="*/ 650630 w 1351084"/>
                          <a:gd name="connsiteY38" fmla="*/ 1312984 h 1312984"/>
                          <a:gd name="connsiteX39" fmla="*/ 685800 w 1351084"/>
                          <a:gd name="connsiteY39" fmla="*/ 1225061 h 1312984"/>
                          <a:gd name="connsiteX40" fmla="*/ 855784 w 1351084"/>
                          <a:gd name="connsiteY40" fmla="*/ 1248507 h 1312984"/>
                          <a:gd name="connsiteX41" fmla="*/ 879230 w 1351084"/>
                          <a:gd name="connsiteY41" fmla="*/ 1192823 h 1312984"/>
                          <a:gd name="connsiteX42" fmla="*/ 855784 w 1351084"/>
                          <a:gd name="connsiteY42" fmla="*/ 1134207 h 1312984"/>
                          <a:gd name="connsiteX43" fmla="*/ 929054 w 1351084"/>
                          <a:gd name="connsiteY43" fmla="*/ 1078523 h 1312984"/>
                          <a:gd name="connsiteX44" fmla="*/ 999392 w 1351084"/>
                          <a:gd name="connsiteY44" fmla="*/ 1104900 h 1312984"/>
                          <a:gd name="connsiteX45" fmla="*/ 1087315 w 1351084"/>
                          <a:gd name="connsiteY45" fmla="*/ 1066800 h 1312984"/>
                          <a:gd name="connsiteX46" fmla="*/ 1110761 w 1351084"/>
                          <a:gd name="connsiteY46" fmla="*/ 1049215 h 1312984"/>
                          <a:gd name="connsiteX47" fmla="*/ 1008184 w 1351084"/>
                          <a:gd name="connsiteY47" fmla="*/ 893884 h 1312984"/>
                          <a:gd name="connsiteX48" fmla="*/ 975946 w 1351084"/>
                          <a:gd name="connsiteY48" fmla="*/ 873369 h 1312984"/>
                          <a:gd name="connsiteX49" fmla="*/ 1031630 w 1351084"/>
                          <a:gd name="connsiteY49" fmla="*/ 773723 h 1312984"/>
                          <a:gd name="connsiteX50" fmla="*/ 1058007 w 1351084"/>
                          <a:gd name="connsiteY50" fmla="*/ 794238 h 1312984"/>
                          <a:gd name="connsiteX51" fmla="*/ 1090246 w 1351084"/>
                          <a:gd name="connsiteY51" fmla="*/ 785446 h 1312984"/>
                          <a:gd name="connsiteX52" fmla="*/ 1122484 w 1351084"/>
                          <a:gd name="connsiteY52" fmla="*/ 759069 h 1312984"/>
                          <a:gd name="connsiteX53" fmla="*/ 1189892 w 1351084"/>
                          <a:gd name="connsiteY53" fmla="*/ 715107 h 1312984"/>
                          <a:gd name="connsiteX54" fmla="*/ 1219200 w 1351084"/>
                          <a:gd name="connsiteY54" fmla="*/ 741484 h 1312984"/>
                          <a:gd name="connsiteX55" fmla="*/ 1242646 w 1351084"/>
                          <a:gd name="connsiteY55" fmla="*/ 665284 h 1312984"/>
                          <a:gd name="connsiteX56" fmla="*/ 1260230 w 1351084"/>
                          <a:gd name="connsiteY56" fmla="*/ 647700 h 1312984"/>
                          <a:gd name="connsiteX57" fmla="*/ 1339361 w 1351084"/>
                          <a:gd name="connsiteY57" fmla="*/ 653561 h 1312984"/>
                          <a:gd name="connsiteX58" fmla="*/ 1304192 w 1351084"/>
                          <a:gd name="connsiteY58" fmla="*/ 553915 h 1312984"/>
                          <a:gd name="connsiteX59" fmla="*/ 1301261 w 1351084"/>
                          <a:gd name="connsiteY59" fmla="*/ 439615 h 1312984"/>
                          <a:gd name="connsiteX60" fmla="*/ 1230923 w 1351084"/>
                          <a:gd name="connsiteY60" fmla="*/ 410307 h 1312984"/>
                          <a:gd name="connsiteX61" fmla="*/ 1225061 w 1351084"/>
                          <a:gd name="connsiteY61" fmla="*/ 313592 h 1312984"/>
                          <a:gd name="connsiteX62" fmla="*/ 1225061 w 1351084"/>
                          <a:gd name="connsiteY62" fmla="*/ 272561 h 1312984"/>
                          <a:gd name="connsiteX63" fmla="*/ 1204546 w 1351084"/>
                          <a:gd name="connsiteY63" fmla="*/ 252046 h 1312984"/>
                          <a:gd name="connsiteX64" fmla="*/ 1298330 w 1351084"/>
                          <a:gd name="connsiteY64" fmla="*/ 225669 h 1312984"/>
                          <a:gd name="connsiteX65" fmla="*/ 1351084 w 1351084"/>
                          <a:gd name="connsiteY65" fmla="*/ 216877 h 1312984"/>
                          <a:gd name="connsiteX66" fmla="*/ 1318846 w 1351084"/>
                          <a:gd name="connsiteY66" fmla="*/ 131884 h 1312984"/>
                          <a:gd name="connsiteX67" fmla="*/ 1245577 w 1351084"/>
                          <a:gd name="connsiteY67" fmla="*/ 73269 h 1312984"/>
                          <a:gd name="connsiteX68" fmla="*/ 1216269 w 1351084"/>
                          <a:gd name="connsiteY68" fmla="*/ 73269 h 1312984"/>
                          <a:gd name="connsiteX69" fmla="*/ 1154723 w 1351084"/>
                          <a:gd name="connsiteY69" fmla="*/ 35169 h 1312984"/>
                          <a:gd name="connsiteX70" fmla="*/ 1087315 w 1351084"/>
                          <a:gd name="connsiteY70" fmla="*/ 70338 h 1312984"/>
                          <a:gd name="connsiteX71" fmla="*/ 826477 w 1351084"/>
                          <a:gd name="connsiteY71" fmla="*/ 0 h 13129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</a:cxnLst>
                        <a:rect l="l" t="t" r="r" b="b"/>
                        <a:pathLst>
                          <a:path w="1351084" h="1312984">
                            <a:moveTo>
                              <a:pt x="826477" y="0"/>
                            </a:moveTo>
                            <a:lnTo>
                              <a:pt x="794238" y="55684"/>
                            </a:lnTo>
                            <a:lnTo>
                              <a:pt x="741484" y="149469"/>
                            </a:lnTo>
                            <a:lnTo>
                              <a:pt x="720969" y="202223"/>
                            </a:lnTo>
                            <a:lnTo>
                              <a:pt x="718038" y="231530"/>
                            </a:lnTo>
                            <a:lnTo>
                              <a:pt x="720969" y="269630"/>
                            </a:lnTo>
                            <a:lnTo>
                              <a:pt x="671146" y="278423"/>
                            </a:lnTo>
                            <a:lnTo>
                              <a:pt x="592015" y="278423"/>
                            </a:lnTo>
                            <a:lnTo>
                              <a:pt x="512884" y="477715"/>
                            </a:lnTo>
                            <a:lnTo>
                              <a:pt x="433754" y="495300"/>
                            </a:lnTo>
                            <a:lnTo>
                              <a:pt x="366346" y="463061"/>
                            </a:lnTo>
                            <a:lnTo>
                              <a:pt x="366346" y="501161"/>
                            </a:lnTo>
                            <a:lnTo>
                              <a:pt x="243254" y="556846"/>
                            </a:lnTo>
                            <a:lnTo>
                              <a:pt x="202223" y="515815"/>
                            </a:lnTo>
                            <a:lnTo>
                              <a:pt x="161192" y="492369"/>
                            </a:lnTo>
                            <a:lnTo>
                              <a:pt x="96715" y="492369"/>
                            </a:lnTo>
                            <a:lnTo>
                              <a:pt x="55684" y="515815"/>
                            </a:lnTo>
                            <a:lnTo>
                              <a:pt x="0" y="568569"/>
                            </a:lnTo>
                            <a:lnTo>
                              <a:pt x="20515" y="592015"/>
                            </a:lnTo>
                            <a:lnTo>
                              <a:pt x="67407" y="574430"/>
                            </a:lnTo>
                            <a:lnTo>
                              <a:pt x="67407" y="574430"/>
                            </a:lnTo>
                            <a:lnTo>
                              <a:pt x="193430" y="820615"/>
                            </a:lnTo>
                            <a:lnTo>
                              <a:pt x="184638" y="855784"/>
                            </a:lnTo>
                            <a:lnTo>
                              <a:pt x="140677" y="832338"/>
                            </a:lnTo>
                            <a:lnTo>
                              <a:pt x="96715" y="899746"/>
                            </a:lnTo>
                            <a:lnTo>
                              <a:pt x="228600" y="1028700"/>
                            </a:lnTo>
                            <a:lnTo>
                              <a:pt x="211015" y="1104900"/>
                            </a:lnTo>
                            <a:lnTo>
                              <a:pt x="325315" y="1151792"/>
                            </a:lnTo>
                            <a:lnTo>
                              <a:pt x="316523" y="1207477"/>
                            </a:lnTo>
                            <a:lnTo>
                              <a:pt x="375138" y="1184030"/>
                            </a:lnTo>
                            <a:lnTo>
                              <a:pt x="389792" y="1148861"/>
                            </a:lnTo>
                            <a:lnTo>
                              <a:pt x="410307" y="1093177"/>
                            </a:lnTo>
                            <a:lnTo>
                              <a:pt x="410307" y="1093177"/>
                            </a:lnTo>
                            <a:lnTo>
                              <a:pt x="492369" y="1072661"/>
                            </a:lnTo>
                            <a:lnTo>
                              <a:pt x="530469" y="1122484"/>
                            </a:lnTo>
                            <a:lnTo>
                              <a:pt x="536330" y="1222130"/>
                            </a:lnTo>
                            <a:lnTo>
                              <a:pt x="542192" y="1242646"/>
                            </a:lnTo>
                            <a:lnTo>
                              <a:pt x="659423" y="1280746"/>
                            </a:lnTo>
                            <a:lnTo>
                              <a:pt x="650630" y="1312984"/>
                            </a:lnTo>
                            <a:lnTo>
                              <a:pt x="685800" y="1225061"/>
                            </a:lnTo>
                            <a:lnTo>
                              <a:pt x="855784" y="1248507"/>
                            </a:lnTo>
                            <a:lnTo>
                              <a:pt x="879230" y="1192823"/>
                            </a:lnTo>
                            <a:lnTo>
                              <a:pt x="855784" y="1134207"/>
                            </a:lnTo>
                            <a:lnTo>
                              <a:pt x="929054" y="1078523"/>
                            </a:lnTo>
                            <a:lnTo>
                              <a:pt x="999392" y="1104900"/>
                            </a:lnTo>
                            <a:lnTo>
                              <a:pt x="1087315" y="1066800"/>
                            </a:lnTo>
                            <a:lnTo>
                              <a:pt x="1110761" y="1049215"/>
                            </a:lnTo>
                            <a:lnTo>
                              <a:pt x="1008184" y="893884"/>
                            </a:lnTo>
                            <a:lnTo>
                              <a:pt x="975946" y="873369"/>
                            </a:lnTo>
                            <a:lnTo>
                              <a:pt x="1031630" y="773723"/>
                            </a:lnTo>
                            <a:lnTo>
                              <a:pt x="1058007" y="794238"/>
                            </a:lnTo>
                            <a:lnTo>
                              <a:pt x="1090246" y="785446"/>
                            </a:lnTo>
                            <a:lnTo>
                              <a:pt x="1122484" y="759069"/>
                            </a:lnTo>
                            <a:lnTo>
                              <a:pt x="1189892" y="715107"/>
                            </a:lnTo>
                            <a:lnTo>
                              <a:pt x="1219200" y="741484"/>
                            </a:lnTo>
                            <a:lnTo>
                              <a:pt x="1242646" y="665284"/>
                            </a:lnTo>
                            <a:lnTo>
                              <a:pt x="1260230" y="647700"/>
                            </a:lnTo>
                            <a:lnTo>
                              <a:pt x="1339361" y="653561"/>
                            </a:lnTo>
                            <a:lnTo>
                              <a:pt x="1304192" y="553915"/>
                            </a:lnTo>
                            <a:lnTo>
                              <a:pt x="1301261" y="439615"/>
                            </a:lnTo>
                            <a:lnTo>
                              <a:pt x="1230923" y="410307"/>
                            </a:lnTo>
                            <a:lnTo>
                              <a:pt x="1225061" y="313592"/>
                            </a:lnTo>
                            <a:lnTo>
                              <a:pt x="1225061" y="272561"/>
                            </a:lnTo>
                            <a:lnTo>
                              <a:pt x="1204546" y="252046"/>
                            </a:lnTo>
                            <a:lnTo>
                              <a:pt x="1298330" y="225669"/>
                            </a:lnTo>
                            <a:lnTo>
                              <a:pt x="1351084" y="216877"/>
                            </a:lnTo>
                            <a:lnTo>
                              <a:pt x="1318846" y="131884"/>
                            </a:lnTo>
                            <a:lnTo>
                              <a:pt x="1245577" y="73269"/>
                            </a:lnTo>
                            <a:lnTo>
                              <a:pt x="1216269" y="73269"/>
                            </a:lnTo>
                            <a:lnTo>
                              <a:pt x="1154723" y="35169"/>
                            </a:lnTo>
                            <a:lnTo>
                              <a:pt x="1087315" y="70338"/>
                            </a:lnTo>
                            <a:lnTo>
                              <a:pt x="826477" y="0"/>
                            </a:lnTo>
                            <a:close/>
                          </a:path>
                        </a:pathLst>
                      </a:custGeom>
                      <a:solidFill>
                        <a:srgbClr val="FBFE94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sz="1200" b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rPr>
                          <a:t>Балаково</a:t>
                        </a:r>
                        <a:endPara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4" name="Полилиния 13"/>
                    <p:cNvSpPr/>
                    <p:nvPr/>
                  </p:nvSpPr>
                  <p:spPr>
                    <a:xfrm>
                      <a:off x="6828692" y="272562"/>
                      <a:ext cx="1043354" cy="1128346"/>
                    </a:xfrm>
                    <a:custGeom>
                      <a:avLst/>
                      <a:gdLst>
                        <a:gd name="connsiteX0" fmla="*/ 337039 w 1043354"/>
                        <a:gd name="connsiteY0" fmla="*/ 35169 h 1128346"/>
                        <a:gd name="connsiteX1" fmla="*/ 260839 w 1043354"/>
                        <a:gd name="connsiteY1" fmla="*/ 90853 h 1128346"/>
                        <a:gd name="connsiteX2" fmla="*/ 149470 w 1043354"/>
                        <a:gd name="connsiteY2" fmla="*/ 392723 h 1128346"/>
                        <a:gd name="connsiteX3" fmla="*/ 175846 w 1043354"/>
                        <a:gd name="connsiteY3" fmla="*/ 501161 h 1128346"/>
                        <a:gd name="connsiteX4" fmla="*/ 0 w 1043354"/>
                        <a:gd name="connsiteY4" fmla="*/ 882161 h 1128346"/>
                        <a:gd name="connsiteX5" fmla="*/ 246185 w 1043354"/>
                        <a:gd name="connsiteY5" fmla="*/ 955430 h 1128346"/>
                        <a:gd name="connsiteX6" fmla="*/ 328246 w 1043354"/>
                        <a:gd name="connsiteY6" fmla="*/ 931984 h 1128346"/>
                        <a:gd name="connsiteX7" fmla="*/ 410308 w 1043354"/>
                        <a:gd name="connsiteY7" fmla="*/ 964223 h 1128346"/>
                        <a:gd name="connsiteX8" fmla="*/ 433754 w 1043354"/>
                        <a:gd name="connsiteY8" fmla="*/ 955430 h 1128346"/>
                        <a:gd name="connsiteX9" fmla="*/ 521677 w 1043354"/>
                        <a:gd name="connsiteY9" fmla="*/ 1028700 h 1128346"/>
                        <a:gd name="connsiteX10" fmla="*/ 553916 w 1043354"/>
                        <a:gd name="connsiteY10" fmla="*/ 1122484 h 1128346"/>
                        <a:gd name="connsiteX11" fmla="*/ 612531 w 1043354"/>
                        <a:gd name="connsiteY11" fmla="*/ 1128346 h 1128346"/>
                        <a:gd name="connsiteX12" fmla="*/ 638908 w 1043354"/>
                        <a:gd name="connsiteY12" fmla="*/ 1058007 h 1128346"/>
                        <a:gd name="connsiteX13" fmla="*/ 697523 w 1043354"/>
                        <a:gd name="connsiteY13" fmla="*/ 1043353 h 1128346"/>
                        <a:gd name="connsiteX14" fmla="*/ 732693 w 1043354"/>
                        <a:gd name="connsiteY14" fmla="*/ 996461 h 1128346"/>
                        <a:gd name="connsiteX15" fmla="*/ 668216 w 1043354"/>
                        <a:gd name="connsiteY15" fmla="*/ 911469 h 1128346"/>
                        <a:gd name="connsiteX16" fmla="*/ 644770 w 1043354"/>
                        <a:gd name="connsiteY16" fmla="*/ 867507 h 1128346"/>
                        <a:gd name="connsiteX17" fmla="*/ 694593 w 1043354"/>
                        <a:gd name="connsiteY17" fmla="*/ 817684 h 1128346"/>
                        <a:gd name="connsiteX18" fmla="*/ 709246 w 1043354"/>
                        <a:gd name="connsiteY18" fmla="*/ 747346 h 1128346"/>
                        <a:gd name="connsiteX19" fmla="*/ 715108 w 1043354"/>
                        <a:gd name="connsiteY19" fmla="*/ 688730 h 1128346"/>
                        <a:gd name="connsiteX20" fmla="*/ 738554 w 1043354"/>
                        <a:gd name="connsiteY20" fmla="*/ 662353 h 1128346"/>
                        <a:gd name="connsiteX21" fmla="*/ 715108 w 1043354"/>
                        <a:gd name="connsiteY21" fmla="*/ 638907 h 1128346"/>
                        <a:gd name="connsiteX22" fmla="*/ 767862 w 1043354"/>
                        <a:gd name="connsiteY22" fmla="*/ 556846 h 1128346"/>
                        <a:gd name="connsiteX23" fmla="*/ 791308 w 1043354"/>
                        <a:gd name="connsiteY23" fmla="*/ 504092 h 1128346"/>
                        <a:gd name="connsiteX24" fmla="*/ 885093 w 1043354"/>
                        <a:gd name="connsiteY24" fmla="*/ 501161 h 1128346"/>
                        <a:gd name="connsiteX25" fmla="*/ 931985 w 1043354"/>
                        <a:gd name="connsiteY25" fmla="*/ 498230 h 1128346"/>
                        <a:gd name="connsiteX26" fmla="*/ 984739 w 1043354"/>
                        <a:gd name="connsiteY26" fmla="*/ 501161 h 1128346"/>
                        <a:gd name="connsiteX27" fmla="*/ 1043354 w 1043354"/>
                        <a:gd name="connsiteY27" fmla="*/ 624253 h 1128346"/>
                        <a:gd name="connsiteX28" fmla="*/ 1040423 w 1043354"/>
                        <a:gd name="connsiteY28" fmla="*/ 550984 h 1128346"/>
                        <a:gd name="connsiteX29" fmla="*/ 1040423 w 1043354"/>
                        <a:gd name="connsiteY29" fmla="*/ 515815 h 1128346"/>
                        <a:gd name="connsiteX30" fmla="*/ 1019908 w 1043354"/>
                        <a:gd name="connsiteY30" fmla="*/ 486507 h 1128346"/>
                        <a:gd name="connsiteX31" fmla="*/ 970085 w 1043354"/>
                        <a:gd name="connsiteY31" fmla="*/ 269630 h 1128346"/>
                        <a:gd name="connsiteX32" fmla="*/ 940777 w 1043354"/>
                        <a:gd name="connsiteY32" fmla="*/ 240323 h 1128346"/>
                        <a:gd name="connsiteX33" fmla="*/ 844062 w 1043354"/>
                        <a:gd name="connsiteY33" fmla="*/ 260838 h 1128346"/>
                        <a:gd name="connsiteX34" fmla="*/ 820616 w 1043354"/>
                        <a:gd name="connsiteY34" fmla="*/ 249115 h 1128346"/>
                        <a:gd name="connsiteX35" fmla="*/ 811823 w 1043354"/>
                        <a:gd name="connsiteY35" fmla="*/ 146538 h 1128346"/>
                        <a:gd name="connsiteX36" fmla="*/ 782516 w 1043354"/>
                        <a:gd name="connsiteY36" fmla="*/ 84992 h 1128346"/>
                        <a:gd name="connsiteX37" fmla="*/ 779585 w 1043354"/>
                        <a:gd name="connsiteY37" fmla="*/ 67407 h 1128346"/>
                        <a:gd name="connsiteX38" fmla="*/ 682870 w 1043354"/>
                        <a:gd name="connsiteY38" fmla="*/ 99646 h 1128346"/>
                        <a:gd name="connsiteX39" fmla="*/ 665285 w 1043354"/>
                        <a:gd name="connsiteY39" fmla="*/ 96715 h 1128346"/>
                        <a:gd name="connsiteX40" fmla="*/ 594946 w 1043354"/>
                        <a:gd name="connsiteY40" fmla="*/ 14653 h 1128346"/>
                        <a:gd name="connsiteX41" fmla="*/ 565639 w 1043354"/>
                        <a:gd name="connsiteY41" fmla="*/ 0 h 1128346"/>
                        <a:gd name="connsiteX42" fmla="*/ 468923 w 1043354"/>
                        <a:gd name="connsiteY42" fmla="*/ 41030 h 1128346"/>
                        <a:gd name="connsiteX43" fmla="*/ 401516 w 1043354"/>
                        <a:gd name="connsiteY43" fmla="*/ 58615 h 1128346"/>
                        <a:gd name="connsiteX44" fmla="*/ 337039 w 1043354"/>
                        <a:gd name="connsiteY44" fmla="*/ 35169 h 11283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</a:cxnLst>
                      <a:rect l="l" t="t" r="r" b="b"/>
                      <a:pathLst>
                        <a:path w="1043354" h="1128346">
                          <a:moveTo>
                            <a:pt x="337039" y="35169"/>
                          </a:moveTo>
                          <a:lnTo>
                            <a:pt x="260839" y="90853"/>
                          </a:lnTo>
                          <a:lnTo>
                            <a:pt x="149470" y="392723"/>
                          </a:lnTo>
                          <a:lnTo>
                            <a:pt x="175846" y="501161"/>
                          </a:lnTo>
                          <a:lnTo>
                            <a:pt x="0" y="882161"/>
                          </a:lnTo>
                          <a:lnTo>
                            <a:pt x="246185" y="955430"/>
                          </a:lnTo>
                          <a:lnTo>
                            <a:pt x="328246" y="931984"/>
                          </a:lnTo>
                          <a:lnTo>
                            <a:pt x="410308" y="964223"/>
                          </a:lnTo>
                          <a:lnTo>
                            <a:pt x="433754" y="955430"/>
                          </a:lnTo>
                          <a:lnTo>
                            <a:pt x="521677" y="1028700"/>
                          </a:lnTo>
                          <a:lnTo>
                            <a:pt x="553916" y="1122484"/>
                          </a:lnTo>
                          <a:lnTo>
                            <a:pt x="612531" y="1128346"/>
                          </a:lnTo>
                          <a:lnTo>
                            <a:pt x="638908" y="1058007"/>
                          </a:lnTo>
                          <a:lnTo>
                            <a:pt x="697523" y="1043353"/>
                          </a:lnTo>
                          <a:lnTo>
                            <a:pt x="732693" y="996461"/>
                          </a:lnTo>
                          <a:lnTo>
                            <a:pt x="668216" y="911469"/>
                          </a:lnTo>
                          <a:lnTo>
                            <a:pt x="644770" y="867507"/>
                          </a:lnTo>
                          <a:lnTo>
                            <a:pt x="694593" y="817684"/>
                          </a:lnTo>
                          <a:lnTo>
                            <a:pt x="709246" y="747346"/>
                          </a:lnTo>
                          <a:lnTo>
                            <a:pt x="715108" y="688730"/>
                          </a:lnTo>
                          <a:lnTo>
                            <a:pt x="738554" y="662353"/>
                          </a:lnTo>
                          <a:lnTo>
                            <a:pt x="715108" y="638907"/>
                          </a:lnTo>
                          <a:lnTo>
                            <a:pt x="767862" y="556846"/>
                          </a:lnTo>
                          <a:lnTo>
                            <a:pt x="791308" y="504092"/>
                          </a:lnTo>
                          <a:lnTo>
                            <a:pt x="885093" y="501161"/>
                          </a:lnTo>
                          <a:lnTo>
                            <a:pt x="931985" y="498230"/>
                          </a:lnTo>
                          <a:lnTo>
                            <a:pt x="984739" y="501161"/>
                          </a:lnTo>
                          <a:lnTo>
                            <a:pt x="1043354" y="624253"/>
                          </a:lnTo>
                          <a:lnTo>
                            <a:pt x="1040423" y="550984"/>
                          </a:lnTo>
                          <a:lnTo>
                            <a:pt x="1040423" y="515815"/>
                          </a:lnTo>
                          <a:lnTo>
                            <a:pt x="1019908" y="486507"/>
                          </a:lnTo>
                          <a:lnTo>
                            <a:pt x="970085" y="269630"/>
                          </a:lnTo>
                          <a:lnTo>
                            <a:pt x="940777" y="240323"/>
                          </a:lnTo>
                          <a:lnTo>
                            <a:pt x="844062" y="260838"/>
                          </a:lnTo>
                          <a:lnTo>
                            <a:pt x="820616" y="249115"/>
                          </a:lnTo>
                          <a:lnTo>
                            <a:pt x="811823" y="146538"/>
                          </a:lnTo>
                          <a:lnTo>
                            <a:pt x="782516" y="84992"/>
                          </a:lnTo>
                          <a:lnTo>
                            <a:pt x="779585" y="67407"/>
                          </a:lnTo>
                          <a:lnTo>
                            <a:pt x="682870" y="99646"/>
                          </a:lnTo>
                          <a:lnTo>
                            <a:pt x="665285" y="96715"/>
                          </a:lnTo>
                          <a:lnTo>
                            <a:pt x="594946" y="14653"/>
                          </a:lnTo>
                          <a:lnTo>
                            <a:pt x="565639" y="0"/>
                          </a:lnTo>
                          <a:lnTo>
                            <a:pt x="468923" y="41030"/>
                          </a:lnTo>
                          <a:lnTo>
                            <a:pt x="401516" y="58615"/>
                          </a:lnTo>
                          <a:lnTo>
                            <a:pt x="337039" y="35169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8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Духовницкое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12" name="Полилиния 11"/>
                  <p:cNvSpPr/>
                  <p:nvPr/>
                </p:nvSpPr>
                <p:spPr>
                  <a:xfrm>
                    <a:off x="7063153" y="1673468"/>
                    <a:ext cx="1362809" cy="964223"/>
                  </a:xfrm>
                  <a:custGeom>
                    <a:avLst/>
                    <a:gdLst>
                      <a:gd name="connsiteX0" fmla="*/ 290146 w 1362808"/>
                      <a:gd name="connsiteY0" fmla="*/ 152400 h 964223"/>
                      <a:gd name="connsiteX1" fmla="*/ 196361 w 1362808"/>
                      <a:gd name="connsiteY1" fmla="*/ 137746 h 964223"/>
                      <a:gd name="connsiteX2" fmla="*/ 178777 w 1362808"/>
                      <a:gd name="connsiteY2" fmla="*/ 187569 h 964223"/>
                      <a:gd name="connsiteX3" fmla="*/ 172915 w 1362808"/>
                      <a:gd name="connsiteY3" fmla="*/ 228600 h 964223"/>
                      <a:gd name="connsiteX4" fmla="*/ 134815 w 1362808"/>
                      <a:gd name="connsiteY4" fmla="*/ 193431 h 964223"/>
                      <a:gd name="connsiteX5" fmla="*/ 0 w 1362808"/>
                      <a:gd name="connsiteY5" fmla="*/ 269631 h 964223"/>
                      <a:gd name="connsiteX6" fmla="*/ 55684 w 1362808"/>
                      <a:gd name="connsiteY6" fmla="*/ 354623 h 964223"/>
                      <a:gd name="connsiteX7" fmla="*/ 123092 w 1362808"/>
                      <a:gd name="connsiteY7" fmla="*/ 413239 h 964223"/>
                      <a:gd name="connsiteX8" fmla="*/ 211015 w 1362808"/>
                      <a:gd name="connsiteY8" fmla="*/ 410308 h 964223"/>
                      <a:gd name="connsiteX9" fmla="*/ 287215 w 1362808"/>
                      <a:gd name="connsiteY9" fmla="*/ 398585 h 964223"/>
                      <a:gd name="connsiteX10" fmla="*/ 316523 w 1362808"/>
                      <a:gd name="connsiteY10" fmla="*/ 433754 h 964223"/>
                      <a:gd name="connsiteX11" fmla="*/ 325315 w 1362808"/>
                      <a:gd name="connsiteY11" fmla="*/ 480646 h 964223"/>
                      <a:gd name="connsiteX12" fmla="*/ 310661 w 1362808"/>
                      <a:gd name="connsiteY12" fmla="*/ 509954 h 964223"/>
                      <a:gd name="connsiteX13" fmla="*/ 263769 w 1362808"/>
                      <a:gd name="connsiteY13" fmla="*/ 509954 h 964223"/>
                      <a:gd name="connsiteX14" fmla="*/ 216877 w 1362808"/>
                      <a:gd name="connsiteY14" fmla="*/ 524608 h 964223"/>
                      <a:gd name="connsiteX15" fmla="*/ 208084 w 1362808"/>
                      <a:gd name="connsiteY15" fmla="*/ 550985 h 964223"/>
                      <a:gd name="connsiteX16" fmla="*/ 213946 w 1362808"/>
                      <a:gd name="connsiteY16" fmla="*/ 583223 h 964223"/>
                      <a:gd name="connsiteX17" fmla="*/ 342900 w 1362808"/>
                      <a:gd name="connsiteY17" fmla="*/ 597877 h 964223"/>
                      <a:gd name="connsiteX18" fmla="*/ 331177 w 1362808"/>
                      <a:gd name="connsiteY18" fmla="*/ 624254 h 964223"/>
                      <a:gd name="connsiteX19" fmla="*/ 410308 w 1362808"/>
                      <a:gd name="connsiteY19" fmla="*/ 665285 h 964223"/>
                      <a:gd name="connsiteX20" fmla="*/ 413238 w 1362808"/>
                      <a:gd name="connsiteY20" fmla="*/ 729762 h 964223"/>
                      <a:gd name="connsiteX21" fmla="*/ 445477 w 1362808"/>
                      <a:gd name="connsiteY21" fmla="*/ 791308 h 964223"/>
                      <a:gd name="connsiteX22" fmla="*/ 383931 w 1362808"/>
                      <a:gd name="connsiteY22" fmla="*/ 849923 h 964223"/>
                      <a:gd name="connsiteX23" fmla="*/ 366346 w 1362808"/>
                      <a:gd name="connsiteY23" fmla="*/ 949569 h 964223"/>
                      <a:gd name="connsiteX24" fmla="*/ 471854 w 1362808"/>
                      <a:gd name="connsiteY24" fmla="*/ 940777 h 964223"/>
                      <a:gd name="connsiteX25" fmla="*/ 512884 w 1362808"/>
                      <a:gd name="connsiteY25" fmla="*/ 958362 h 964223"/>
                      <a:gd name="connsiteX26" fmla="*/ 574431 w 1362808"/>
                      <a:gd name="connsiteY26" fmla="*/ 931985 h 964223"/>
                      <a:gd name="connsiteX27" fmla="*/ 600808 w 1362808"/>
                      <a:gd name="connsiteY27" fmla="*/ 873369 h 964223"/>
                      <a:gd name="connsiteX28" fmla="*/ 756138 w 1362808"/>
                      <a:gd name="connsiteY28" fmla="*/ 855785 h 964223"/>
                      <a:gd name="connsiteX29" fmla="*/ 849923 w 1362808"/>
                      <a:gd name="connsiteY29" fmla="*/ 846993 h 964223"/>
                      <a:gd name="connsiteX30" fmla="*/ 931984 w 1362808"/>
                      <a:gd name="connsiteY30" fmla="*/ 846993 h 964223"/>
                      <a:gd name="connsiteX31" fmla="*/ 964223 w 1362808"/>
                      <a:gd name="connsiteY31" fmla="*/ 829408 h 964223"/>
                      <a:gd name="connsiteX32" fmla="*/ 973015 w 1362808"/>
                      <a:gd name="connsiteY32" fmla="*/ 788377 h 964223"/>
                      <a:gd name="connsiteX33" fmla="*/ 1011115 w 1362808"/>
                      <a:gd name="connsiteY33" fmla="*/ 776654 h 964223"/>
                      <a:gd name="connsiteX34" fmla="*/ 1046284 w 1362808"/>
                      <a:gd name="connsiteY34" fmla="*/ 882162 h 964223"/>
                      <a:gd name="connsiteX35" fmla="*/ 1081454 w 1362808"/>
                      <a:gd name="connsiteY35" fmla="*/ 893885 h 964223"/>
                      <a:gd name="connsiteX36" fmla="*/ 1119554 w 1362808"/>
                      <a:gd name="connsiteY36" fmla="*/ 964223 h 964223"/>
                      <a:gd name="connsiteX37" fmla="*/ 1260231 w 1362808"/>
                      <a:gd name="connsiteY37" fmla="*/ 934916 h 964223"/>
                      <a:gd name="connsiteX38" fmla="*/ 1298331 w 1362808"/>
                      <a:gd name="connsiteY38" fmla="*/ 832339 h 964223"/>
                      <a:gd name="connsiteX39" fmla="*/ 1362808 w 1362808"/>
                      <a:gd name="connsiteY39" fmla="*/ 823546 h 964223"/>
                      <a:gd name="connsiteX40" fmla="*/ 1356946 w 1362808"/>
                      <a:gd name="connsiteY40" fmla="*/ 776654 h 964223"/>
                      <a:gd name="connsiteX41" fmla="*/ 1301261 w 1362808"/>
                      <a:gd name="connsiteY41" fmla="*/ 767862 h 964223"/>
                      <a:gd name="connsiteX42" fmla="*/ 1292469 w 1362808"/>
                      <a:gd name="connsiteY42" fmla="*/ 738554 h 964223"/>
                      <a:gd name="connsiteX43" fmla="*/ 1307123 w 1362808"/>
                      <a:gd name="connsiteY43" fmla="*/ 688731 h 964223"/>
                      <a:gd name="connsiteX44" fmla="*/ 1280746 w 1362808"/>
                      <a:gd name="connsiteY44" fmla="*/ 653562 h 964223"/>
                      <a:gd name="connsiteX45" fmla="*/ 1336431 w 1362808"/>
                      <a:gd name="connsiteY45" fmla="*/ 621323 h 964223"/>
                      <a:gd name="connsiteX46" fmla="*/ 1327638 w 1362808"/>
                      <a:gd name="connsiteY46" fmla="*/ 580293 h 964223"/>
                      <a:gd name="connsiteX47" fmla="*/ 1301261 w 1362808"/>
                      <a:gd name="connsiteY47" fmla="*/ 553916 h 964223"/>
                      <a:gd name="connsiteX48" fmla="*/ 1239715 w 1362808"/>
                      <a:gd name="connsiteY48" fmla="*/ 583223 h 964223"/>
                      <a:gd name="connsiteX49" fmla="*/ 1213338 w 1362808"/>
                      <a:gd name="connsiteY49" fmla="*/ 589085 h 964223"/>
                      <a:gd name="connsiteX50" fmla="*/ 1169377 w 1362808"/>
                      <a:gd name="connsiteY50" fmla="*/ 533400 h 964223"/>
                      <a:gd name="connsiteX51" fmla="*/ 1160584 w 1362808"/>
                      <a:gd name="connsiteY51" fmla="*/ 509954 h 964223"/>
                      <a:gd name="connsiteX52" fmla="*/ 1172308 w 1362808"/>
                      <a:gd name="connsiteY52" fmla="*/ 454269 h 964223"/>
                      <a:gd name="connsiteX53" fmla="*/ 1195754 w 1362808"/>
                      <a:gd name="connsiteY53" fmla="*/ 433754 h 964223"/>
                      <a:gd name="connsiteX54" fmla="*/ 1210408 w 1362808"/>
                      <a:gd name="connsiteY54" fmla="*/ 389793 h 964223"/>
                      <a:gd name="connsiteX55" fmla="*/ 1049215 w 1362808"/>
                      <a:gd name="connsiteY55" fmla="*/ 266700 h 964223"/>
                      <a:gd name="connsiteX56" fmla="*/ 973015 w 1362808"/>
                      <a:gd name="connsiteY56" fmla="*/ 237393 h 964223"/>
                      <a:gd name="connsiteX57" fmla="*/ 908538 w 1362808"/>
                      <a:gd name="connsiteY57" fmla="*/ 228600 h 964223"/>
                      <a:gd name="connsiteX58" fmla="*/ 917331 w 1362808"/>
                      <a:gd name="connsiteY58" fmla="*/ 175846 h 964223"/>
                      <a:gd name="connsiteX59" fmla="*/ 917331 w 1362808"/>
                      <a:gd name="connsiteY59" fmla="*/ 152400 h 964223"/>
                      <a:gd name="connsiteX60" fmla="*/ 870438 w 1362808"/>
                      <a:gd name="connsiteY60" fmla="*/ 79131 h 964223"/>
                      <a:gd name="connsiteX61" fmla="*/ 817684 w 1362808"/>
                      <a:gd name="connsiteY61" fmla="*/ 67408 h 964223"/>
                      <a:gd name="connsiteX62" fmla="*/ 782515 w 1362808"/>
                      <a:gd name="connsiteY62" fmla="*/ 17585 h 964223"/>
                      <a:gd name="connsiteX63" fmla="*/ 726831 w 1362808"/>
                      <a:gd name="connsiteY63" fmla="*/ 0 h 964223"/>
                      <a:gd name="connsiteX64" fmla="*/ 688731 w 1362808"/>
                      <a:gd name="connsiteY64" fmla="*/ 38100 h 964223"/>
                      <a:gd name="connsiteX65" fmla="*/ 644769 w 1362808"/>
                      <a:gd name="connsiteY65" fmla="*/ 64477 h 964223"/>
                      <a:gd name="connsiteX66" fmla="*/ 618392 w 1362808"/>
                      <a:gd name="connsiteY66" fmla="*/ 90854 h 964223"/>
                      <a:gd name="connsiteX67" fmla="*/ 594946 w 1362808"/>
                      <a:gd name="connsiteY67" fmla="*/ 117231 h 964223"/>
                      <a:gd name="connsiteX68" fmla="*/ 586154 w 1362808"/>
                      <a:gd name="connsiteY68" fmla="*/ 134816 h 964223"/>
                      <a:gd name="connsiteX69" fmla="*/ 509954 w 1362808"/>
                      <a:gd name="connsiteY69" fmla="*/ 79131 h 964223"/>
                      <a:gd name="connsiteX70" fmla="*/ 495300 w 1362808"/>
                      <a:gd name="connsiteY70" fmla="*/ 96716 h 964223"/>
                      <a:gd name="connsiteX71" fmla="*/ 448408 w 1362808"/>
                      <a:gd name="connsiteY71" fmla="*/ 120162 h 964223"/>
                      <a:gd name="connsiteX72" fmla="*/ 369277 w 1362808"/>
                      <a:gd name="connsiteY72" fmla="*/ 126023 h 964223"/>
                      <a:gd name="connsiteX73" fmla="*/ 290146 w 1362808"/>
                      <a:gd name="connsiteY73" fmla="*/ 152400 h 964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362808" h="964223">
                        <a:moveTo>
                          <a:pt x="290146" y="152400"/>
                        </a:moveTo>
                        <a:lnTo>
                          <a:pt x="196361" y="137746"/>
                        </a:lnTo>
                        <a:lnTo>
                          <a:pt x="178777" y="187569"/>
                        </a:lnTo>
                        <a:lnTo>
                          <a:pt x="172915" y="228600"/>
                        </a:lnTo>
                        <a:lnTo>
                          <a:pt x="134815" y="193431"/>
                        </a:lnTo>
                        <a:lnTo>
                          <a:pt x="0" y="269631"/>
                        </a:lnTo>
                        <a:lnTo>
                          <a:pt x="55684" y="354623"/>
                        </a:lnTo>
                        <a:lnTo>
                          <a:pt x="123092" y="413239"/>
                        </a:lnTo>
                        <a:lnTo>
                          <a:pt x="211015" y="410308"/>
                        </a:lnTo>
                        <a:lnTo>
                          <a:pt x="287215" y="398585"/>
                        </a:lnTo>
                        <a:lnTo>
                          <a:pt x="316523" y="433754"/>
                        </a:lnTo>
                        <a:lnTo>
                          <a:pt x="325315" y="480646"/>
                        </a:lnTo>
                        <a:lnTo>
                          <a:pt x="310661" y="509954"/>
                        </a:lnTo>
                        <a:lnTo>
                          <a:pt x="263769" y="509954"/>
                        </a:lnTo>
                        <a:lnTo>
                          <a:pt x="216877" y="524608"/>
                        </a:lnTo>
                        <a:lnTo>
                          <a:pt x="208084" y="550985"/>
                        </a:lnTo>
                        <a:lnTo>
                          <a:pt x="213946" y="583223"/>
                        </a:lnTo>
                        <a:lnTo>
                          <a:pt x="342900" y="597877"/>
                        </a:lnTo>
                        <a:lnTo>
                          <a:pt x="331177" y="624254"/>
                        </a:lnTo>
                        <a:lnTo>
                          <a:pt x="410308" y="665285"/>
                        </a:lnTo>
                        <a:lnTo>
                          <a:pt x="413238" y="729762"/>
                        </a:lnTo>
                        <a:lnTo>
                          <a:pt x="445477" y="791308"/>
                        </a:lnTo>
                        <a:lnTo>
                          <a:pt x="383931" y="849923"/>
                        </a:lnTo>
                        <a:lnTo>
                          <a:pt x="366346" y="949569"/>
                        </a:lnTo>
                        <a:lnTo>
                          <a:pt x="471854" y="940777"/>
                        </a:lnTo>
                        <a:lnTo>
                          <a:pt x="512884" y="958362"/>
                        </a:lnTo>
                        <a:lnTo>
                          <a:pt x="574431" y="931985"/>
                        </a:lnTo>
                        <a:lnTo>
                          <a:pt x="600808" y="873369"/>
                        </a:lnTo>
                        <a:lnTo>
                          <a:pt x="756138" y="855785"/>
                        </a:lnTo>
                        <a:lnTo>
                          <a:pt x="849923" y="846993"/>
                        </a:lnTo>
                        <a:lnTo>
                          <a:pt x="931984" y="846993"/>
                        </a:lnTo>
                        <a:lnTo>
                          <a:pt x="964223" y="829408"/>
                        </a:lnTo>
                        <a:lnTo>
                          <a:pt x="973015" y="788377"/>
                        </a:lnTo>
                        <a:lnTo>
                          <a:pt x="1011115" y="776654"/>
                        </a:lnTo>
                        <a:lnTo>
                          <a:pt x="1046284" y="882162"/>
                        </a:lnTo>
                        <a:lnTo>
                          <a:pt x="1081454" y="893885"/>
                        </a:lnTo>
                        <a:lnTo>
                          <a:pt x="1119554" y="964223"/>
                        </a:lnTo>
                        <a:lnTo>
                          <a:pt x="1260231" y="934916"/>
                        </a:lnTo>
                        <a:lnTo>
                          <a:pt x="1298331" y="832339"/>
                        </a:lnTo>
                        <a:lnTo>
                          <a:pt x="1362808" y="823546"/>
                        </a:lnTo>
                        <a:lnTo>
                          <a:pt x="1356946" y="776654"/>
                        </a:lnTo>
                        <a:lnTo>
                          <a:pt x="1301261" y="767862"/>
                        </a:lnTo>
                        <a:lnTo>
                          <a:pt x="1292469" y="738554"/>
                        </a:lnTo>
                        <a:lnTo>
                          <a:pt x="1307123" y="688731"/>
                        </a:lnTo>
                        <a:lnTo>
                          <a:pt x="1280746" y="653562"/>
                        </a:lnTo>
                        <a:lnTo>
                          <a:pt x="1336431" y="621323"/>
                        </a:lnTo>
                        <a:lnTo>
                          <a:pt x="1327638" y="580293"/>
                        </a:lnTo>
                        <a:lnTo>
                          <a:pt x="1301261" y="553916"/>
                        </a:lnTo>
                        <a:lnTo>
                          <a:pt x="1239715" y="583223"/>
                        </a:lnTo>
                        <a:lnTo>
                          <a:pt x="1213338" y="589085"/>
                        </a:lnTo>
                        <a:lnTo>
                          <a:pt x="1169377" y="533400"/>
                        </a:lnTo>
                        <a:lnTo>
                          <a:pt x="1160584" y="509954"/>
                        </a:lnTo>
                        <a:lnTo>
                          <a:pt x="1172308" y="454269"/>
                        </a:lnTo>
                        <a:lnTo>
                          <a:pt x="1195754" y="433754"/>
                        </a:lnTo>
                        <a:lnTo>
                          <a:pt x="1210408" y="389793"/>
                        </a:lnTo>
                        <a:lnTo>
                          <a:pt x="1049215" y="266700"/>
                        </a:lnTo>
                        <a:lnTo>
                          <a:pt x="973015" y="237393"/>
                        </a:lnTo>
                        <a:lnTo>
                          <a:pt x="908538" y="228600"/>
                        </a:lnTo>
                        <a:lnTo>
                          <a:pt x="917331" y="175846"/>
                        </a:lnTo>
                        <a:lnTo>
                          <a:pt x="917331" y="152400"/>
                        </a:lnTo>
                        <a:lnTo>
                          <a:pt x="870438" y="79131"/>
                        </a:lnTo>
                        <a:lnTo>
                          <a:pt x="817684" y="67408"/>
                        </a:lnTo>
                        <a:lnTo>
                          <a:pt x="782515" y="17585"/>
                        </a:lnTo>
                        <a:lnTo>
                          <a:pt x="726831" y="0"/>
                        </a:lnTo>
                        <a:lnTo>
                          <a:pt x="688731" y="38100"/>
                        </a:lnTo>
                        <a:lnTo>
                          <a:pt x="644769" y="64477"/>
                        </a:lnTo>
                        <a:lnTo>
                          <a:pt x="618392" y="90854"/>
                        </a:lnTo>
                        <a:lnTo>
                          <a:pt x="594946" y="117231"/>
                        </a:lnTo>
                        <a:lnTo>
                          <a:pt x="586154" y="134816"/>
                        </a:lnTo>
                        <a:lnTo>
                          <a:pt x="509954" y="79131"/>
                        </a:lnTo>
                        <a:lnTo>
                          <a:pt x="495300" y="96716"/>
                        </a:lnTo>
                        <a:lnTo>
                          <a:pt x="448408" y="120162"/>
                        </a:lnTo>
                        <a:lnTo>
                          <a:pt x="369277" y="126023"/>
                        </a:lnTo>
                        <a:lnTo>
                          <a:pt x="290146" y="152400"/>
                        </a:lnTo>
                        <a:close/>
                      </a:path>
                    </a:pathLst>
                  </a:custGeom>
                  <a:solidFill>
                    <a:srgbClr val="FBFE94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Горный</a:t>
                    </a:r>
                    <a:endParaRPr lang="ru-RU" sz="12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0" name="Полилиния 9"/>
                <p:cNvSpPr/>
                <p:nvPr/>
              </p:nvSpPr>
              <p:spPr>
                <a:xfrm>
                  <a:off x="7218485" y="773723"/>
                  <a:ext cx="1825869" cy="1679331"/>
                </a:xfrm>
                <a:custGeom>
                  <a:avLst/>
                  <a:gdLst>
                    <a:gd name="connsiteX0" fmla="*/ 653561 w 1825869"/>
                    <a:gd name="connsiteY0" fmla="*/ 137746 h 1679331"/>
                    <a:gd name="connsiteX1" fmla="*/ 606669 w 1825869"/>
                    <a:gd name="connsiteY1" fmla="*/ 2931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95300 w 1825869"/>
                    <a:gd name="connsiteY1" fmla="*/ 190500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92723 w 1825869"/>
                    <a:gd name="connsiteY2" fmla="*/ 0 h 1679331"/>
                    <a:gd name="connsiteX3" fmla="*/ 316523 w 1825869"/>
                    <a:gd name="connsiteY3" fmla="*/ 128954 h 1679331"/>
                    <a:gd name="connsiteX4" fmla="*/ 354623 w 1825869"/>
                    <a:gd name="connsiteY4" fmla="*/ 158262 h 1679331"/>
                    <a:gd name="connsiteX5" fmla="*/ 319453 w 1825869"/>
                    <a:gd name="connsiteY5" fmla="*/ 196362 h 1679331"/>
                    <a:gd name="connsiteX6" fmla="*/ 307730 w 1825869"/>
                    <a:gd name="connsiteY6" fmla="*/ 313592 h 1679331"/>
                    <a:gd name="connsiteX7" fmla="*/ 254977 w 1825869"/>
                    <a:gd name="connsiteY7" fmla="*/ 369277 h 1679331"/>
                    <a:gd name="connsiteX8" fmla="*/ 331177 w 1825869"/>
                    <a:gd name="connsiteY8" fmla="*/ 495300 h 1679331"/>
                    <a:gd name="connsiteX9" fmla="*/ 304800 w 1825869"/>
                    <a:gd name="connsiteY9" fmla="*/ 542192 h 1679331"/>
                    <a:gd name="connsiteX10" fmla="*/ 249115 w 1825869"/>
                    <a:gd name="connsiteY10" fmla="*/ 559777 h 1679331"/>
                    <a:gd name="connsiteX11" fmla="*/ 219807 w 1825869"/>
                    <a:gd name="connsiteY11" fmla="*/ 624254 h 1679331"/>
                    <a:gd name="connsiteX12" fmla="*/ 143607 w 1825869"/>
                    <a:gd name="connsiteY12" fmla="*/ 609600 h 1679331"/>
                    <a:gd name="connsiteX13" fmla="*/ 134815 w 1825869"/>
                    <a:gd name="connsiteY13" fmla="*/ 603739 h 1679331"/>
                    <a:gd name="connsiteX14" fmla="*/ 0 w 1825869"/>
                    <a:gd name="connsiteY14" fmla="*/ 633046 h 1679331"/>
                    <a:gd name="connsiteX15" fmla="*/ 17584 w 1825869"/>
                    <a:gd name="connsiteY15" fmla="*/ 653562 h 1679331"/>
                    <a:gd name="connsiteX16" fmla="*/ 17584 w 1825869"/>
                    <a:gd name="connsiteY16" fmla="*/ 797169 h 1679331"/>
                    <a:gd name="connsiteX17" fmla="*/ 90853 w 1825869"/>
                    <a:gd name="connsiteY17" fmla="*/ 838200 h 1679331"/>
                    <a:gd name="connsiteX18" fmla="*/ 90853 w 1825869"/>
                    <a:gd name="connsiteY18" fmla="*/ 929054 h 1679331"/>
                    <a:gd name="connsiteX19" fmla="*/ 128953 w 1825869"/>
                    <a:gd name="connsiteY19" fmla="*/ 1028700 h 1679331"/>
                    <a:gd name="connsiteX20" fmla="*/ 134815 w 1825869"/>
                    <a:gd name="connsiteY20" fmla="*/ 1049215 h 1679331"/>
                    <a:gd name="connsiteX21" fmla="*/ 216877 w 1825869"/>
                    <a:gd name="connsiteY21" fmla="*/ 1028700 h 1679331"/>
                    <a:gd name="connsiteX22" fmla="*/ 290146 w 1825869"/>
                    <a:gd name="connsiteY22" fmla="*/ 1022839 h 1679331"/>
                    <a:gd name="connsiteX23" fmla="*/ 354623 w 1825869"/>
                    <a:gd name="connsiteY23" fmla="*/ 981808 h 1679331"/>
                    <a:gd name="connsiteX24" fmla="*/ 419100 w 1825869"/>
                    <a:gd name="connsiteY24" fmla="*/ 1034562 h 1679331"/>
                    <a:gd name="connsiteX25" fmla="*/ 480646 w 1825869"/>
                    <a:gd name="connsiteY25" fmla="*/ 961292 h 1679331"/>
                    <a:gd name="connsiteX26" fmla="*/ 527538 w 1825869"/>
                    <a:gd name="connsiteY26" fmla="*/ 934915 h 1679331"/>
                    <a:gd name="connsiteX27" fmla="*/ 568569 w 1825869"/>
                    <a:gd name="connsiteY27" fmla="*/ 893885 h 1679331"/>
                    <a:gd name="connsiteX28" fmla="*/ 624253 w 1825869"/>
                    <a:gd name="connsiteY28" fmla="*/ 917331 h 1679331"/>
                    <a:gd name="connsiteX29" fmla="*/ 662353 w 1825869"/>
                    <a:gd name="connsiteY29" fmla="*/ 964223 h 1679331"/>
                    <a:gd name="connsiteX30" fmla="*/ 706315 w 1825869"/>
                    <a:gd name="connsiteY30" fmla="*/ 975946 h 1679331"/>
                    <a:gd name="connsiteX31" fmla="*/ 706315 w 1825869"/>
                    <a:gd name="connsiteY31" fmla="*/ 975946 h 1679331"/>
                    <a:gd name="connsiteX32" fmla="*/ 762000 w 1825869"/>
                    <a:gd name="connsiteY32" fmla="*/ 1049215 h 1679331"/>
                    <a:gd name="connsiteX33" fmla="*/ 747346 w 1825869"/>
                    <a:gd name="connsiteY33" fmla="*/ 1137139 h 1679331"/>
                    <a:gd name="connsiteX34" fmla="*/ 864577 w 1825869"/>
                    <a:gd name="connsiteY34" fmla="*/ 1160585 h 1679331"/>
                    <a:gd name="connsiteX35" fmla="*/ 999392 w 1825869"/>
                    <a:gd name="connsiteY35" fmla="*/ 1239715 h 1679331"/>
                    <a:gd name="connsiteX36" fmla="*/ 1063869 w 1825869"/>
                    <a:gd name="connsiteY36" fmla="*/ 1295400 h 1679331"/>
                    <a:gd name="connsiteX37" fmla="*/ 1019907 w 1825869"/>
                    <a:gd name="connsiteY37" fmla="*/ 1348154 h 1679331"/>
                    <a:gd name="connsiteX38" fmla="*/ 993530 w 1825869"/>
                    <a:gd name="connsiteY38" fmla="*/ 1415562 h 1679331"/>
                    <a:gd name="connsiteX39" fmla="*/ 1049215 w 1825869"/>
                    <a:gd name="connsiteY39" fmla="*/ 1485900 h 1679331"/>
                    <a:gd name="connsiteX40" fmla="*/ 1140069 w 1825869"/>
                    <a:gd name="connsiteY40" fmla="*/ 1468315 h 1679331"/>
                    <a:gd name="connsiteX41" fmla="*/ 1172307 w 1825869"/>
                    <a:gd name="connsiteY41" fmla="*/ 1480039 h 1679331"/>
                    <a:gd name="connsiteX42" fmla="*/ 1189892 w 1825869"/>
                    <a:gd name="connsiteY42" fmla="*/ 1524000 h 1679331"/>
                    <a:gd name="connsiteX43" fmla="*/ 1143000 w 1825869"/>
                    <a:gd name="connsiteY43" fmla="*/ 1538654 h 1679331"/>
                    <a:gd name="connsiteX44" fmla="*/ 1110761 w 1825869"/>
                    <a:gd name="connsiteY44" fmla="*/ 1553308 h 1679331"/>
                    <a:gd name="connsiteX45" fmla="*/ 1157653 w 1825869"/>
                    <a:gd name="connsiteY45" fmla="*/ 1594339 h 1679331"/>
                    <a:gd name="connsiteX46" fmla="*/ 1145930 w 1825869"/>
                    <a:gd name="connsiteY46" fmla="*/ 1620715 h 1679331"/>
                    <a:gd name="connsiteX47" fmla="*/ 1131277 w 1825869"/>
                    <a:gd name="connsiteY47" fmla="*/ 1658815 h 1679331"/>
                    <a:gd name="connsiteX48" fmla="*/ 1184030 w 1825869"/>
                    <a:gd name="connsiteY48" fmla="*/ 1679331 h 1679331"/>
                    <a:gd name="connsiteX49" fmla="*/ 1225061 w 1825869"/>
                    <a:gd name="connsiteY49" fmla="*/ 1670539 h 1679331"/>
                    <a:gd name="connsiteX50" fmla="*/ 1298330 w 1825869"/>
                    <a:gd name="connsiteY50" fmla="*/ 1655885 h 1679331"/>
                    <a:gd name="connsiteX51" fmla="*/ 1397977 w 1825869"/>
                    <a:gd name="connsiteY51" fmla="*/ 1679331 h 1679331"/>
                    <a:gd name="connsiteX52" fmla="*/ 1485900 w 1825869"/>
                    <a:gd name="connsiteY52" fmla="*/ 1635369 h 1679331"/>
                    <a:gd name="connsiteX53" fmla="*/ 1579684 w 1825869"/>
                    <a:gd name="connsiteY53" fmla="*/ 1585546 h 1679331"/>
                    <a:gd name="connsiteX54" fmla="*/ 1576753 w 1825869"/>
                    <a:gd name="connsiteY54" fmla="*/ 1547446 h 1679331"/>
                    <a:gd name="connsiteX55" fmla="*/ 1506415 w 1825869"/>
                    <a:gd name="connsiteY55" fmla="*/ 1482969 h 1679331"/>
                    <a:gd name="connsiteX56" fmla="*/ 1529861 w 1825869"/>
                    <a:gd name="connsiteY56" fmla="*/ 1462454 h 1679331"/>
                    <a:gd name="connsiteX57" fmla="*/ 1503484 w 1825869"/>
                    <a:gd name="connsiteY57" fmla="*/ 1436077 h 1679331"/>
                    <a:gd name="connsiteX58" fmla="*/ 1477107 w 1825869"/>
                    <a:gd name="connsiteY58" fmla="*/ 1447800 h 1679331"/>
                    <a:gd name="connsiteX59" fmla="*/ 1415561 w 1825869"/>
                    <a:gd name="connsiteY59" fmla="*/ 1436077 h 1679331"/>
                    <a:gd name="connsiteX60" fmla="*/ 1383323 w 1825869"/>
                    <a:gd name="connsiteY60" fmla="*/ 1430215 h 1679331"/>
                    <a:gd name="connsiteX61" fmla="*/ 1430215 w 1825869"/>
                    <a:gd name="connsiteY61" fmla="*/ 1324708 h 1679331"/>
                    <a:gd name="connsiteX62" fmla="*/ 1825869 w 1825869"/>
                    <a:gd name="connsiteY62" fmla="*/ 1304192 h 1679331"/>
                    <a:gd name="connsiteX63" fmla="*/ 1764323 w 1825869"/>
                    <a:gd name="connsiteY63" fmla="*/ 1269023 h 1679331"/>
                    <a:gd name="connsiteX64" fmla="*/ 1735015 w 1825869"/>
                    <a:gd name="connsiteY64" fmla="*/ 1060939 h 1679331"/>
                    <a:gd name="connsiteX65" fmla="*/ 1655884 w 1825869"/>
                    <a:gd name="connsiteY65" fmla="*/ 1049215 h 1679331"/>
                    <a:gd name="connsiteX66" fmla="*/ 1597269 w 1825869"/>
                    <a:gd name="connsiteY66" fmla="*/ 973015 h 1679331"/>
                    <a:gd name="connsiteX67" fmla="*/ 1532792 w 1825869"/>
                    <a:gd name="connsiteY67" fmla="*/ 952500 h 1679331"/>
                    <a:gd name="connsiteX68" fmla="*/ 1421423 w 1825869"/>
                    <a:gd name="connsiteY68" fmla="*/ 803031 h 1679331"/>
                    <a:gd name="connsiteX69" fmla="*/ 1377461 w 1825869"/>
                    <a:gd name="connsiteY69" fmla="*/ 794239 h 1679331"/>
                    <a:gd name="connsiteX70" fmla="*/ 1365738 w 1825869"/>
                    <a:gd name="connsiteY70" fmla="*/ 741485 h 1679331"/>
                    <a:gd name="connsiteX71" fmla="*/ 1365738 w 1825869"/>
                    <a:gd name="connsiteY71" fmla="*/ 694592 h 1679331"/>
                    <a:gd name="connsiteX72" fmla="*/ 1400907 w 1825869"/>
                    <a:gd name="connsiteY72" fmla="*/ 630115 h 1679331"/>
                    <a:gd name="connsiteX73" fmla="*/ 1409700 w 1825869"/>
                    <a:gd name="connsiteY73" fmla="*/ 592015 h 1679331"/>
                    <a:gd name="connsiteX74" fmla="*/ 1374530 w 1825869"/>
                    <a:gd name="connsiteY74" fmla="*/ 574431 h 1679331"/>
                    <a:gd name="connsiteX75" fmla="*/ 1321777 w 1825869"/>
                    <a:gd name="connsiteY75" fmla="*/ 597877 h 1679331"/>
                    <a:gd name="connsiteX76" fmla="*/ 1307123 w 1825869"/>
                    <a:gd name="connsiteY76" fmla="*/ 571500 h 1679331"/>
                    <a:gd name="connsiteX77" fmla="*/ 1298330 w 1825869"/>
                    <a:gd name="connsiteY77" fmla="*/ 559777 h 1679331"/>
                    <a:gd name="connsiteX78" fmla="*/ 1271953 w 1825869"/>
                    <a:gd name="connsiteY78" fmla="*/ 553915 h 1679331"/>
                    <a:gd name="connsiteX79" fmla="*/ 1210407 w 1825869"/>
                    <a:gd name="connsiteY79" fmla="*/ 594946 h 1679331"/>
                    <a:gd name="connsiteX80" fmla="*/ 1145930 w 1825869"/>
                    <a:gd name="connsiteY80" fmla="*/ 630115 h 1679331"/>
                    <a:gd name="connsiteX81" fmla="*/ 1148861 w 1825869"/>
                    <a:gd name="connsiteY81" fmla="*/ 668215 h 1679331"/>
                    <a:gd name="connsiteX82" fmla="*/ 1119553 w 1825869"/>
                    <a:gd name="connsiteY82" fmla="*/ 682869 h 1679331"/>
                    <a:gd name="connsiteX83" fmla="*/ 1084384 w 1825869"/>
                    <a:gd name="connsiteY83" fmla="*/ 603739 h 1679331"/>
                    <a:gd name="connsiteX84" fmla="*/ 1058007 w 1825869"/>
                    <a:gd name="connsiteY84" fmla="*/ 621323 h 1679331"/>
                    <a:gd name="connsiteX85" fmla="*/ 1049215 w 1825869"/>
                    <a:gd name="connsiteY85" fmla="*/ 589085 h 1679331"/>
                    <a:gd name="connsiteX86" fmla="*/ 1034561 w 1825869"/>
                    <a:gd name="connsiteY86" fmla="*/ 562708 h 1679331"/>
                    <a:gd name="connsiteX87" fmla="*/ 1043353 w 1825869"/>
                    <a:gd name="connsiteY87" fmla="*/ 509954 h 1679331"/>
                    <a:gd name="connsiteX88" fmla="*/ 1040423 w 1825869"/>
                    <a:gd name="connsiteY88" fmla="*/ 474785 h 1679331"/>
                    <a:gd name="connsiteX89" fmla="*/ 1014046 w 1825869"/>
                    <a:gd name="connsiteY89" fmla="*/ 451339 h 1679331"/>
                    <a:gd name="connsiteX90" fmla="*/ 973015 w 1825869"/>
                    <a:gd name="connsiteY90" fmla="*/ 465992 h 1679331"/>
                    <a:gd name="connsiteX91" fmla="*/ 943707 w 1825869"/>
                    <a:gd name="connsiteY91" fmla="*/ 442546 h 1679331"/>
                    <a:gd name="connsiteX92" fmla="*/ 923192 w 1825869"/>
                    <a:gd name="connsiteY92" fmla="*/ 465992 h 1679331"/>
                    <a:gd name="connsiteX93" fmla="*/ 873369 w 1825869"/>
                    <a:gd name="connsiteY93" fmla="*/ 401515 h 1679331"/>
                    <a:gd name="connsiteX94" fmla="*/ 644769 w 1825869"/>
                    <a:gd name="connsiteY94" fmla="*/ 442546 h 1679331"/>
                    <a:gd name="connsiteX95" fmla="*/ 624253 w 1825869"/>
                    <a:gd name="connsiteY95" fmla="*/ 424962 h 1679331"/>
                    <a:gd name="connsiteX96" fmla="*/ 618392 w 1825869"/>
                    <a:gd name="connsiteY96" fmla="*/ 392723 h 1679331"/>
                    <a:gd name="connsiteX97" fmla="*/ 659423 w 1825869"/>
                    <a:gd name="connsiteY97" fmla="*/ 369277 h 1679331"/>
                    <a:gd name="connsiteX98" fmla="*/ 659423 w 1825869"/>
                    <a:gd name="connsiteY98" fmla="*/ 325315 h 1679331"/>
                    <a:gd name="connsiteX99" fmla="*/ 677007 w 1825869"/>
                    <a:gd name="connsiteY99" fmla="*/ 208085 h 1679331"/>
                    <a:gd name="connsiteX100" fmla="*/ 653561 w 1825869"/>
                    <a:gd name="connsiteY100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1692 w 1825869"/>
                    <a:gd name="connsiteY2" fmla="*/ 79131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54623 w 1825869"/>
                    <a:gd name="connsiteY2" fmla="*/ 64477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653561 w 1825869"/>
                    <a:gd name="connsiteY0" fmla="*/ 137746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653561 w 1825869"/>
                    <a:gd name="connsiteY101" fmla="*/ 137746 h 1679331"/>
                    <a:gd name="connsiteX0" fmla="*/ 545123 w 1825869"/>
                    <a:gd name="connsiteY0" fmla="*/ 304800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45123 w 1825869"/>
                    <a:gd name="connsiteY101" fmla="*/ 304800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77007 w 1825869"/>
                    <a:gd name="connsiteY100" fmla="*/ 208085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89439 w 1825869"/>
                    <a:gd name="connsiteY1" fmla="*/ 225669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50984 w 1825869"/>
                    <a:gd name="connsiteY0" fmla="*/ 202223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50984 w 1825869"/>
                    <a:gd name="connsiteY101" fmla="*/ 202223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59423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47699 w 1825869"/>
                    <a:gd name="connsiteY100" fmla="*/ 181708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3369 w 1825869"/>
                    <a:gd name="connsiteY94" fmla="*/ 401515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  <a:gd name="connsiteX0" fmla="*/ 565638 w 1825869"/>
                    <a:gd name="connsiteY0" fmla="*/ 196362 h 1679331"/>
                    <a:gd name="connsiteX1" fmla="*/ 498231 w 1825869"/>
                    <a:gd name="connsiteY1" fmla="*/ 205153 h 1679331"/>
                    <a:gd name="connsiteX2" fmla="*/ 389792 w 1825869"/>
                    <a:gd name="connsiteY2" fmla="*/ 46892 h 1679331"/>
                    <a:gd name="connsiteX3" fmla="*/ 392723 w 1825869"/>
                    <a:gd name="connsiteY3" fmla="*/ 0 h 1679331"/>
                    <a:gd name="connsiteX4" fmla="*/ 316523 w 1825869"/>
                    <a:gd name="connsiteY4" fmla="*/ 128954 h 1679331"/>
                    <a:gd name="connsiteX5" fmla="*/ 354623 w 1825869"/>
                    <a:gd name="connsiteY5" fmla="*/ 158262 h 1679331"/>
                    <a:gd name="connsiteX6" fmla="*/ 319453 w 1825869"/>
                    <a:gd name="connsiteY6" fmla="*/ 196362 h 1679331"/>
                    <a:gd name="connsiteX7" fmla="*/ 307730 w 1825869"/>
                    <a:gd name="connsiteY7" fmla="*/ 313592 h 1679331"/>
                    <a:gd name="connsiteX8" fmla="*/ 254977 w 1825869"/>
                    <a:gd name="connsiteY8" fmla="*/ 369277 h 1679331"/>
                    <a:gd name="connsiteX9" fmla="*/ 331177 w 1825869"/>
                    <a:gd name="connsiteY9" fmla="*/ 495300 h 1679331"/>
                    <a:gd name="connsiteX10" fmla="*/ 304800 w 1825869"/>
                    <a:gd name="connsiteY10" fmla="*/ 542192 h 1679331"/>
                    <a:gd name="connsiteX11" fmla="*/ 249115 w 1825869"/>
                    <a:gd name="connsiteY11" fmla="*/ 559777 h 1679331"/>
                    <a:gd name="connsiteX12" fmla="*/ 219807 w 1825869"/>
                    <a:gd name="connsiteY12" fmla="*/ 624254 h 1679331"/>
                    <a:gd name="connsiteX13" fmla="*/ 143607 w 1825869"/>
                    <a:gd name="connsiteY13" fmla="*/ 609600 h 1679331"/>
                    <a:gd name="connsiteX14" fmla="*/ 134815 w 1825869"/>
                    <a:gd name="connsiteY14" fmla="*/ 603739 h 1679331"/>
                    <a:gd name="connsiteX15" fmla="*/ 0 w 1825869"/>
                    <a:gd name="connsiteY15" fmla="*/ 633046 h 1679331"/>
                    <a:gd name="connsiteX16" fmla="*/ 17584 w 1825869"/>
                    <a:gd name="connsiteY16" fmla="*/ 653562 h 1679331"/>
                    <a:gd name="connsiteX17" fmla="*/ 17584 w 1825869"/>
                    <a:gd name="connsiteY17" fmla="*/ 797169 h 1679331"/>
                    <a:gd name="connsiteX18" fmla="*/ 90853 w 1825869"/>
                    <a:gd name="connsiteY18" fmla="*/ 838200 h 1679331"/>
                    <a:gd name="connsiteX19" fmla="*/ 90853 w 1825869"/>
                    <a:gd name="connsiteY19" fmla="*/ 929054 h 1679331"/>
                    <a:gd name="connsiteX20" fmla="*/ 128953 w 1825869"/>
                    <a:gd name="connsiteY20" fmla="*/ 1028700 h 1679331"/>
                    <a:gd name="connsiteX21" fmla="*/ 134815 w 1825869"/>
                    <a:gd name="connsiteY21" fmla="*/ 1049215 h 1679331"/>
                    <a:gd name="connsiteX22" fmla="*/ 216877 w 1825869"/>
                    <a:gd name="connsiteY22" fmla="*/ 1028700 h 1679331"/>
                    <a:gd name="connsiteX23" fmla="*/ 290146 w 1825869"/>
                    <a:gd name="connsiteY23" fmla="*/ 1022839 h 1679331"/>
                    <a:gd name="connsiteX24" fmla="*/ 354623 w 1825869"/>
                    <a:gd name="connsiteY24" fmla="*/ 981808 h 1679331"/>
                    <a:gd name="connsiteX25" fmla="*/ 419100 w 1825869"/>
                    <a:gd name="connsiteY25" fmla="*/ 1034562 h 1679331"/>
                    <a:gd name="connsiteX26" fmla="*/ 480646 w 1825869"/>
                    <a:gd name="connsiteY26" fmla="*/ 961292 h 1679331"/>
                    <a:gd name="connsiteX27" fmla="*/ 527538 w 1825869"/>
                    <a:gd name="connsiteY27" fmla="*/ 934915 h 1679331"/>
                    <a:gd name="connsiteX28" fmla="*/ 568569 w 1825869"/>
                    <a:gd name="connsiteY28" fmla="*/ 893885 h 1679331"/>
                    <a:gd name="connsiteX29" fmla="*/ 624253 w 1825869"/>
                    <a:gd name="connsiteY29" fmla="*/ 917331 h 1679331"/>
                    <a:gd name="connsiteX30" fmla="*/ 662353 w 1825869"/>
                    <a:gd name="connsiteY30" fmla="*/ 964223 h 1679331"/>
                    <a:gd name="connsiteX31" fmla="*/ 706315 w 1825869"/>
                    <a:gd name="connsiteY31" fmla="*/ 975946 h 1679331"/>
                    <a:gd name="connsiteX32" fmla="*/ 706315 w 1825869"/>
                    <a:gd name="connsiteY32" fmla="*/ 975946 h 1679331"/>
                    <a:gd name="connsiteX33" fmla="*/ 762000 w 1825869"/>
                    <a:gd name="connsiteY33" fmla="*/ 1049215 h 1679331"/>
                    <a:gd name="connsiteX34" fmla="*/ 747346 w 1825869"/>
                    <a:gd name="connsiteY34" fmla="*/ 1137139 h 1679331"/>
                    <a:gd name="connsiteX35" fmla="*/ 864577 w 1825869"/>
                    <a:gd name="connsiteY35" fmla="*/ 1160585 h 1679331"/>
                    <a:gd name="connsiteX36" fmla="*/ 999392 w 1825869"/>
                    <a:gd name="connsiteY36" fmla="*/ 1239715 h 1679331"/>
                    <a:gd name="connsiteX37" fmla="*/ 1063869 w 1825869"/>
                    <a:gd name="connsiteY37" fmla="*/ 1295400 h 1679331"/>
                    <a:gd name="connsiteX38" fmla="*/ 1019907 w 1825869"/>
                    <a:gd name="connsiteY38" fmla="*/ 1348154 h 1679331"/>
                    <a:gd name="connsiteX39" fmla="*/ 993530 w 1825869"/>
                    <a:gd name="connsiteY39" fmla="*/ 1415562 h 1679331"/>
                    <a:gd name="connsiteX40" fmla="*/ 1049215 w 1825869"/>
                    <a:gd name="connsiteY40" fmla="*/ 1485900 h 1679331"/>
                    <a:gd name="connsiteX41" fmla="*/ 1140069 w 1825869"/>
                    <a:gd name="connsiteY41" fmla="*/ 1468315 h 1679331"/>
                    <a:gd name="connsiteX42" fmla="*/ 1172307 w 1825869"/>
                    <a:gd name="connsiteY42" fmla="*/ 1480039 h 1679331"/>
                    <a:gd name="connsiteX43" fmla="*/ 1189892 w 1825869"/>
                    <a:gd name="connsiteY43" fmla="*/ 1524000 h 1679331"/>
                    <a:gd name="connsiteX44" fmla="*/ 1143000 w 1825869"/>
                    <a:gd name="connsiteY44" fmla="*/ 1538654 h 1679331"/>
                    <a:gd name="connsiteX45" fmla="*/ 1110761 w 1825869"/>
                    <a:gd name="connsiteY45" fmla="*/ 1553308 h 1679331"/>
                    <a:gd name="connsiteX46" fmla="*/ 1157653 w 1825869"/>
                    <a:gd name="connsiteY46" fmla="*/ 1594339 h 1679331"/>
                    <a:gd name="connsiteX47" fmla="*/ 1145930 w 1825869"/>
                    <a:gd name="connsiteY47" fmla="*/ 1620715 h 1679331"/>
                    <a:gd name="connsiteX48" fmla="*/ 1131277 w 1825869"/>
                    <a:gd name="connsiteY48" fmla="*/ 1658815 h 1679331"/>
                    <a:gd name="connsiteX49" fmla="*/ 1184030 w 1825869"/>
                    <a:gd name="connsiteY49" fmla="*/ 1679331 h 1679331"/>
                    <a:gd name="connsiteX50" fmla="*/ 1225061 w 1825869"/>
                    <a:gd name="connsiteY50" fmla="*/ 1670539 h 1679331"/>
                    <a:gd name="connsiteX51" fmla="*/ 1298330 w 1825869"/>
                    <a:gd name="connsiteY51" fmla="*/ 1655885 h 1679331"/>
                    <a:gd name="connsiteX52" fmla="*/ 1397977 w 1825869"/>
                    <a:gd name="connsiteY52" fmla="*/ 1679331 h 1679331"/>
                    <a:gd name="connsiteX53" fmla="*/ 1485900 w 1825869"/>
                    <a:gd name="connsiteY53" fmla="*/ 1635369 h 1679331"/>
                    <a:gd name="connsiteX54" fmla="*/ 1579684 w 1825869"/>
                    <a:gd name="connsiteY54" fmla="*/ 1585546 h 1679331"/>
                    <a:gd name="connsiteX55" fmla="*/ 1576753 w 1825869"/>
                    <a:gd name="connsiteY55" fmla="*/ 1547446 h 1679331"/>
                    <a:gd name="connsiteX56" fmla="*/ 1506415 w 1825869"/>
                    <a:gd name="connsiteY56" fmla="*/ 1482969 h 1679331"/>
                    <a:gd name="connsiteX57" fmla="*/ 1529861 w 1825869"/>
                    <a:gd name="connsiteY57" fmla="*/ 1462454 h 1679331"/>
                    <a:gd name="connsiteX58" fmla="*/ 1503484 w 1825869"/>
                    <a:gd name="connsiteY58" fmla="*/ 1436077 h 1679331"/>
                    <a:gd name="connsiteX59" fmla="*/ 1477107 w 1825869"/>
                    <a:gd name="connsiteY59" fmla="*/ 1447800 h 1679331"/>
                    <a:gd name="connsiteX60" fmla="*/ 1415561 w 1825869"/>
                    <a:gd name="connsiteY60" fmla="*/ 1436077 h 1679331"/>
                    <a:gd name="connsiteX61" fmla="*/ 1383323 w 1825869"/>
                    <a:gd name="connsiteY61" fmla="*/ 1430215 h 1679331"/>
                    <a:gd name="connsiteX62" fmla="*/ 1430215 w 1825869"/>
                    <a:gd name="connsiteY62" fmla="*/ 1324708 h 1679331"/>
                    <a:gd name="connsiteX63" fmla="*/ 1825869 w 1825869"/>
                    <a:gd name="connsiteY63" fmla="*/ 1304192 h 1679331"/>
                    <a:gd name="connsiteX64" fmla="*/ 1764323 w 1825869"/>
                    <a:gd name="connsiteY64" fmla="*/ 1269023 h 1679331"/>
                    <a:gd name="connsiteX65" fmla="*/ 1735015 w 1825869"/>
                    <a:gd name="connsiteY65" fmla="*/ 1060939 h 1679331"/>
                    <a:gd name="connsiteX66" fmla="*/ 1655884 w 1825869"/>
                    <a:gd name="connsiteY66" fmla="*/ 1049215 h 1679331"/>
                    <a:gd name="connsiteX67" fmla="*/ 1597269 w 1825869"/>
                    <a:gd name="connsiteY67" fmla="*/ 973015 h 1679331"/>
                    <a:gd name="connsiteX68" fmla="*/ 1532792 w 1825869"/>
                    <a:gd name="connsiteY68" fmla="*/ 952500 h 1679331"/>
                    <a:gd name="connsiteX69" fmla="*/ 1421423 w 1825869"/>
                    <a:gd name="connsiteY69" fmla="*/ 803031 h 1679331"/>
                    <a:gd name="connsiteX70" fmla="*/ 1377461 w 1825869"/>
                    <a:gd name="connsiteY70" fmla="*/ 794239 h 1679331"/>
                    <a:gd name="connsiteX71" fmla="*/ 1365738 w 1825869"/>
                    <a:gd name="connsiteY71" fmla="*/ 741485 h 1679331"/>
                    <a:gd name="connsiteX72" fmla="*/ 1365738 w 1825869"/>
                    <a:gd name="connsiteY72" fmla="*/ 694592 h 1679331"/>
                    <a:gd name="connsiteX73" fmla="*/ 1400907 w 1825869"/>
                    <a:gd name="connsiteY73" fmla="*/ 630115 h 1679331"/>
                    <a:gd name="connsiteX74" fmla="*/ 1409700 w 1825869"/>
                    <a:gd name="connsiteY74" fmla="*/ 592015 h 1679331"/>
                    <a:gd name="connsiteX75" fmla="*/ 1374530 w 1825869"/>
                    <a:gd name="connsiteY75" fmla="*/ 574431 h 1679331"/>
                    <a:gd name="connsiteX76" fmla="*/ 1321777 w 1825869"/>
                    <a:gd name="connsiteY76" fmla="*/ 597877 h 1679331"/>
                    <a:gd name="connsiteX77" fmla="*/ 1307123 w 1825869"/>
                    <a:gd name="connsiteY77" fmla="*/ 571500 h 1679331"/>
                    <a:gd name="connsiteX78" fmla="*/ 1298330 w 1825869"/>
                    <a:gd name="connsiteY78" fmla="*/ 559777 h 1679331"/>
                    <a:gd name="connsiteX79" fmla="*/ 1271953 w 1825869"/>
                    <a:gd name="connsiteY79" fmla="*/ 553915 h 1679331"/>
                    <a:gd name="connsiteX80" fmla="*/ 1210407 w 1825869"/>
                    <a:gd name="connsiteY80" fmla="*/ 594946 h 1679331"/>
                    <a:gd name="connsiteX81" fmla="*/ 1145930 w 1825869"/>
                    <a:gd name="connsiteY81" fmla="*/ 630115 h 1679331"/>
                    <a:gd name="connsiteX82" fmla="*/ 1148861 w 1825869"/>
                    <a:gd name="connsiteY82" fmla="*/ 668215 h 1679331"/>
                    <a:gd name="connsiteX83" fmla="*/ 1119553 w 1825869"/>
                    <a:gd name="connsiteY83" fmla="*/ 682869 h 1679331"/>
                    <a:gd name="connsiteX84" fmla="*/ 1084384 w 1825869"/>
                    <a:gd name="connsiteY84" fmla="*/ 603739 h 1679331"/>
                    <a:gd name="connsiteX85" fmla="*/ 1058007 w 1825869"/>
                    <a:gd name="connsiteY85" fmla="*/ 621323 h 1679331"/>
                    <a:gd name="connsiteX86" fmla="*/ 1049215 w 1825869"/>
                    <a:gd name="connsiteY86" fmla="*/ 589085 h 1679331"/>
                    <a:gd name="connsiteX87" fmla="*/ 1034561 w 1825869"/>
                    <a:gd name="connsiteY87" fmla="*/ 562708 h 1679331"/>
                    <a:gd name="connsiteX88" fmla="*/ 1043353 w 1825869"/>
                    <a:gd name="connsiteY88" fmla="*/ 509954 h 1679331"/>
                    <a:gd name="connsiteX89" fmla="*/ 1040423 w 1825869"/>
                    <a:gd name="connsiteY89" fmla="*/ 474785 h 1679331"/>
                    <a:gd name="connsiteX90" fmla="*/ 1014046 w 1825869"/>
                    <a:gd name="connsiteY90" fmla="*/ 451339 h 1679331"/>
                    <a:gd name="connsiteX91" fmla="*/ 973015 w 1825869"/>
                    <a:gd name="connsiteY91" fmla="*/ 465992 h 1679331"/>
                    <a:gd name="connsiteX92" fmla="*/ 943707 w 1825869"/>
                    <a:gd name="connsiteY92" fmla="*/ 442546 h 1679331"/>
                    <a:gd name="connsiteX93" fmla="*/ 923192 w 1825869"/>
                    <a:gd name="connsiteY93" fmla="*/ 465992 h 1679331"/>
                    <a:gd name="connsiteX94" fmla="*/ 870438 w 1825869"/>
                    <a:gd name="connsiteY94" fmla="*/ 366346 h 1679331"/>
                    <a:gd name="connsiteX95" fmla="*/ 644769 w 1825869"/>
                    <a:gd name="connsiteY95" fmla="*/ 442546 h 1679331"/>
                    <a:gd name="connsiteX96" fmla="*/ 624253 w 1825869"/>
                    <a:gd name="connsiteY96" fmla="*/ 424962 h 1679331"/>
                    <a:gd name="connsiteX97" fmla="*/ 618392 w 1825869"/>
                    <a:gd name="connsiteY97" fmla="*/ 392723 h 1679331"/>
                    <a:gd name="connsiteX98" fmla="*/ 659423 w 1825869"/>
                    <a:gd name="connsiteY98" fmla="*/ 369277 h 1679331"/>
                    <a:gd name="connsiteX99" fmla="*/ 682869 w 1825869"/>
                    <a:gd name="connsiteY99" fmla="*/ 325315 h 1679331"/>
                    <a:gd name="connsiteX100" fmla="*/ 685799 w 1825869"/>
                    <a:gd name="connsiteY100" fmla="*/ 158262 h 1679331"/>
                    <a:gd name="connsiteX101" fmla="*/ 565638 w 1825869"/>
                    <a:gd name="connsiteY101" fmla="*/ 196362 h 167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825869" h="1679331">
                      <a:moveTo>
                        <a:pt x="565638" y="196362"/>
                      </a:moveTo>
                      <a:lnTo>
                        <a:pt x="498231" y="205153"/>
                      </a:lnTo>
                      <a:cubicBezTo>
                        <a:pt x="467946" y="136768"/>
                        <a:pt x="461108" y="115277"/>
                        <a:pt x="389792" y="46892"/>
                      </a:cubicBezTo>
                      <a:lnTo>
                        <a:pt x="392723" y="0"/>
                      </a:lnTo>
                      <a:lnTo>
                        <a:pt x="316523" y="128954"/>
                      </a:lnTo>
                      <a:lnTo>
                        <a:pt x="354623" y="158262"/>
                      </a:lnTo>
                      <a:lnTo>
                        <a:pt x="319453" y="196362"/>
                      </a:lnTo>
                      <a:lnTo>
                        <a:pt x="307730" y="313592"/>
                      </a:lnTo>
                      <a:lnTo>
                        <a:pt x="254977" y="369277"/>
                      </a:lnTo>
                      <a:lnTo>
                        <a:pt x="331177" y="495300"/>
                      </a:lnTo>
                      <a:lnTo>
                        <a:pt x="304800" y="542192"/>
                      </a:lnTo>
                      <a:lnTo>
                        <a:pt x="249115" y="559777"/>
                      </a:lnTo>
                      <a:lnTo>
                        <a:pt x="219807" y="624254"/>
                      </a:lnTo>
                      <a:lnTo>
                        <a:pt x="143607" y="609600"/>
                      </a:lnTo>
                      <a:lnTo>
                        <a:pt x="134815" y="603739"/>
                      </a:lnTo>
                      <a:lnTo>
                        <a:pt x="0" y="633046"/>
                      </a:lnTo>
                      <a:lnTo>
                        <a:pt x="17584" y="653562"/>
                      </a:lnTo>
                      <a:lnTo>
                        <a:pt x="17584" y="797169"/>
                      </a:lnTo>
                      <a:lnTo>
                        <a:pt x="90853" y="838200"/>
                      </a:lnTo>
                      <a:lnTo>
                        <a:pt x="90853" y="929054"/>
                      </a:lnTo>
                      <a:lnTo>
                        <a:pt x="128953" y="1028700"/>
                      </a:lnTo>
                      <a:lnTo>
                        <a:pt x="134815" y="1049215"/>
                      </a:lnTo>
                      <a:lnTo>
                        <a:pt x="216877" y="1028700"/>
                      </a:lnTo>
                      <a:lnTo>
                        <a:pt x="290146" y="1022839"/>
                      </a:lnTo>
                      <a:lnTo>
                        <a:pt x="354623" y="981808"/>
                      </a:lnTo>
                      <a:lnTo>
                        <a:pt x="419100" y="1034562"/>
                      </a:lnTo>
                      <a:lnTo>
                        <a:pt x="480646" y="961292"/>
                      </a:lnTo>
                      <a:lnTo>
                        <a:pt x="527538" y="934915"/>
                      </a:lnTo>
                      <a:lnTo>
                        <a:pt x="568569" y="893885"/>
                      </a:lnTo>
                      <a:lnTo>
                        <a:pt x="624253" y="917331"/>
                      </a:lnTo>
                      <a:lnTo>
                        <a:pt x="662353" y="964223"/>
                      </a:lnTo>
                      <a:lnTo>
                        <a:pt x="706315" y="975946"/>
                      </a:lnTo>
                      <a:lnTo>
                        <a:pt x="706315" y="975946"/>
                      </a:lnTo>
                      <a:lnTo>
                        <a:pt x="762000" y="1049215"/>
                      </a:lnTo>
                      <a:lnTo>
                        <a:pt x="747346" y="1137139"/>
                      </a:lnTo>
                      <a:lnTo>
                        <a:pt x="864577" y="1160585"/>
                      </a:lnTo>
                      <a:lnTo>
                        <a:pt x="999392" y="1239715"/>
                      </a:lnTo>
                      <a:lnTo>
                        <a:pt x="1063869" y="1295400"/>
                      </a:lnTo>
                      <a:lnTo>
                        <a:pt x="1019907" y="1348154"/>
                      </a:lnTo>
                      <a:lnTo>
                        <a:pt x="993530" y="1415562"/>
                      </a:lnTo>
                      <a:lnTo>
                        <a:pt x="1049215" y="1485900"/>
                      </a:lnTo>
                      <a:lnTo>
                        <a:pt x="1140069" y="1468315"/>
                      </a:lnTo>
                      <a:lnTo>
                        <a:pt x="1172307" y="1480039"/>
                      </a:lnTo>
                      <a:lnTo>
                        <a:pt x="1189892" y="1524000"/>
                      </a:lnTo>
                      <a:lnTo>
                        <a:pt x="1143000" y="1538654"/>
                      </a:lnTo>
                      <a:lnTo>
                        <a:pt x="1110761" y="1553308"/>
                      </a:lnTo>
                      <a:lnTo>
                        <a:pt x="1157653" y="1594339"/>
                      </a:lnTo>
                      <a:lnTo>
                        <a:pt x="1145930" y="1620715"/>
                      </a:lnTo>
                      <a:lnTo>
                        <a:pt x="1131277" y="1658815"/>
                      </a:lnTo>
                      <a:lnTo>
                        <a:pt x="1184030" y="1679331"/>
                      </a:lnTo>
                      <a:lnTo>
                        <a:pt x="1225061" y="1670539"/>
                      </a:lnTo>
                      <a:lnTo>
                        <a:pt x="1298330" y="1655885"/>
                      </a:lnTo>
                      <a:lnTo>
                        <a:pt x="1397977" y="1679331"/>
                      </a:lnTo>
                      <a:lnTo>
                        <a:pt x="1485900" y="1635369"/>
                      </a:lnTo>
                      <a:lnTo>
                        <a:pt x="1579684" y="1585546"/>
                      </a:lnTo>
                      <a:lnTo>
                        <a:pt x="1576753" y="1547446"/>
                      </a:lnTo>
                      <a:lnTo>
                        <a:pt x="1506415" y="1482969"/>
                      </a:lnTo>
                      <a:lnTo>
                        <a:pt x="1529861" y="1462454"/>
                      </a:lnTo>
                      <a:lnTo>
                        <a:pt x="1503484" y="1436077"/>
                      </a:lnTo>
                      <a:lnTo>
                        <a:pt x="1477107" y="1447800"/>
                      </a:lnTo>
                      <a:lnTo>
                        <a:pt x="1415561" y="1436077"/>
                      </a:lnTo>
                      <a:lnTo>
                        <a:pt x="1383323" y="1430215"/>
                      </a:lnTo>
                      <a:lnTo>
                        <a:pt x="1430215" y="1324708"/>
                      </a:lnTo>
                      <a:lnTo>
                        <a:pt x="1825869" y="1304192"/>
                      </a:lnTo>
                      <a:lnTo>
                        <a:pt x="1764323" y="1269023"/>
                      </a:lnTo>
                      <a:lnTo>
                        <a:pt x="1735015" y="1060939"/>
                      </a:lnTo>
                      <a:lnTo>
                        <a:pt x="1655884" y="1049215"/>
                      </a:lnTo>
                      <a:lnTo>
                        <a:pt x="1597269" y="973015"/>
                      </a:lnTo>
                      <a:lnTo>
                        <a:pt x="1532792" y="952500"/>
                      </a:lnTo>
                      <a:lnTo>
                        <a:pt x="1421423" y="803031"/>
                      </a:lnTo>
                      <a:lnTo>
                        <a:pt x="1377461" y="794239"/>
                      </a:lnTo>
                      <a:lnTo>
                        <a:pt x="1365738" y="741485"/>
                      </a:lnTo>
                      <a:lnTo>
                        <a:pt x="1365738" y="694592"/>
                      </a:lnTo>
                      <a:lnTo>
                        <a:pt x="1400907" y="630115"/>
                      </a:lnTo>
                      <a:lnTo>
                        <a:pt x="1409700" y="592015"/>
                      </a:lnTo>
                      <a:lnTo>
                        <a:pt x="1374530" y="574431"/>
                      </a:lnTo>
                      <a:lnTo>
                        <a:pt x="1321777" y="597877"/>
                      </a:lnTo>
                      <a:lnTo>
                        <a:pt x="1307123" y="571500"/>
                      </a:lnTo>
                      <a:lnTo>
                        <a:pt x="1298330" y="559777"/>
                      </a:lnTo>
                      <a:lnTo>
                        <a:pt x="1271953" y="553915"/>
                      </a:lnTo>
                      <a:lnTo>
                        <a:pt x="1210407" y="594946"/>
                      </a:lnTo>
                      <a:lnTo>
                        <a:pt x="1145930" y="630115"/>
                      </a:lnTo>
                      <a:lnTo>
                        <a:pt x="1148861" y="668215"/>
                      </a:lnTo>
                      <a:lnTo>
                        <a:pt x="1119553" y="682869"/>
                      </a:lnTo>
                      <a:lnTo>
                        <a:pt x="1084384" y="603739"/>
                      </a:lnTo>
                      <a:lnTo>
                        <a:pt x="1058007" y="621323"/>
                      </a:lnTo>
                      <a:lnTo>
                        <a:pt x="1049215" y="589085"/>
                      </a:lnTo>
                      <a:lnTo>
                        <a:pt x="1034561" y="562708"/>
                      </a:lnTo>
                      <a:lnTo>
                        <a:pt x="1043353" y="509954"/>
                      </a:lnTo>
                      <a:lnTo>
                        <a:pt x="1040423" y="474785"/>
                      </a:lnTo>
                      <a:lnTo>
                        <a:pt x="1014046" y="451339"/>
                      </a:lnTo>
                      <a:lnTo>
                        <a:pt x="973015" y="465992"/>
                      </a:lnTo>
                      <a:lnTo>
                        <a:pt x="943707" y="442546"/>
                      </a:lnTo>
                      <a:lnTo>
                        <a:pt x="923192" y="465992"/>
                      </a:lnTo>
                      <a:lnTo>
                        <a:pt x="870438" y="366346"/>
                      </a:lnTo>
                      <a:lnTo>
                        <a:pt x="644769" y="442546"/>
                      </a:lnTo>
                      <a:lnTo>
                        <a:pt x="624253" y="424962"/>
                      </a:lnTo>
                      <a:lnTo>
                        <a:pt x="618392" y="392723"/>
                      </a:lnTo>
                      <a:lnTo>
                        <a:pt x="659423" y="369277"/>
                      </a:lnTo>
                      <a:lnTo>
                        <a:pt x="682869" y="325315"/>
                      </a:lnTo>
                      <a:cubicBezTo>
                        <a:pt x="678961" y="277446"/>
                        <a:pt x="716084" y="203200"/>
                        <a:pt x="685799" y="158262"/>
                      </a:cubicBezTo>
                      <a:lnTo>
                        <a:pt x="565638" y="196362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Пугачев</a:t>
                  </a:r>
                </a:p>
                <a:p>
                  <a:pPr algn="ctr"/>
                  <a:endParaRPr lang="ru-RU" sz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  <a:p>
                  <a:pPr algn="ctr"/>
                  <a:r>
                    <a:rPr lang="ru-RU" sz="1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                   </a:t>
                  </a:r>
                  <a:r>
                    <a:rPr lang="ru-RU" sz="1200" b="1" dirty="0" smtClean="0">
                      <a:solidFill>
                        <a:schemeClr val="tx1"/>
                      </a:solidFill>
                    </a:rPr>
                    <a:t>Светлый</a:t>
                  </a:r>
                  <a:endParaRPr lang="ru-RU" sz="12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Полилиния 7"/>
              <p:cNvSpPr/>
              <p:nvPr/>
            </p:nvSpPr>
            <p:spPr>
              <a:xfrm>
                <a:off x="8595946" y="1093177"/>
                <a:ext cx="1699846" cy="1239715"/>
              </a:xfrm>
              <a:custGeom>
                <a:avLst/>
                <a:gdLst>
                  <a:gd name="connsiteX0" fmla="*/ 410308 w 1699846"/>
                  <a:gd name="connsiteY0" fmla="*/ 73269 h 1239715"/>
                  <a:gd name="connsiteX1" fmla="*/ 416169 w 1699846"/>
                  <a:gd name="connsiteY1" fmla="*/ 146538 h 1239715"/>
                  <a:gd name="connsiteX2" fmla="*/ 298939 w 1699846"/>
                  <a:gd name="connsiteY2" fmla="*/ 202223 h 1239715"/>
                  <a:gd name="connsiteX3" fmla="*/ 301869 w 1699846"/>
                  <a:gd name="connsiteY3" fmla="*/ 260838 h 1239715"/>
                  <a:gd name="connsiteX4" fmla="*/ 310662 w 1699846"/>
                  <a:gd name="connsiteY4" fmla="*/ 310661 h 1239715"/>
                  <a:gd name="connsiteX5" fmla="*/ 181708 w 1699846"/>
                  <a:gd name="connsiteY5" fmla="*/ 319454 h 1239715"/>
                  <a:gd name="connsiteX6" fmla="*/ 128954 w 1699846"/>
                  <a:gd name="connsiteY6" fmla="*/ 348761 h 1239715"/>
                  <a:gd name="connsiteX7" fmla="*/ 93785 w 1699846"/>
                  <a:gd name="connsiteY7" fmla="*/ 395654 h 1239715"/>
                  <a:gd name="connsiteX8" fmla="*/ 20516 w 1699846"/>
                  <a:gd name="connsiteY8" fmla="*/ 413238 h 1239715"/>
                  <a:gd name="connsiteX9" fmla="*/ 0 w 1699846"/>
                  <a:gd name="connsiteY9" fmla="*/ 422031 h 1239715"/>
                  <a:gd name="connsiteX10" fmla="*/ 0 w 1699846"/>
                  <a:gd name="connsiteY10" fmla="*/ 465992 h 1239715"/>
                  <a:gd name="connsiteX11" fmla="*/ 58616 w 1699846"/>
                  <a:gd name="connsiteY11" fmla="*/ 495300 h 1239715"/>
                  <a:gd name="connsiteX12" fmla="*/ 146539 w 1699846"/>
                  <a:gd name="connsiteY12" fmla="*/ 630115 h 1239715"/>
                  <a:gd name="connsiteX13" fmla="*/ 219808 w 1699846"/>
                  <a:gd name="connsiteY13" fmla="*/ 659423 h 1239715"/>
                  <a:gd name="connsiteX14" fmla="*/ 263769 w 1699846"/>
                  <a:gd name="connsiteY14" fmla="*/ 720969 h 1239715"/>
                  <a:gd name="connsiteX15" fmla="*/ 351692 w 1699846"/>
                  <a:gd name="connsiteY15" fmla="*/ 753208 h 1239715"/>
                  <a:gd name="connsiteX16" fmla="*/ 395654 w 1699846"/>
                  <a:gd name="connsiteY16" fmla="*/ 964223 h 1239715"/>
                  <a:gd name="connsiteX17" fmla="*/ 442546 w 1699846"/>
                  <a:gd name="connsiteY17" fmla="*/ 990600 h 1239715"/>
                  <a:gd name="connsiteX18" fmla="*/ 495300 w 1699846"/>
                  <a:gd name="connsiteY18" fmla="*/ 1043354 h 1239715"/>
                  <a:gd name="connsiteX19" fmla="*/ 521677 w 1699846"/>
                  <a:gd name="connsiteY19" fmla="*/ 1099038 h 1239715"/>
                  <a:gd name="connsiteX20" fmla="*/ 553916 w 1699846"/>
                  <a:gd name="connsiteY20" fmla="*/ 1104900 h 1239715"/>
                  <a:gd name="connsiteX21" fmla="*/ 565639 w 1699846"/>
                  <a:gd name="connsiteY21" fmla="*/ 1090246 h 1239715"/>
                  <a:gd name="connsiteX22" fmla="*/ 568569 w 1699846"/>
                  <a:gd name="connsiteY22" fmla="*/ 1028700 h 1239715"/>
                  <a:gd name="connsiteX23" fmla="*/ 638908 w 1699846"/>
                  <a:gd name="connsiteY23" fmla="*/ 1037492 h 1239715"/>
                  <a:gd name="connsiteX24" fmla="*/ 706316 w 1699846"/>
                  <a:gd name="connsiteY24" fmla="*/ 1078523 h 1239715"/>
                  <a:gd name="connsiteX25" fmla="*/ 700454 w 1699846"/>
                  <a:gd name="connsiteY25" fmla="*/ 1143000 h 1239715"/>
                  <a:gd name="connsiteX26" fmla="*/ 773723 w 1699846"/>
                  <a:gd name="connsiteY26" fmla="*/ 1175238 h 1239715"/>
                  <a:gd name="connsiteX27" fmla="*/ 855785 w 1699846"/>
                  <a:gd name="connsiteY27" fmla="*/ 1222131 h 1239715"/>
                  <a:gd name="connsiteX28" fmla="*/ 961292 w 1699846"/>
                  <a:gd name="connsiteY28" fmla="*/ 1239715 h 1239715"/>
                  <a:gd name="connsiteX29" fmla="*/ 926123 w 1699846"/>
                  <a:gd name="connsiteY29" fmla="*/ 1131277 h 1239715"/>
                  <a:gd name="connsiteX30" fmla="*/ 955431 w 1699846"/>
                  <a:gd name="connsiteY30" fmla="*/ 1116623 h 1239715"/>
                  <a:gd name="connsiteX31" fmla="*/ 1096108 w 1699846"/>
                  <a:gd name="connsiteY31" fmla="*/ 1181100 h 1239715"/>
                  <a:gd name="connsiteX32" fmla="*/ 1140069 w 1699846"/>
                  <a:gd name="connsiteY32" fmla="*/ 1151792 h 1239715"/>
                  <a:gd name="connsiteX33" fmla="*/ 1145931 w 1699846"/>
                  <a:gd name="connsiteY33" fmla="*/ 1131277 h 1239715"/>
                  <a:gd name="connsiteX34" fmla="*/ 1175239 w 1699846"/>
                  <a:gd name="connsiteY34" fmla="*/ 1093177 h 1239715"/>
                  <a:gd name="connsiteX35" fmla="*/ 1201616 w 1699846"/>
                  <a:gd name="connsiteY35" fmla="*/ 1099038 h 1239715"/>
                  <a:gd name="connsiteX36" fmla="*/ 1216269 w 1699846"/>
                  <a:gd name="connsiteY36" fmla="*/ 1096108 h 1239715"/>
                  <a:gd name="connsiteX37" fmla="*/ 1269023 w 1699846"/>
                  <a:gd name="connsiteY37" fmla="*/ 1087315 h 1239715"/>
                  <a:gd name="connsiteX38" fmla="*/ 1307123 w 1699846"/>
                  <a:gd name="connsiteY38" fmla="*/ 1122485 h 1239715"/>
                  <a:gd name="connsiteX39" fmla="*/ 1362808 w 1699846"/>
                  <a:gd name="connsiteY39" fmla="*/ 1157654 h 1239715"/>
                  <a:gd name="connsiteX40" fmla="*/ 1418492 w 1699846"/>
                  <a:gd name="connsiteY40" fmla="*/ 1137138 h 1239715"/>
                  <a:gd name="connsiteX41" fmla="*/ 1421423 w 1699846"/>
                  <a:gd name="connsiteY41" fmla="*/ 1090246 h 1239715"/>
                  <a:gd name="connsiteX42" fmla="*/ 1430216 w 1699846"/>
                  <a:gd name="connsiteY42" fmla="*/ 1037492 h 1239715"/>
                  <a:gd name="connsiteX43" fmla="*/ 1532792 w 1699846"/>
                  <a:gd name="connsiteY43" fmla="*/ 1063869 h 1239715"/>
                  <a:gd name="connsiteX44" fmla="*/ 1582616 w 1699846"/>
                  <a:gd name="connsiteY44" fmla="*/ 1066800 h 1239715"/>
                  <a:gd name="connsiteX45" fmla="*/ 1573823 w 1699846"/>
                  <a:gd name="connsiteY45" fmla="*/ 1093177 h 1239715"/>
                  <a:gd name="connsiteX46" fmla="*/ 1518139 w 1699846"/>
                  <a:gd name="connsiteY46" fmla="*/ 1145931 h 1239715"/>
                  <a:gd name="connsiteX47" fmla="*/ 1567962 w 1699846"/>
                  <a:gd name="connsiteY47" fmla="*/ 1172308 h 1239715"/>
                  <a:gd name="connsiteX48" fmla="*/ 1644162 w 1699846"/>
                  <a:gd name="connsiteY48" fmla="*/ 1148861 h 1239715"/>
                  <a:gd name="connsiteX49" fmla="*/ 1688123 w 1699846"/>
                  <a:gd name="connsiteY49" fmla="*/ 1113692 h 1239715"/>
                  <a:gd name="connsiteX50" fmla="*/ 1699846 w 1699846"/>
                  <a:gd name="connsiteY50" fmla="*/ 984738 h 1239715"/>
                  <a:gd name="connsiteX51" fmla="*/ 1629508 w 1699846"/>
                  <a:gd name="connsiteY51" fmla="*/ 905608 h 1239715"/>
                  <a:gd name="connsiteX52" fmla="*/ 1588477 w 1699846"/>
                  <a:gd name="connsiteY52" fmla="*/ 753208 h 1239715"/>
                  <a:gd name="connsiteX53" fmla="*/ 1559169 w 1699846"/>
                  <a:gd name="connsiteY53" fmla="*/ 753208 h 1239715"/>
                  <a:gd name="connsiteX54" fmla="*/ 1538654 w 1699846"/>
                  <a:gd name="connsiteY54" fmla="*/ 712177 h 1239715"/>
                  <a:gd name="connsiteX55" fmla="*/ 1521069 w 1699846"/>
                  <a:gd name="connsiteY55" fmla="*/ 641838 h 1239715"/>
                  <a:gd name="connsiteX56" fmla="*/ 1491762 w 1699846"/>
                  <a:gd name="connsiteY56" fmla="*/ 474785 h 1239715"/>
                  <a:gd name="connsiteX57" fmla="*/ 1491762 w 1699846"/>
                  <a:gd name="connsiteY57" fmla="*/ 457200 h 1239715"/>
                  <a:gd name="connsiteX58" fmla="*/ 1456592 w 1699846"/>
                  <a:gd name="connsiteY58" fmla="*/ 457200 h 1239715"/>
                  <a:gd name="connsiteX59" fmla="*/ 1421423 w 1699846"/>
                  <a:gd name="connsiteY59" fmla="*/ 410308 h 1239715"/>
                  <a:gd name="connsiteX60" fmla="*/ 1277816 w 1699846"/>
                  <a:gd name="connsiteY60" fmla="*/ 419100 h 1239715"/>
                  <a:gd name="connsiteX61" fmla="*/ 1251439 w 1699846"/>
                  <a:gd name="connsiteY61" fmla="*/ 375138 h 1239715"/>
                  <a:gd name="connsiteX62" fmla="*/ 1101969 w 1699846"/>
                  <a:gd name="connsiteY62" fmla="*/ 410308 h 1239715"/>
                  <a:gd name="connsiteX63" fmla="*/ 1063869 w 1699846"/>
                  <a:gd name="connsiteY63" fmla="*/ 316523 h 1239715"/>
                  <a:gd name="connsiteX64" fmla="*/ 1058008 w 1699846"/>
                  <a:gd name="connsiteY64" fmla="*/ 284285 h 1239715"/>
                  <a:gd name="connsiteX65" fmla="*/ 1025769 w 1699846"/>
                  <a:gd name="connsiteY65" fmla="*/ 272561 h 1239715"/>
                  <a:gd name="connsiteX66" fmla="*/ 1008185 w 1699846"/>
                  <a:gd name="connsiteY66" fmla="*/ 310661 h 1239715"/>
                  <a:gd name="connsiteX67" fmla="*/ 1005254 w 1699846"/>
                  <a:gd name="connsiteY67" fmla="*/ 345831 h 1239715"/>
                  <a:gd name="connsiteX68" fmla="*/ 970085 w 1699846"/>
                  <a:gd name="connsiteY68" fmla="*/ 354623 h 1239715"/>
                  <a:gd name="connsiteX69" fmla="*/ 893885 w 1699846"/>
                  <a:gd name="connsiteY69" fmla="*/ 313592 h 1239715"/>
                  <a:gd name="connsiteX70" fmla="*/ 861646 w 1699846"/>
                  <a:gd name="connsiteY70" fmla="*/ 351692 h 1239715"/>
                  <a:gd name="connsiteX71" fmla="*/ 841131 w 1699846"/>
                  <a:gd name="connsiteY71" fmla="*/ 266700 h 1239715"/>
                  <a:gd name="connsiteX72" fmla="*/ 841131 w 1699846"/>
                  <a:gd name="connsiteY72" fmla="*/ 225669 h 1239715"/>
                  <a:gd name="connsiteX73" fmla="*/ 890954 w 1699846"/>
                  <a:gd name="connsiteY73" fmla="*/ 208085 h 1239715"/>
                  <a:gd name="connsiteX74" fmla="*/ 902677 w 1699846"/>
                  <a:gd name="connsiteY74" fmla="*/ 184638 h 1239715"/>
                  <a:gd name="connsiteX75" fmla="*/ 902677 w 1699846"/>
                  <a:gd name="connsiteY75" fmla="*/ 143608 h 1239715"/>
                  <a:gd name="connsiteX76" fmla="*/ 870439 w 1699846"/>
                  <a:gd name="connsiteY76" fmla="*/ 140677 h 1239715"/>
                  <a:gd name="connsiteX77" fmla="*/ 838200 w 1699846"/>
                  <a:gd name="connsiteY77" fmla="*/ 128954 h 1239715"/>
                  <a:gd name="connsiteX78" fmla="*/ 779585 w 1699846"/>
                  <a:gd name="connsiteY78" fmla="*/ 114300 h 1239715"/>
                  <a:gd name="connsiteX79" fmla="*/ 665285 w 1699846"/>
                  <a:gd name="connsiteY79" fmla="*/ 117231 h 1239715"/>
                  <a:gd name="connsiteX80" fmla="*/ 674077 w 1699846"/>
                  <a:gd name="connsiteY80" fmla="*/ 46892 h 1239715"/>
                  <a:gd name="connsiteX81" fmla="*/ 671146 w 1699846"/>
                  <a:gd name="connsiteY81" fmla="*/ 0 h 1239715"/>
                  <a:gd name="connsiteX82" fmla="*/ 641839 w 1699846"/>
                  <a:gd name="connsiteY82" fmla="*/ 11723 h 1239715"/>
                  <a:gd name="connsiteX83" fmla="*/ 612531 w 1699846"/>
                  <a:gd name="connsiteY83" fmla="*/ 41031 h 1239715"/>
                  <a:gd name="connsiteX84" fmla="*/ 574431 w 1699846"/>
                  <a:gd name="connsiteY84" fmla="*/ 79131 h 1239715"/>
                  <a:gd name="connsiteX85" fmla="*/ 410308 w 1699846"/>
                  <a:gd name="connsiteY85" fmla="*/ 73269 h 1239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699846" h="1239715">
                    <a:moveTo>
                      <a:pt x="410308" y="73269"/>
                    </a:moveTo>
                    <a:lnTo>
                      <a:pt x="416169" y="146538"/>
                    </a:lnTo>
                    <a:lnTo>
                      <a:pt x="298939" y="202223"/>
                    </a:lnTo>
                    <a:lnTo>
                      <a:pt x="301869" y="260838"/>
                    </a:lnTo>
                    <a:lnTo>
                      <a:pt x="310662" y="310661"/>
                    </a:lnTo>
                    <a:lnTo>
                      <a:pt x="181708" y="319454"/>
                    </a:lnTo>
                    <a:lnTo>
                      <a:pt x="128954" y="348761"/>
                    </a:lnTo>
                    <a:lnTo>
                      <a:pt x="93785" y="395654"/>
                    </a:lnTo>
                    <a:lnTo>
                      <a:pt x="20516" y="413238"/>
                    </a:lnTo>
                    <a:lnTo>
                      <a:pt x="0" y="422031"/>
                    </a:lnTo>
                    <a:lnTo>
                      <a:pt x="0" y="465992"/>
                    </a:lnTo>
                    <a:lnTo>
                      <a:pt x="58616" y="495300"/>
                    </a:lnTo>
                    <a:lnTo>
                      <a:pt x="146539" y="630115"/>
                    </a:lnTo>
                    <a:lnTo>
                      <a:pt x="219808" y="659423"/>
                    </a:lnTo>
                    <a:lnTo>
                      <a:pt x="263769" y="720969"/>
                    </a:lnTo>
                    <a:lnTo>
                      <a:pt x="351692" y="753208"/>
                    </a:lnTo>
                    <a:lnTo>
                      <a:pt x="395654" y="964223"/>
                    </a:lnTo>
                    <a:lnTo>
                      <a:pt x="442546" y="990600"/>
                    </a:lnTo>
                    <a:lnTo>
                      <a:pt x="495300" y="1043354"/>
                    </a:lnTo>
                    <a:lnTo>
                      <a:pt x="521677" y="1099038"/>
                    </a:lnTo>
                    <a:lnTo>
                      <a:pt x="553916" y="1104900"/>
                    </a:lnTo>
                    <a:lnTo>
                      <a:pt x="565639" y="1090246"/>
                    </a:lnTo>
                    <a:lnTo>
                      <a:pt x="568569" y="1028700"/>
                    </a:lnTo>
                    <a:lnTo>
                      <a:pt x="638908" y="1037492"/>
                    </a:lnTo>
                    <a:lnTo>
                      <a:pt x="706316" y="1078523"/>
                    </a:lnTo>
                    <a:lnTo>
                      <a:pt x="700454" y="1143000"/>
                    </a:lnTo>
                    <a:lnTo>
                      <a:pt x="773723" y="1175238"/>
                    </a:lnTo>
                    <a:lnTo>
                      <a:pt x="855785" y="1222131"/>
                    </a:lnTo>
                    <a:lnTo>
                      <a:pt x="961292" y="1239715"/>
                    </a:lnTo>
                    <a:lnTo>
                      <a:pt x="926123" y="1131277"/>
                    </a:lnTo>
                    <a:lnTo>
                      <a:pt x="955431" y="1116623"/>
                    </a:lnTo>
                    <a:lnTo>
                      <a:pt x="1096108" y="1181100"/>
                    </a:lnTo>
                    <a:lnTo>
                      <a:pt x="1140069" y="1151792"/>
                    </a:lnTo>
                    <a:lnTo>
                      <a:pt x="1145931" y="1131277"/>
                    </a:lnTo>
                    <a:lnTo>
                      <a:pt x="1175239" y="1093177"/>
                    </a:lnTo>
                    <a:cubicBezTo>
                      <a:pt x="1184031" y="1095131"/>
                      <a:pt x="1192632" y="1098396"/>
                      <a:pt x="1201616" y="1099038"/>
                    </a:cubicBezTo>
                    <a:cubicBezTo>
                      <a:pt x="1206584" y="1099393"/>
                      <a:pt x="1216269" y="1096108"/>
                      <a:pt x="1216269" y="1096108"/>
                    </a:cubicBezTo>
                    <a:lnTo>
                      <a:pt x="1269023" y="1087315"/>
                    </a:lnTo>
                    <a:lnTo>
                      <a:pt x="1307123" y="1122485"/>
                    </a:lnTo>
                    <a:lnTo>
                      <a:pt x="1362808" y="1157654"/>
                    </a:lnTo>
                    <a:lnTo>
                      <a:pt x="1418492" y="1137138"/>
                    </a:lnTo>
                    <a:lnTo>
                      <a:pt x="1421423" y="1090246"/>
                    </a:lnTo>
                    <a:lnTo>
                      <a:pt x="1430216" y="1037492"/>
                    </a:lnTo>
                    <a:lnTo>
                      <a:pt x="1532792" y="1063869"/>
                    </a:lnTo>
                    <a:lnTo>
                      <a:pt x="1582616" y="1066800"/>
                    </a:lnTo>
                    <a:lnTo>
                      <a:pt x="1573823" y="1093177"/>
                    </a:lnTo>
                    <a:lnTo>
                      <a:pt x="1518139" y="1145931"/>
                    </a:lnTo>
                    <a:lnTo>
                      <a:pt x="1567962" y="1172308"/>
                    </a:lnTo>
                    <a:lnTo>
                      <a:pt x="1644162" y="1148861"/>
                    </a:lnTo>
                    <a:lnTo>
                      <a:pt x="1688123" y="1113692"/>
                    </a:lnTo>
                    <a:lnTo>
                      <a:pt x="1699846" y="984738"/>
                    </a:lnTo>
                    <a:lnTo>
                      <a:pt x="1629508" y="905608"/>
                    </a:lnTo>
                    <a:lnTo>
                      <a:pt x="1588477" y="753208"/>
                    </a:lnTo>
                    <a:lnTo>
                      <a:pt x="1559169" y="753208"/>
                    </a:lnTo>
                    <a:lnTo>
                      <a:pt x="1538654" y="712177"/>
                    </a:lnTo>
                    <a:lnTo>
                      <a:pt x="1521069" y="641838"/>
                    </a:lnTo>
                    <a:lnTo>
                      <a:pt x="1491762" y="474785"/>
                    </a:lnTo>
                    <a:lnTo>
                      <a:pt x="1491762" y="457200"/>
                    </a:lnTo>
                    <a:lnTo>
                      <a:pt x="1456592" y="457200"/>
                    </a:lnTo>
                    <a:lnTo>
                      <a:pt x="1421423" y="410308"/>
                    </a:lnTo>
                    <a:lnTo>
                      <a:pt x="1277816" y="419100"/>
                    </a:lnTo>
                    <a:lnTo>
                      <a:pt x="1251439" y="375138"/>
                    </a:lnTo>
                    <a:lnTo>
                      <a:pt x="1101969" y="410308"/>
                    </a:lnTo>
                    <a:lnTo>
                      <a:pt x="1063869" y="316523"/>
                    </a:lnTo>
                    <a:lnTo>
                      <a:pt x="1058008" y="284285"/>
                    </a:lnTo>
                    <a:lnTo>
                      <a:pt x="1025769" y="272561"/>
                    </a:lnTo>
                    <a:lnTo>
                      <a:pt x="1008185" y="310661"/>
                    </a:lnTo>
                    <a:lnTo>
                      <a:pt x="1005254" y="345831"/>
                    </a:lnTo>
                    <a:lnTo>
                      <a:pt x="970085" y="354623"/>
                    </a:lnTo>
                    <a:lnTo>
                      <a:pt x="893885" y="313592"/>
                    </a:lnTo>
                    <a:lnTo>
                      <a:pt x="861646" y="351692"/>
                    </a:lnTo>
                    <a:lnTo>
                      <a:pt x="841131" y="266700"/>
                    </a:lnTo>
                    <a:lnTo>
                      <a:pt x="841131" y="225669"/>
                    </a:lnTo>
                    <a:lnTo>
                      <a:pt x="890954" y="208085"/>
                    </a:lnTo>
                    <a:lnTo>
                      <a:pt x="902677" y="184638"/>
                    </a:lnTo>
                    <a:lnTo>
                      <a:pt x="902677" y="143608"/>
                    </a:lnTo>
                    <a:lnTo>
                      <a:pt x="870439" y="140677"/>
                    </a:lnTo>
                    <a:lnTo>
                      <a:pt x="838200" y="128954"/>
                    </a:lnTo>
                    <a:lnTo>
                      <a:pt x="779585" y="114300"/>
                    </a:lnTo>
                    <a:lnTo>
                      <a:pt x="665285" y="117231"/>
                    </a:lnTo>
                    <a:lnTo>
                      <a:pt x="674077" y="46892"/>
                    </a:lnTo>
                    <a:lnTo>
                      <a:pt x="671146" y="0"/>
                    </a:lnTo>
                    <a:lnTo>
                      <a:pt x="641839" y="11723"/>
                    </a:lnTo>
                    <a:lnTo>
                      <a:pt x="612531" y="41031"/>
                    </a:lnTo>
                    <a:lnTo>
                      <a:pt x="574431" y="79131"/>
                    </a:lnTo>
                    <a:lnTo>
                      <a:pt x="410308" y="7326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Перелюб</a:t>
                </a:r>
                <a:endPara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6" name="Полилиния 5"/>
            <p:cNvSpPr/>
            <p:nvPr/>
          </p:nvSpPr>
          <p:spPr>
            <a:xfrm>
              <a:off x="7611208" y="586154"/>
              <a:ext cx="1397977" cy="917331"/>
            </a:xfrm>
            <a:custGeom>
              <a:avLst/>
              <a:gdLst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7907 w 1397977"/>
                <a:gd name="connsiteY3" fmla="*/ 331177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202223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98938 w 1397977"/>
                <a:gd name="connsiteY1" fmla="*/ 190500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  <a:gd name="connsiteX0" fmla="*/ 296007 w 1397977"/>
                <a:gd name="connsiteY0" fmla="*/ 87923 h 917331"/>
                <a:gd name="connsiteX1" fmla="*/ 257907 w 1397977"/>
                <a:gd name="connsiteY1" fmla="*/ 158261 h 917331"/>
                <a:gd name="connsiteX2" fmla="*/ 275492 w 1397977"/>
                <a:gd name="connsiteY2" fmla="*/ 187569 h 917331"/>
                <a:gd name="connsiteX3" fmla="*/ 254976 w 1397977"/>
                <a:gd name="connsiteY3" fmla="*/ 278423 h 917331"/>
                <a:gd name="connsiteX4" fmla="*/ 184638 w 1397977"/>
                <a:gd name="connsiteY4" fmla="*/ 187569 h 917331"/>
                <a:gd name="connsiteX5" fmla="*/ 0 w 1397977"/>
                <a:gd name="connsiteY5" fmla="*/ 205154 h 917331"/>
                <a:gd name="connsiteX6" fmla="*/ 2930 w 1397977"/>
                <a:gd name="connsiteY6" fmla="*/ 246184 h 917331"/>
                <a:gd name="connsiteX7" fmla="*/ 108438 w 1397977"/>
                <a:gd name="connsiteY7" fmla="*/ 383931 h 917331"/>
                <a:gd name="connsiteX8" fmla="*/ 287215 w 1397977"/>
                <a:gd name="connsiteY8" fmla="*/ 348761 h 917331"/>
                <a:gd name="connsiteX9" fmla="*/ 313592 w 1397977"/>
                <a:gd name="connsiteY9" fmla="*/ 395654 h 917331"/>
                <a:gd name="connsiteX10" fmla="*/ 284284 w 1397977"/>
                <a:gd name="connsiteY10" fmla="*/ 507023 h 917331"/>
                <a:gd name="connsiteX11" fmla="*/ 269630 w 1397977"/>
                <a:gd name="connsiteY11" fmla="*/ 571500 h 917331"/>
                <a:gd name="connsiteX12" fmla="*/ 216877 w 1397977"/>
                <a:gd name="connsiteY12" fmla="*/ 589084 h 917331"/>
                <a:gd name="connsiteX13" fmla="*/ 254977 w 1397977"/>
                <a:gd name="connsiteY13" fmla="*/ 641838 h 917331"/>
                <a:gd name="connsiteX14" fmla="*/ 468923 w 1397977"/>
                <a:gd name="connsiteY14" fmla="*/ 550984 h 917331"/>
                <a:gd name="connsiteX15" fmla="*/ 512884 w 1397977"/>
                <a:gd name="connsiteY15" fmla="*/ 638908 h 917331"/>
                <a:gd name="connsiteX16" fmla="*/ 542192 w 1397977"/>
                <a:gd name="connsiteY16" fmla="*/ 627184 h 917331"/>
                <a:gd name="connsiteX17" fmla="*/ 568569 w 1397977"/>
                <a:gd name="connsiteY17" fmla="*/ 659423 h 917331"/>
                <a:gd name="connsiteX18" fmla="*/ 630115 w 1397977"/>
                <a:gd name="connsiteY18" fmla="*/ 633046 h 917331"/>
                <a:gd name="connsiteX19" fmla="*/ 644769 w 1397977"/>
                <a:gd name="connsiteY19" fmla="*/ 659423 h 917331"/>
                <a:gd name="connsiteX20" fmla="*/ 638907 w 1397977"/>
                <a:gd name="connsiteY20" fmla="*/ 764931 h 917331"/>
                <a:gd name="connsiteX21" fmla="*/ 662354 w 1397977"/>
                <a:gd name="connsiteY21" fmla="*/ 794238 h 917331"/>
                <a:gd name="connsiteX22" fmla="*/ 700454 w 1397977"/>
                <a:gd name="connsiteY22" fmla="*/ 785446 h 917331"/>
                <a:gd name="connsiteX23" fmla="*/ 729761 w 1397977"/>
                <a:gd name="connsiteY23" fmla="*/ 870438 h 917331"/>
                <a:gd name="connsiteX24" fmla="*/ 756138 w 1397977"/>
                <a:gd name="connsiteY24" fmla="*/ 858715 h 917331"/>
                <a:gd name="connsiteX25" fmla="*/ 747346 w 1397977"/>
                <a:gd name="connsiteY25" fmla="*/ 811823 h 917331"/>
                <a:gd name="connsiteX26" fmla="*/ 876300 w 1397977"/>
                <a:gd name="connsiteY26" fmla="*/ 729761 h 917331"/>
                <a:gd name="connsiteX27" fmla="*/ 911469 w 1397977"/>
                <a:gd name="connsiteY27" fmla="*/ 750277 h 917331"/>
                <a:gd name="connsiteX28" fmla="*/ 923192 w 1397977"/>
                <a:gd name="connsiteY28" fmla="*/ 785446 h 917331"/>
                <a:gd name="connsiteX29" fmla="*/ 984738 w 1397977"/>
                <a:gd name="connsiteY29" fmla="*/ 762000 h 917331"/>
                <a:gd name="connsiteX30" fmla="*/ 1022838 w 1397977"/>
                <a:gd name="connsiteY30" fmla="*/ 785446 h 917331"/>
                <a:gd name="connsiteX31" fmla="*/ 1008184 w 1397977"/>
                <a:gd name="connsiteY31" fmla="*/ 844061 h 917331"/>
                <a:gd name="connsiteX32" fmla="*/ 975946 w 1397977"/>
                <a:gd name="connsiteY32" fmla="*/ 888023 h 917331"/>
                <a:gd name="connsiteX33" fmla="*/ 975946 w 1397977"/>
                <a:gd name="connsiteY33" fmla="*/ 917331 h 917331"/>
                <a:gd name="connsiteX34" fmla="*/ 1069730 w 1397977"/>
                <a:gd name="connsiteY34" fmla="*/ 902677 h 917331"/>
                <a:gd name="connsiteX35" fmla="*/ 1140069 w 1397977"/>
                <a:gd name="connsiteY35" fmla="*/ 829408 h 917331"/>
                <a:gd name="connsiteX36" fmla="*/ 1289538 w 1397977"/>
                <a:gd name="connsiteY36" fmla="*/ 817684 h 917331"/>
                <a:gd name="connsiteX37" fmla="*/ 1280746 w 1397977"/>
                <a:gd name="connsiteY37" fmla="*/ 715108 h 917331"/>
                <a:gd name="connsiteX38" fmla="*/ 1397977 w 1397977"/>
                <a:gd name="connsiteY38" fmla="*/ 647700 h 917331"/>
                <a:gd name="connsiteX39" fmla="*/ 1389184 w 1397977"/>
                <a:gd name="connsiteY39" fmla="*/ 583223 h 917331"/>
                <a:gd name="connsiteX40" fmla="*/ 1336430 w 1397977"/>
                <a:gd name="connsiteY40" fmla="*/ 527538 h 917331"/>
                <a:gd name="connsiteX41" fmla="*/ 1280746 w 1397977"/>
                <a:gd name="connsiteY41" fmla="*/ 419100 h 917331"/>
                <a:gd name="connsiteX42" fmla="*/ 1280746 w 1397977"/>
                <a:gd name="connsiteY42" fmla="*/ 404446 h 917331"/>
                <a:gd name="connsiteX43" fmla="*/ 1251438 w 1397977"/>
                <a:gd name="connsiteY43" fmla="*/ 410308 h 917331"/>
                <a:gd name="connsiteX44" fmla="*/ 1236784 w 1397977"/>
                <a:gd name="connsiteY44" fmla="*/ 451338 h 917331"/>
                <a:gd name="connsiteX45" fmla="*/ 1172307 w 1397977"/>
                <a:gd name="connsiteY45" fmla="*/ 474784 h 917331"/>
                <a:gd name="connsiteX46" fmla="*/ 1186961 w 1397977"/>
                <a:gd name="connsiteY46" fmla="*/ 419100 h 917331"/>
                <a:gd name="connsiteX47" fmla="*/ 1184030 w 1397977"/>
                <a:gd name="connsiteY47" fmla="*/ 381000 h 917331"/>
                <a:gd name="connsiteX48" fmla="*/ 1154723 w 1397977"/>
                <a:gd name="connsiteY48" fmla="*/ 328246 h 917331"/>
                <a:gd name="connsiteX49" fmla="*/ 1157654 w 1397977"/>
                <a:gd name="connsiteY49" fmla="*/ 275492 h 917331"/>
                <a:gd name="connsiteX50" fmla="*/ 1143000 w 1397977"/>
                <a:gd name="connsiteY50" fmla="*/ 237392 h 917331"/>
                <a:gd name="connsiteX51" fmla="*/ 1075592 w 1397977"/>
                <a:gd name="connsiteY51" fmla="*/ 172915 h 917331"/>
                <a:gd name="connsiteX52" fmla="*/ 981807 w 1397977"/>
                <a:gd name="connsiteY52" fmla="*/ 190500 h 917331"/>
                <a:gd name="connsiteX53" fmla="*/ 1011115 w 1397977"/>
                <a:gd name="connsiteY53" fmla="*/ 269631 h 917331"/>
                <a:gd name="connsiteX54" fmla="*/ 973015 w 1397977"/>
                <a:gd name="connsiteY54" fmla="*/ 345831 h 917331"/>
                <a:gd name="connsiteX55" fmla="*/ 926123 w 1397977"/>
                <a:gd name="connsiteY55" fmla="*/ 260838 h 917331"/>
                <a:gd name="connsiteX56" fmla="*/ 902677 w 1397977"/>
                <a:gd name="connsiteY56" fmla="*/ 175846 h 917331"/>
                <a:gd name="connsiteX57" fmla="*/ 832338 w 1397977"/>
                <a:gd name="connsiteY57" fmla="*/ 193431 h 917331"/>
                <a:gd name="connsiteX58" fmla="*/ 762000 w 1397977"/>
                <a:gd name="connsiteY58" fmla="*/ 222738 h 917331"/>
                <a:gd name="connsiteX59" fmla="*/ 744415 w 1397977"/>
                <a:gd name="connsiteY59" fmla="*/ 219808 h 917331"/>
                <a:gd name="connsiteX60" fmla="*/ 759069 w 1397977"/>
                <a:gd name="connsiteY60" fmla="*/ 169984 h 917331"/>
                <a:gd name="connsiteX61" fmla="*/ 788377 w 1397977"/>
                <a:gd name="connsiteY61" fmla="*/ 117231 h 917331"/>
                <a:gd name="connsiteX62" fmla="*/ 803030 w 1397977"/>
                <a:gd name="connsiteY62" fmla="*/ 73269 h 917331"/>
                <a:gd name="connsiteX63" fmla="*/ 782515 w 1397977"/>
                <a:gd name="connsiteY63" fmla="*/ 49823 h 917331"/>
                <a:gd name="connsiteX64" fmla="*/ 627184 w 1397977"/>
                <a:gd name="connsiteY64" fmla="*/ 0 h 917331"/>
                <a:gd name="connsiteX65" fmla="*/ 577361 w 1397977"/>
                <a:gd name="connsiteY65" fmla="*/ 2931 h 917331"/>
                <a:gd name="connsiteX66" fmla="*/ 592015 w 1397977"/>
                <a:gd name="connsiteY66" fmla="*/ 46892 h 917331"/>
                <a:gd name="connsiteX67" fmla="*/ 565638 w 1397977"/>
                <a:gd name="connsiteY67" fmla="*/ 61546 h 917331"/>
                <a:gd name="connsiteX68" fmla="*/ 521677 w 1397977"/>
                <a:gd name="connsiteY68" fmla="*/ 29308 h 917331"/>
                <a:gd name="connsiteX69" fmla="*/ 471854 w 1397977"/>
                <a:gd name="connsiteY69" fmla="*/ 29308 h 917331"/>
                <a:gd name="connsiteX70" fmla="*/ 436684 w 1397977"/>
                <a:gd name="connsiteY70" fmla="*/ 52754 h 917331"/>
                <a:gd name="connsiteX71" fmla="*/ 407377 w 1397977"/>
                <a:gd name="connsiteY71" fmla="*/ 49823 h 917331"/>
                <a:gd name="connsiteX72" fmla="*/ 366346 w 1397977"/>
                <a:gd name="connsiteY72" fmla="*/ 43961 h 917331"/>
                <a:gd name="connsiteX73" fmla="*/ 351692 w 1397977"/>
                <a:gd name="connsiteY73" fmla="*/ 58615 h 917331"/>
                <a:gd name="connsiteX74" fmla="*/ 296007 w 1397977"/>
                <a:gd name="connsiteY74" fmla="*/ 87923 h 91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397977" h="917331">
                  <a:moveTo>
                    <a:pt x="296007" y="87923"/>
                  </a:moveTo>
                  <a:lnTo>
                    <a:pt x="257907" y="158261"/>
                  </a:lnTo>
                  <a:lnTo>
                    <a:pt x="275492" y="187569"/>
                  </a:lnTo>
                  <a:lnTo>
                    <a:pt x="254976" y="278423"/>
                  </a:lnTo>
                  <a:lnTo>
                    <a:pt x="184638" y="187569"/>
                  </a:lnTo>
                  <a:lnTo>
                    <a:pt x="0" y="205154"/>
                  </a:lnTo>
                  <a:lnTo>
                    <a:pt x="2930" y="246184"/>
                  </a:lnTo>
                  <a:lnTo>
                    <a:pt x="108438" y="383931"/>
                  </a:lnTo>
                  <a:lnTo>
                    <a:pt x="287215" y="348761"/>
                  </a:lnTo>
                  <a:lnTo>
                    <a:pt x="313592" y="395654"/>
                  </a:lnTo>
                  <a:lnTo>
                    <a:pt x="284284" y="507023"/>
                  </a:lnTo>
                  <a:lnTo>
                    <a:pt x="269630" y="571500"/>
                  </a:lnTo>
                  <a:lnTo>
                    <a:pt x="216877" y="589084"/>
                  </a:lnTo>
                  <a:lnTo>
                    <a:pt x="254977" y="641838"/>
                  </a:lnTo>
                  <a:lnTo>
                    <a:pt x="468923" y="550984"/>
                  </a:lnTo>
                  <a:lnTo>
                    <a:pt x="512884" y="638908"/>
                  </a:lnTo>
                  <a:lnTo>
                    <a:pt x="542192" y="627184"/>
                  </a:lnTo>
                  <a:lnTo>
                    <a:pt x="568569" y="659423"/>
                  </a:lnTo>
                  <a:lnTo>
                    <a:pt x="630115" y="633046"/>
                  </a:lnTo>
                  <a:lnTo>
                    <a:pt x="644769" y="659423"/>
                  </a:lnTo>
                  <a:lnTo>
                    <a:pt x="638907" y="764931"/>
                  </a:lnTo>
                  <a:lnTo>
                    <a:pt x="662354" y="794238"/>
                  </a:lnTo>
                  <a:lnTo>
                    <a:pt x="700454" y="785446"/>
                  </a:lnTo>
                  <a:lnTo>
                    <a:pt x="729761" y="870438"/>
                  </a:lnTo>
                  <a:lnTo>
                    <a:pt x="756138" y="858715"/>
                  </a:lnTo>
                  <a:lnTo>
                    <a:pt x="747346" y="811823"/>
                  </a:lnTo>
                  <a:lnTo>
                    <a:pt x="876300" y="729761"/>
                  </a:lnTo>
                  <a:lnTo>
                    <a:pt x="911469" y="750277"/>
                  </a:lnTo>
                  <a:lnTo>
                    <a:pt x="923192" y="785446"/>
                  </a:lnTo>
                  <a:lnTo>
                    <a:pt x="984738" y="762000"/>
                  </a:lnTo>
                  <a:lnTo>
                    <a:pt x="1022838" y="785446"/>
                  </a:lnTo>
                  <a:lnTo>
                    <a:pt x="1008184" y="844061"/>
                  </a:lnTo>
                  <a:lnTo>
                    <a:pt x="975946" y="888023"/>
                  </a:lnTo>
                  <a:lnTo>
                    <a:pt x="975946" y="917331"/>
                  </a:lnTo>
                  <a:lnTo>
                    <a:pt x="1069730" y="902677"/>
                  </a:lnTo>
                  <a:lnTo>
                    <a:pt x="1140069" y="829408"/>
                  </a:lnTo>
                  <a:lnTo>
                    <a:pt x="1289538" y="817684"/>
                  </a:lnTo>
                  <a:lnTo>
                    <a:pt x="1280746" y="715108"/>
                  </a:lnTo>
                  <a:lnTo>
                    <a:pt x="1397977" y="647700"/>
                  </a:lnTo>
                  <a:lnTo>
                    <a:pt x="1389184" y="583223"/>
                  </a:lnTo>
                  <a:lnTo>
                    <a:pt x="1336430" y="527538"/>
                  </a:lnTo>
                  <a:lnTo>
                    <a:pt x="1280746" y="419100"/>
                  </a:lnTo>
                  <a:lnTo>
                    <a:pt x="1280746" y="404446"/>
                  </a:lnTo>
                  <a:lnTo>
                    <a:pt x="1251438" y="410308"/>
                  </a:lnTo>
                  <a:lnTo>
                    <a:pt x="1236784" y="451338"/>
                  </a:lnTo>
                  <a:lnTo>
                    <a:pt x="1172307" y="474784"/>
                  </a:lnTo>
                  <a:lnTo>
                    <a:pt x="1186961" y="419100"/>
                  </a:lnTo>
                  <a:lnTo>
                    <a:pt x="1184030" y="381000"/>
                  </a:lnTo>
                  <a:lnTo>
                    <a:pt x="1154723" y="328246"/>
                  </a:lnTo>
                  <a:lnTo>
                    <a:pt x="1157654" y="275492"/>
                  </a:lnTo>
                  <a:lnTo>
                    <a:pt x="1143000" y="237392"/>
                  </a:lnTo>
                  <a:lnTo>
                    <a:pt x="1075592" y="172915"/>
                  </a:lnTo>
                  <a:lnTo>
                    <a:pt x="981807" y="190500"/>
                  </a:lnTo>
                  <a:lnTo>
                    <a:pt x="1011115" y="269631"/>
                  </a:lnTo>
                  <a:lnTo>
                    <a:pt x="973015" y="345831"/>
                  </a:lnTo>
                  <a:lnTo>
                    <a:pt x="926123" y="260838"/>
                  </a:lnTo>
                  <a:lnTo>
                    <a:pt x="902677" y="175846"/>
                  </a:lnTo>
                  <a:lnTo>
                    <a:pt x="832338" y="193431"/>
                  </a:lnTo>
                  <a:lnTo>
                    <a:pt x="762000" y="222738"/>
                  </a:lnTo>
                  <a:lnTo>
                    <a:pt x="744415" y="219808"/>
                  </a:lnTo>
                  <a:lnTo>
                    <a:pt x="759069" y="169984"/>
                  </a:lnTo>
                  <a:lnTo>
                    <a:pt x="788377" y="117231"/>
                  </a:lnTo>
                  <a:lnTo>
                    <a:pt x="803030" y="73269"/>
                  </a:lnTo>
                  <a:lnTo>
                    <a:pt x="782515" y="49823"/>
                  </a:lnTo>
                  <a:lnTo>
                    <a:pt x="627184" y="0"/>
                  </a:lnTo>
                  <a:lnTo>
                    <a:pt x="577361" y="2931"/>
                  </a:lnTo>
                  <a:lnTo>
                    <a:pt x="592015" y="46892"/>
                  </a:lnTo>
                  <a:lnTo>
                    <a:pt x="565638" y="61546"/>
                  </a:lnTo>
                  <a:lnTo>
                    <a:pt x="521677" y="29308"/>
                  </a:lnTo>
                  <a:lnTo>
                    <a:pt x="471854" y="29308"/>
                  </a:lnTo>
                  <a:lnTo>
                    <a:pt x="436684" y="52754"/>
                  </a:lnTo>
                  <a:lnTo>
                    <a:pt x="407377" y="49823"/>
                  </a:lnTo>
                  <a:lnTo>
                    <a:pt x="366346" y="43961"/>
                  </a:lnTo>
                  <a:lnTo>
                    <a:pt x="351692" y="58615"/>
                  </a:lnTo>
                  <a:lnTo>
                    <a:pt x="296007" y="879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Ивантеевка</a:t>
              </a:r>
              <a:endPara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852879" y="2338466"/>
            <a:ext cx="11392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1-10 чел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1167673" y="1993692"/>
            <a:ext cx="479685" cy="269823"/>
          </a:xfrm>
          <a:prstGeom prst="roundRect">
            <a:avLst/>
          </a:prstGeom>
          <a:solidFill>
            <a:srgbClr val="FBF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1167673" y="2758191"/>
            <a:ext cx="539646" cy="299804"/>
          </a:xfrm>
          <a:prstGeom prst="roundRect">
            <a:avLst/>
          </a:prstGeom>
          <a:solidFill>
            <a:srgbClr val="E7C9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10822898" y="3177914"/>
            <a:ext cx="116923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11-50</a:t>
            </a:r>
            <a:r>
              <a:rPr lang="ru-RU" sz="1000" dirty="0" smtClean="0"/>
              <a:t> чел</a:t>
            </a:r>
            <a:endParaRPr lang="ru-RU" sz="1000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1107712" y="3567660"/>
            <a:ext cx="629587" cy="374753"/>
          </a:xfrm>
          <a:prstGeom prst="roundRect">
            <a:avLst/>
          </a:prstGeom>
          <a:solidFill>
            <a:srgbClr val="D398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10822898" y="4002375"/>
            <a:ext cx="11842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51-100</a:t>
            </a:r>
            <a:r>
              <a:rPr lang="ru-RU" dirty="0" smtClean="0"/>
              <a:t> </a:t>
            </a:r>
            <a:r>
              <a:rPr lang="ru-RU" sz="1200" dirty="0" smtClean="0"/>
              <a:t>чел</a:t>
            </a:r>
            <a:endParaRPr lang="ru-RU" sz="1200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1137693" y="4497049"/>
            <a:ext cx="569626" cy="3297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10882860" y="4976734"/>
            <a:ext cx="110382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dirty="0" smtClean="0"/>
              <a:t> 100  - 199 чел</a:t>
            </a:r>
            <a:endParaRPr lang="ru-RU" sz="1200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11092721" y="5366479"/>
            <a:ext cx="629587" cy="38974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10732956" y="5846164"/>
            <a:ext cx="122758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200 и более чел</a:t>
            </a:r>
            <a:endParaRPr lang="ru-RU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10867869" y="1573967"/>
            <a:ext cx="106430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0 чел. </a:t>
            </a:r>
            <a:endParaRPr lang="ru-RU" sz="1200" dirty="0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1182662" y="1214203"/>
            <a:ext cx="509666" cy="25483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/>
          <p:cNvSpPr txBox="1"/>
          <p:nvPr/>
        </p:nvSpPr>
        <p:spPr>
          <a:xfrm>
            <a:off x="0" y="4715040"/>
            <a:ext cx="4525505" cy="120032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1960 человек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hlinkClick r:id="rId3" action="ppaction://hlinksldjump"/>
              </a:rPr>
              <a:t>Проведено обучение по муниципальным районам Саратовской области за 2023 год, человек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24852" y="1334125"/>
          <a:ext cx="11967148" cy="552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Программы проверки знаний по охране труда в структуре программ проведенного обучения</a:t>
            </a:r>
            <a:endParaRPr lang="ru-RU" dirty="0"/>
          </a:p>
        </p:txBody>
      </p:sp>
      <p:graphicFrame>
        <p:nvGraphicFramePr>
          <p:cNvPr id="6" name="Содержимое 5">
            <a:hlinkClick r:id="rId3" action="ppaction://hlinksldjump"/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6">
            <a:hlinkClick r:id="rId2" action="ppaction://hlinksldjump"/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Программы профессиональной переподготовки сотрудников подведомственных учреждений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Специалист в сфере закупок</a:t>
            </a:r>
          </a:p>
          <a:p>
            <a:r>
              <a:rPr lang="ru-RU" dirty="0" smtClean="0"/>
              <a:t>Специалист по управлению персоналом</a:t>
            </a:r>
          </a:p>
          <a:p>
            <a:r>
              <a:rPr lang="ru-RU" dirty="0" smtClean="0"/>
              <a:t>Специалист по социальной работе</a:t>
            </a:r>
          </a:p>
          <a:p>
            <a:r>
              <a:rPr lang="ru-RU" dirty="0" smtClean="0"/>
              <a:t>Специалист по социальной реабилитации</a:t>
            </a:r>
          </a:p>
          <a:p>
            <a:r>
              <a:rPr lang="ru-RU" dirty="0" smtClean="0"/>
              <a:t>Менеджмент в экономике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7012</TotalTime>
  <Words>383</Words>
  <Application>Microsoft Office PowerPoint</Application>
  <PresentationFormat>Широкоэкранный</PresentationFormat>
  <Paragraphs>235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 Итоги работы ГАУ ДПО СО «Поволжский региональный учебный центр» по сотрудничеству с администрациями  МР и подведомственными учреждениями министерства труда и социальной защиты Саратовской области за 2023 год</vt:lpstr>
      <vt:lpstr>География подписанных соглашений о сотрудничестве между ГАУ ДПО СО ПРУЦ и Администрациями МР Саратовской области в 2023 году</vt:lpstr>
      <vt:lpstr>Проведено обучение при участии администраций муниципальных районов Саратовской области в 2023  г</vt:lpstr>
      <vt:lpstr>Проведено обучение сотрудников подведомственных учреждений министерства труда и социальной защиты Саратовской области за 2023 год</vt:lpstr>
      <vt:lpstr>Организовано обучение при участии администраций МР и подведомственных учреждений Саратовской области за 2023 год</vt:lpstr>
      <vt:lpstr>Проведено обучение по муниципальным районам Саратовской области за 2023 год, человек</vt:lpstr>
      <vt:lpstr>Программы проверки знаний по охране труда в структуре программ проведенного обучения</vt:lpstr>
      <vt:lpstr>Программы профессиональной переподготовки сотрудников подведомственных учреждений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</dc:creator>
  <cp:lastModifiedBy>NAUKA</cp:lastModifiedBy>
  <cp:revision>283</cp:revision>
  <dcterms:created xsi:type="dcterms:W3CDTF">2023-12-02T07:07:19Z</dcterms:created>
  <dcterms:modified xsi:type="dcterms:W3CDTF">2024-02-01T07:54:25Z</dcterms:modified>
</cp:coreProperties>
</file>