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57" r:id="rId4"/>
    <p:sldId id="258" r:id="rId5"/>
    <p:sldId id="260" r:id="rId6"/>
    <p:sldId id="261" r:id="rId7"/>
    <p:sldId id="262" r:id="rId8"/>
    <p:sldId id="259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FF00"/>
    <a:srgbClr val="CC0099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07" autoAdjust="0"/>
    <p:restoredTop sz="94660"/>
  </p:normalViewPr>
  <p:slideViewPr>
    <p:cSldViewPr>
      <p:cViewPr varScale="1">
        <p:scale>
          <a:sx n="69" d="100"/>
          <a:sy n="69" d="100"/>
        </p:scale>
        <p:origin x="-14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99295-C00D-4311-9615-B51BFB7545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9133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8AFA8-0C97-4FBB-8829-B1A36F8AB8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8885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D86D4-0934-4967-BFCD-207F51907F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6875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D47A2-FB4D-4823-9EE7-8FC55E7133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7066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62D34-0158-4207-A943-21D7B3A522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6918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82CA3-BF14-4C92-B247-736ACE5EDB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6618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64DCC-440D-4203-B9BD-8B80B24FBF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4484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176FA-80A6-4BEA-B90B-9AC23F12B2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7860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91C82-2B41-4F9F-B989-497E41EFD8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4239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A6071-24B9-44CC-90D4-C0ACA07F55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0064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B574E-9607-45DE-9746-922852386A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0017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59E29C4-8166-4279-8042-35C5AF1B41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5.wav"/><Relationship Id="rId7" Type="http://schemas.openxmlformats.org/officeDocument/2006/relationships/image" Target="../media/image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gif"/><Relationship Id="rId10" Type="http://schemas.openxmlformats.org/officeDocument/2006/relationships/audio" Target="../media/audio6.wav"/><Relationship Id="rId4" Type="http://schemas.openxmlformats.org/officeDocument/2006/relationships/slide" Target="slide10.xml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5.wav"/><Relationship Id="rId7" Type="http://schemas.openxmlformats.org/officeDocument/2006/relationships/image" Target="../media/image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gif"/><Relationship Id="rId4" Type="http://schemas.openxmlformats.org/officeDocument/2006/relationships/slide" Target="slide11.xml"/><Relationship Id="rId9" Type="http://schemas.openxmlformats.org/officeDocument/2006/relationships/audio" Target="../media/audio6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" Target="slide12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audio" Target="../media/audio6.wav"/><Relationship Id="rId3" Type="http://schemas.openxmlformats.org/officeDocument/2006/relationships/audio" Target="../media/audio3.wav"/><Relationship Id="rId7" Type="http://schemas.openxmlformats.org/officeDocument/2006/relationships/image" Target="../media/image1.gif"/><Relationship Id="rId12" Type="http://schemas.openxmlformats.org/officeDocument/2006/relationships/image" Target="../media/image2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11" Type="http://schemas.openxmlformats.org/officeDocument/2006/relationships/image" Target="../media/image14.png"/><Relationship Id="rId5" Type="http://schemas.openxmlformats.org/officeDocument/2006/relationships/audio" Target="../media/audio5.wav"/><Relationship Id="rId10" Type="http://schemas.openxmlformats.org/officeDocument/2006/relationships/image" Target="../media/image13.png"/><Relationship Id="rId4" Type="http://schemas.openxmlformats.org/officeDocument/2006/relationships/audio" Target="../media/audio4.wav"/><Relationship Id="rId9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5.wav"/><Relationship Id="rId7" Type="http://schemas.openxmlformats.org/officeDocument/2006/relationships/image" Target="../media/image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gif"/><Relationship Id="rId10" Type="http://schemas.openxmlformats.org/officeDocument/2006/relationships/audio" Target="../media/audio6.wav"/><Relationship Id="rId4" Type="http://schemas.openxmlformats.org/officeDocument/2006/relationships/slide" Target="slide15.xml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5.wav"/><Relationship Id="rId7" Type="http://schemas.openxmlformats.org/officeDocument/2006/relationships/image" Target="../media/image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gif"/><Relationship Id="rId4" Type="http://schemas.openxmlformats.org/officeDocument/2006/relationships/slide" Target="slide16.xml"/><Relationship Id="rId9" Type="http://schemas.openxmlformats.org/officeDocument/2006/relationships/audio" Target="../media/audio6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" Target="slide17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" Target="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openxmlformats.org/officeDocument/2006/relationships/slide" Target="slide20.xml"/><Relationship Id="rId4" Type="http://schemas.openxmlformats.org/officeDocument/2006/relationships/audio" Target="../media/audio8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4.wav"/><Relationship Id="rId7" Type="http://schemas.openxmlformats.org/officeDocument/2006/relationships/image" Target="../media/image3.png"/><Relationship Id="rId12" Type="http://schemas.openxmlformats.org/officeDocument/2006/relationships/audio" Target="../media/audio6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gif"/><Relationship Id="rId11" Type="http://schemas.openxmlformats.org/officeDocument/2006/relationships/slide" Target="slide5.xml"/><Relationship Id="rId5" Type="http://schemas.openxmlformats.org/officeDocument/2006/relationships/slide" Target="slide4.xml"/><Relationship Id="rId10" Type="http://schemas.openxmlformats.org/officeDocument/2006/relationships/image" Target="../media/image2.png"/><Relationship Id="rId4" Type="http://schemas.openxmlformats.org/officeDocument/2006/relationships/audio" Target="../media/audio5.wav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5.wav"/><Relationship Id="rId7" Type="http://schemas.openxmlformats.org/officeDocument/2006/relationships/image" Target="../media/image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.gif"/><Relationship Id="rId4" Type="http://schemas.openxmlformats.org/officeDocument/2006/relationships/slide" Target="slide5.xml"/><Relationship Id="rId9" Type="http://schemas.openxmlformats.org/officeDocument/2006/relationships/audio" Target="../media/audio6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audio" Target="../media/audio5.wav"/><Relationship Id="rId7" Type="http://schemas.openxmlformats.org/officeDocument/2006/relationships/image" Target="../media/image2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.gif"/><Relationship Id="rId4" Type="http://schemas.openxmlformats.org/officeDocument/2006/relationships/slide" Target="slide6.xml"/><Relationship Id="rId9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.png"/><Relationship Id="rId3" Type="http://schemas.openxmlformats.org/officeDocument/2006/relationships/audio" Target="../media/audio3.wav"/><Relationship Id="rId7" Type="http://schemas.openxmlformats.org/officeDocument/2006/relationships/image" Target="../media/image1.gif"/><Relationship Id="rId12" Type="http://schemas.openxmlformats.org/officeDocument/2006/relationships/audio" Target="../media/audio6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11" Type="http://schemas.openxmlformats.org/officeDocument/2006/relationships/image" Target="../media/image10.png"/><Relationship Id="rId5" Type="http://schemas.openxmlformats.org/officeDocument/2006/relationships/audio" Target="../media/audio5.wav"/><Relationship Id="rId10" Type="http://schemas.openxmlformats.org/officeDocument/2006/relationships/image" Target="../media/image9.png"/><Relationship Id="rId4" Type="http://schemas.openxmlformats.org/officeDocument/2006/relationships/audio" Target="../media/audio4.wav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076" name="Rectangl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755650" y="728663"/>
            <a:ext cx="7632700" cy="5400675"/>
          </a:xfrm>
          <a:prstGeom prst="rect">
            <a:avLst/>
          </a:prstGeom>
          <a:solidFill>
            <a:srgbClr val="33CCCC"/>
          </a:solidFill>
          <a:ln w="9525">
            <a:solidFill>
              <a:srgbClr val="33CC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800080"/>
                </a:solidFill>
              </a:rPr>
              <a:t>Материал презентации адресован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FF0066"/>
                </a:solidFill>
              </a:rPr>
              <a:t>детям старшей 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FF0066"/>
                </a:solidFill>
              </a:rPr>
              <a:t>подготовительной к школе группы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>
              <a:solidFill>
                <a:srgbClr val="80008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800080"/>
                </a:solidFill>
              </a:rPr>
              <a:t>Цель презентации: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FF0066"/>
                </a:solidFill>
              </a:rPr>
              <a:t>упражнять в умении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FF0066"/>
                </a:solidFill>
              </a:rPr>
              <a:t>выделять первый звук из слов,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FF0066"/>
                </a:solidFill>
              </a:rPr>
              <a:t>синтезировать слова из трёх звуков,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FF0066"/>
                </a:solidFill>
              </a:rPr>
              <a:t>закреплять зрительный образ букв. </a:t>
            </a:r>
            <a:endParaRPr lang="ru-RU" altLang="ru-RU" sz="280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2292" name="Picture 4" descr="d64142b7adc8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Снежная королева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23" b="28575"/>
          <a:stretch>
            <a:fillRect/>
          </a:stretch>
        </p:blipFill>
        <p:spPr bwMode="auto">
          <a:xfrm>
            <a:off x="5807075" y="0"/>
            <a:ext cx="3336925" cy="37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звёздочка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86" r="39485" b="18588"/>
          <a:stretch>
            <a:fillRect/>
          </a:stretch>
        </p:blipFill>
        <p:spPr bwMode="auto">
          <a:xfrm>
            <a:off x="4284663" y="333375"/>
            <a:ext cx="1184275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8" descr="снеж с облаком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" r="71959" b="76456"/>
          <a:stretch>
            <a:fillRect/>
          </a:stretch>
        </p:blipFill>
        <p:spPr bwMode="auto">
          <a:xfrm>
            <a:off x="3203575" y="2492375"/>
            <a:ext cx="3168650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9" descr="снеж с морковкой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" r="71959" b="76762"/>
          <a:stretch>
            <a:fillRect/>
          </a:stretch>
        </p:blipFill>
        <p:spPr bwMode="auto">
          <a:xfrm>
            <a:off x="6262688" y="3357563"/>
            <a:ext cx="2881312" cy="268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WordArt 10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55650" y="3500438"/>
            <a:ext cx="2016125" cy="201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Д</a:t>
            </a:r>
          </a:p>
        </p:txBody>
      </p:sp>
      <p:sp>
        <p:nvSpPr>
          <p:cNvPr id="11275" name="WordArt 11">
            <a:hlinkClick r:id="" action="ppaction://hlinkshowjump?jump=nextslide">
              <a:snd r:embed="rId10" name="ab, переход на другой слайд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3059113" y="2420938"/>
            <a:ext cx="647700" cy="668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О</a:t>
            </a:r>
          </a:p>
        </p:txBody>
      </p:sp>
      <p:sp>
        <p:nvSpPr>
          <p:cNvPr id="11276" name="WordArt 12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924300" y="1916113"/>
            <a:ext cx="647700" cy="668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Ы</a:t>
            </a:r>
          </a:p>
        </p:txBody>
      </p:sp>
      <p:sp>
        <p:nvSpPr>
          <p:cNvPr id="11277" name="WordArt 13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787900" y="1916113"/>
            <a:ext cx="647700" cy="668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Э</a:t>
            </a:r>
          </a:p>
        </p:txBody>
      </p:sp>
      <p:sp>
        <p:nvSpPr>
          <p:cNvPr id="11278" name="WordArt 14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508625" y="2492375"/>
            <a:ext cx="647700" cy="668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аленький колокольч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 decel="100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аленький колокольч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600" decel="100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аленький колокольч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600" decel="100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600" decel="100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00" decel="100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00" decel="100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аленький колокольч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42" dur="1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вя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2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вя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1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 nodeType="clickPar">
                      <p:stCondLst>
                        <p:cond delay="0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1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68" dur="1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вя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8"/>
                  </p:tgtEl>
                </p:cond>
              </p:nextCondLst>
            </p:seq>
          </p:childTnLst>
        </p:cTn>
      </p:par>
    </p:tnLst>
    <p:bldLst>
      <p:bldP spid="11275" grpId="0" animBg="1"/>
      <p:bldP spid="11276" grpId="0" animBg="1"/>
      <p:bldP spid="11276" grpId="1" animBg="1"/>
      <p:bldP spid="11277" grpId="0" animBg="1"/>
      <p:bldP spid="11277" grpId="1" animBg="1"/>
      <p:bldP spid="11278" grpId="0" animBg="1"/>
      <p:bldP spid="1127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3316" name="Picture 4" descr="d64142b7adc8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Снежная королева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23" b="28575"/>
          <a:stretch>
            <a:fillRect/>
          </a:stretch>
        </p:blipFill>
        <p:spPr bwMode="auto">
          <a:xfrm>
            <a:off x="5807075" y="0"/>
            <a:ext cx="3336925" cy="37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звёздочка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86" r="39485" b="18588"/>
          <a:stretch>
            <a:fillRect/>
          </a:stretch>
        </p:blipFill>
        <p:spPr bwMode="auto">
          <a:xfrm>
            <a:off x="4284663" y="333375"/>
            <a:ext cx="1184275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8" descr="снеж с морковкой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" r="71959" b="76762"/>
          <a:stretch>
            <a:fillRect/>
          </a:stretch>
        </p:blipFill>
        <p:spPr bwMode="auto">
          <a:xfrm>
            <a:off x="6262688" y="3357563"/>
            <a:ext cx="2881312" cy="268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WordArt 9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55650" y="3500438"/>
            <a:ext cx="2016125" cy="201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Д</a:t>
            </a:r>
          </a:p>
        </p:txBody>
      </p:sp>
      <p:sp>
        <p:nvSpPr>
          <p:cNvPr id="13321" name="WordArt 10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635375" y="2924175"/>
            <a:ext cx="2016125" cy="201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О</a:t>
            </a:r>
          </a:p>
        </p:txBody>
      </p:sp>
      <p:sp>
        <p:nvSpPr>
          <p:cNvPr id="12299" name="WordArt 11">
            <a:hlinkClick r:id="" action="ppaction://hlinkshowjump?jump=nextslide">
              <a:snd r:embed="rId9" name="ab, переход на другой слайд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5795963" y="4652963"/>
            <a:ext cx="647700" cy="668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М</a:t>
            </a:r>
          </a:p>
        </p:txBody>
      </p:sp>
      <p:sp>
        <p:nvSpPr>
          <p:cNvPr id="12300" name="WordArt 12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011863" y="5445125"/>
            <a:ext cx="647700" cy="668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Н</a:t>
            </a:r>
          </a:p>
        </p:txBody>
      </p:sp>
      <p:sp>
        <p:nvSpPr>
          <p:cNvPr id="12301" name="WordArt 13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164388" y="5876925"/>
            <a:ext cx="647700" cy="668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Р</a:t>
            </a:r>
          </a:p>
        </p:txBody>
      </p:sp>
      <p:sp>
        <p:nvSpPr>
          <p:cNvPr id="12302" name="WordArt 14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101013" y="5661025"/>
            <a:ext cx="647700" cy="668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аленький колокольч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 decel="100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аленький колокольч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600" decel="100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аленький колокольч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600" decel="100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600" decel="100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00" decel="100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00" decel="100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аленький колокольч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42" dur="1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вя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3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вя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23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 nodeType="clickPar">
                      <p:stCondLst>
                        <p:cond delay="0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1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68" dur="1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вя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2"/>
                  </p:tgtEl>
                </p:cond>
              </p:nextCondLst>
            </p:seq>
          </p:childTnLst>
        </p:cTn>
      </p:par>
    </p:tnLst>
    <p:bldLst>
      <p:bldP spid="12299" grpId="0" animBg="1"/>
      <p:bldP spid="12300" grpId="0" animBg="1"/>
      <p:bldP spid="12300" grpId="1" animBg="1"/>
      <p:bldP spid="12301" grpId="0" animBg="1"/>
      <p:bldP spid="12301" grpId="1" animBg="1"/>
      <p:bldP spid="12302" grpId="0" animBg="1"/>
      <p:bldP spid="1230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4340" name="Picture 4" descr="d64142b7adc8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Снежная королева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23" b="28575"/>
          <a:stretch>
            <a:fillRect/>
          </a:stretch>
        </p:blipFill>
        <p:spPr bwMode="auto">
          <a:xfrm>
            <a:off x="5807075" y="0"/>
            <a:ext cx="3336925" cy="37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звёздочка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86" r="39485" b="18588"/>
          <a:stretch>
            <a:fillRect/>
          </a:stretch>
        </p:blipFill>
        <p:spPr bwMode="auto">
          <a:xfrm>
            <a:off x="4284663" y="333375"/>
            <a:ext cx="1184275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WordArt 8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55650" y="3500438"/>
            <a:ext cx="2016125" cy="201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Д</a:t>
            </a:r>
          </a:p>
        </p:txBody>
      </p:sp>
      <p:sp>
        <p:nvSpPr>
          <p:cNvPr id="14344" name="WordArt 9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563938" y="2924175"/>
            <a:ext cx="2016125" cy="201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О</a:t>
            </a:r>
          </a:p>
        </p:txBody>
      </p:sp>
      <p:sp>
        <p:nvSpPr>
          <p:cNvPr id="14345" name="WordArt 10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563938" y="2924175"/>
            <a:ext cx="2016125" cy="201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О</a:t>
            </a:r>
          </a:p>
        </p:txBody>
      </p:sp>
      <p:sp>
        <p:nvSpPr>
          <p:cNvPr id="14346" name="WordArt 1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372225" y="3789363"/>
            <a:ext cx="2016125" cy="201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М</a:t>
            </a:r>
          </a:p>
        </p:txBody>
      </p:sp>
      <p:sp>
        <p:nvSpPr>
          <p:cNvPr id="14347" name="AutoShape 13">
            <a:hlinkClick r:id="" action="ppaction://hlinkshowjump?jump=nextslide" highlightClick="1">
              <a:snd r:embed="rId6" name="FANF3.WAV"/>
            </a:hlinkClick>
          </p:cNvPr>
          <p:cNvSpPr>
            <a:spLocks noChangeArrowheads="1"/>
          </p:cNvSpPr>
          <p:nvPr/>
        </p:nvSpPr>
        <p:spPr bwMode="auto">
          <a:xfrm>
            <a:off x="3995738" y="6165850"/>
            <a:ext cx="1081087" cy="503238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5364" name="Picture 4" descr="d64142b7adc8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Снежная королева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23" b="28575"/>
          <a:stretch>
            <a:fillRect/>
          </a:stretch>
        </p:blipFill>
        <p:spPr bwMode="auto">
          <a:xfrm>
            <a:off x="6503988" y="0"/>
            <a:ext cx="2640012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 descr="звезда с домом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38" b="22685"/>
          <a:stretch>
            <a:fillRect/>
          </a:stretch>
        </p:blipFill>
        <p:spPr bwMode="auto">
          <a:xfrm>
            <a:off x="1476375" y="620713"/>
            <a:ext cx="5834063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6388" name="Picture 4" descr="d64142b7adc8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 descr="звёздочка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86" r="39485" b="18588"/>
          <a:stretch>
            <a:fillRect/>
          </a:stretch>
        </p:blipFill>
        <p:spPr bwMode="auto">
          <a:xfrm>
            <a:off x="4284663" y="333375"/>
            <a:ext cx="1184275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0" descr="звёздочка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86" r="39485" b="18588"/>
          <a:stretch>
            <a:fillRect/>
          </a:stretch>
        </p:blipFill>
        <p:spPr bwMode="auto">
          <a:xfrm>
            <a:off x="2916238" y="2852738"/>
            <a:ext cx="1184275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1" descr="снеж с лодкой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" r="72124" b="76418"/>
          <a:stretch>
            <a:fillRect/>
          </a:stretch>
        </p:blipFill>
        <p:spPr bwMode="auto">
          <a:xfrm>
            <a:off x="179388" y="3213100"/>
            <a:ext cx="3384550" cy="317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2" descr="снеж с утюгом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9" r="73125" b="76598"/>
          <a:stretch>
            <a:fillRect/>
          </a:stretch>
        </p:blipFill>
        <p:spPr bwMode="auto">
          <a:xfrm>
            <a:off x="3276600" y="2349500"/>
            <a:ext cx="3024188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3" descr="снеж с книгами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5" r="72565" b="76456"/>
          <a:stretch>
            <a:fillRect/>
          </a:stretch>
        </p:blipFill>
        <p:spPr bwMode="auto">
          <a:xfrm>
            <a:off x="6011863" y="3500438"/>
            <a:ext cx="3132137" cy="299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5" descr="Снежная королева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23" b="28575"/>
          <a:stretch>
            <a:fillRect/>
          </a:stretch>
        </p:blipFill>
        <p:spPr bwMode="auto">
          <a:xfrm>
            <a:off x="5807075" y="0"/>
            <a:ext cx="3336925" cy="37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4" name="WordArt 14">
            <a:hlinkClick r:id="rId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23850" y="2924175"/>
            <a:ext cx="647700" cy="668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Р</a:t>
            </a:r>
          </a:p>
        </p:txBody>
      </p:sp>
      <p:sp>
        <p:nvSpPr>
          <p:cNvPr id="15375" name="WordArt 15">
            <a:hlinkClick r:id="rId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116013" y="2636838"/>
            <a:ext cx="647700" cy="668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В</a:t>
            </a:r>
          </a:p>
        </p:txBody>
      </p:sp>
      <p:sp>
        <p:nvSpPr>
          <p:cNvPr id="15376" name="WordArt 16">
            <a:hlinkClick r:id="" action="ppaction://hlinkshowjump?jump=nextslide">
              <a:snd r:embed="rId13" name="ab, переход на другой слайд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1908175" y="2636838"/>
            <a:ext cx="647700" cy="668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Л</a:t>
            </a:r>
          </a:p>
        </p:txBody>
      </p:sp>
      <p:sp>
        <p:nvSpPr>
          <p:cNvPr id="15377" name="WordArt 17">
            <a:hlinkClick r:id="rId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771775" y="3141663"/>
            <a:ext cx="647700" cy="668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-0.08148 L -0.00174 -0.362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0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600" decel="100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маленький колокольч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600" decel="100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600" decel="100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00" decel="100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00" decel="100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маленький колокольч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600" decel="100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600" decel="100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00" decel="100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00" decel="100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маленький колокольч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600" decel="1000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600" decel="1000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00" decel="1000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00" decel="1000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маленький колокольч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3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1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60" dur="1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61" dur="1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1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звя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3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1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73" dur="1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4" dur="1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1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звя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53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 nodeType="clickPar">
                      <p:stCondLst>
                        <p:cond delay="0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1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86" dur="1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87" dur="1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1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звя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7"/>
                  </p:tgtEl>
                </p:cond>
              </p:nextCondLst>
            </p:seq>
          </p:childTnLst>
        </p:cTn>
      </p:par>
    </p:tnLst>
    <p:bldLst>
      <p:bldP spid="15374" grpId="0" animBg="1"/>
      <p:bldP spid="15374" grpId="1" animBg="1"/>
      <p:bldP spid="15375" grpId="0" animBg="1"/>
      <p:bldP spid="15375" grpId="1" animBg="1"/>
      <p:bldP spid="15376" grpId="0" animBg="1"/>
      <p:bldP spid="15377" grpId="0" animBg="1"/>
      <p:bldP spid="1537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7412" name="Picture 4" descr="d64142b7adc8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Снежная королева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23" b="28575"/>
          <a:stretch>
            <a:fillRect/>
          </a:stretch>
        </p:blipFill>
        <p:spPr bwMode="auto">
          <a:xfrm>
            <a:off x="5807075" y="0"/>
            <a:ext cx="3336925" cy="37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звёздочка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86" r="39485" b="18588"/>
          <a:stretch>
            <a:fillRect/>
          </a:stretch>
        </p:blipFill>
        <p:spPr bwMode="auto">
          <a:xfrm>
            <a:off x="4284663" y="333375"/>
            <a:ext cx="1184275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звёздочка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86" r="39485" b="18588"/>
          <a:stretch>
            <a:fillRect/>
          </a:stretch>
        </p:blipFill>
        <p:spPr bwMode="auto">
          <a:xfrm>
            <a:off x="2843213" y="333375"/>
            <a:ext cx="1184275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9" descr="снеж с утюгом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9" r="73125" b="76598"/>
          <a:stretch>
            <a:fillRect/>
          </a:stretch>
        </p:blipFill>
        <p:spPr bwMode="auto">
          <a:xfrm>
            <a:off x="3203575" y="2636838"/>
            <a:ext cx="3024188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0" descr="снеж с книгами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5" r="72565" b="76456"/>
          <a:stretch>
            <a:fillRect/>
          </a:stretch>
        </p:blipFill>
        <p:spPr bwMode="auto">
          <a:xfrm>
            <a:off x="6011863" y="3500438"/>
            <a:ext cx="3132137" cy="299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WordArt 11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55650" y="3716338"/>
            <a:ext cx="2016125" cy="210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Л</a:t>
            </a:r>
          </a:p>
        </p:txBody>
      </p:sp>
      <p:sp>
        <p:nvSpPr>
          <p:cNvPr id="16396" name="WordArt 12">
            <a:hlinkClick r:id="" action="ppaction://hlinkshowjump?jump=nextslide">
              <a:snd r:embed="rId10" name="ab, переход на другой слайд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2987675" y="2708275"/>
            <a:ext cx="647700" cy="668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У</a:t>
            </a:r>
          </a:p>
        </p:txBody>
      </p:sp>
      <p:sp>
        <p:nvSpPr>
          <p:cNvPr id="16397" name="WordArt 13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779838" y="2060575"/>
            <a:ext cx="647700" cy="668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Ц</a:t>
            </a:r>
          </a:p>
        </p:txBody>
      </p:sp>
      <p:sp>
        <p:nvSpPr>
          <p:cNvPr id="16398" name="WordArt 14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787900" y="2060575"/>
            <a:ext cx="647700" cy="668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О</a:t>
            </a:r>
          </a:p>
        </p:txBody>
      </p:sp>
      <p:sp>
        <p:nvSpPr>
          <p:cNvPr id="16399" name="WordArt 15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580063" y="2565400"/>
            <a:ext cx="647700" cy="668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аленький колокольч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 decel="100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аленький колокольч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600" decel="100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аленький колокольч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600" decel="100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600" decel="100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00" decel="100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00" decel="100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аленький колокольч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42" dur="1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вя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3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вя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63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 nodeType="clickPar">
                      <p:stCondLst>
                        <p:cond delay="0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1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68" dur="1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вя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9"/>
                  </p:tgtEl>
                </p:cond>
              </p:nextCondLst>
            </p:seq>
          </p:childTnLst>
        </p:cTn>
      </p:par>
    </p:tnLst>
    <p:bldLst>
      <p:bldP spid="16396" grpId="0" animBg="1"/>
      <p:bldP spid="16397" grpId="0" animBg="1"/>
      <p:bldP spid="16397" grpId="1" animBg="1"/>
      <p:bldP spid="16398" grpId="0" animBg="1"/>
      <p:bldP spid="16398" grpId="1" animBg="1"/>
      <p:bldP spid="16399" grpId="0" animBg="1"/>
      <p:bldP spid="1639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8436" name="Picture 4" descr="d64142b7adc8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Снежная королева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23" b="28575"/>
          <a:stretch>
            <a:fillRect/>
          </a:stretch>
        </p:blipFill>
        <p:spPr bwMode="auto">
          <a:xfrm>
            <a:off x="5807075" y="0"/>
            <a:ext cx="3336925" cy="37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звёздочка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86" r="39485" b="18588"/>
          <a:stretch>
            <a:fillRect/>
          </a:stretch>
        </p:blipFill>
        <p:spPr bwMode="auto">
          <a:xfrm>
            <a:off x="4284663" y="333375"/>
            <a:ext cx="1184275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 descr="звёздочка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86" r="39485" b="18588"/>
          <a:stretch>
            <a:fillRect/>
          </a:stretch>
        </p:blipFill>
        <p:spPr bwMode="auto">
          <a:xfrm>
            <a:off x="2843213" y="333375"/>
            <a:ext cx="1184275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9" descr="снеж с книгами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5" r="72565" b="76456"/>
          <a:stretch>
            <a:fillRect/>
          </a:stretch>
        </p:blipFill>
        <p:spPr bwMode="auto">
          <a:xfrm>
            <a:off x="6011863" y="3500438"/>
            <a:ext cx="3132137" cy="299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WordArt 10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55650" y="3716338"/>
            <a:ext cx="2016125" cy="210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Л</a:t>
            </a:r>
          </a:p>
        </p:txBody>
      </p:sp>
      <p:sp>
        <p:nvSpPr>
          <p:cNvPr id="18442" name="WordArt 11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779838" y="2924175"/>
            <a:ext cx="2016125" cy="210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У</a:t>
            </a:r>
          </a:p>
        </p:txBody>
      </p:sp>
      <p:sp>
        <p:nvSpPr>
          <p:cNvPr id="17420" name="WordArt 12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651500" y="4292600"/>
            <a:ext cx="647700" cy="668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Н</a:t>
            </a:r>
          </a:p>
        </p:txBody>
      </p:sp>
      <p:sp>
        <p:nvSpPr>
          <p:cNvPr id="17421" name="WordArt 13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651500" y="5373688"/>
            <a:ext cx="647700" cy="668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И</a:t>
            </a:r>
          </a:p>
        </p:txBody>
      </p:sp>
      <p:sp>
        <p:nvSpPr>
          <p:cNvPr id="17422" name="WordArt 14">
            <a:hlinkClick r:id="" action="ppaction://hlinkshowjump?jump=nextslide">
              <a:snd r:embed="rId9" name="ab, переход на другой слайд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6877050" y="5949950"/>
            <a:ext cx="647700" cy="668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К</a:t>
            </a:r>
          </a:p>
        </p:txBody>
      </p:sp>
      <p:sp>
        <p:nvSpPr>
          <p:cNvPr id="17423" name="WordArt 15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172450" y="5805488"/>
            <a:ext cx="647700" cy="668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П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аленький колокольч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 decel="100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аленький колокольч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600" decel="100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аленький колокольч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600" decel="100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600" decel="100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00" decel="100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00" decel="100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аленький колокольч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4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42" dur="1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вя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4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вя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 nodeType="clickPar">
                      <p:stCondLst>
                        <p:cond delay="0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1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68" dur="1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вя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3"/>
                  </p:tgtEl>
                </p:cond>
              </p:nextCondLst>
            </p:seq>
          </p:childTnLst>
        </p:cTn>
      </p:par>
    </p:tnLst>
    <p:bldLst>
      <p:bldP spid="17420" grpId="0" animBg="1"/>
      <p:bldP spid="17420" grpId="1" animBg="1"/>
      <p:bldP spid="17421" grpId="0" animBg="1"/>
      <p:bldP spid="17421" grpId="1" animBg="1"/>
      <p:bldP spid="17422" grpId="0" animBg="1"/>
      <p:bldP spid="17423" grpId="0" animBg="1"/>
      <p:bldP spid="1742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9460" name="Picture 4" descr="d64142b7adc8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Снежная королева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23" b="28575"/>
          <a:stretch>
            <a:fillRect/>
          </a:stretch>
        </p:blipFill>
        <p:spPr bwMode="auto">
          <a:xfrm>
            <a:off x="5807075" y="0"/>
            <a:ext cx="3336925" cy="37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звёздочка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86" r="39485" b="18588"/>
          <a:stretch>
            <a:fillRect/>
          </a:stretch>
        </p:blipFill>
        <p:spPr bwMode="auto">
          <a:xfrm>
            <a:off x="4284663" y="333375"/>
            <a:ext cx="1184275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 descr="звёздочка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86" r="39485" b="18588"/>
          <a:stretch>
            <a:fillRect/>
          </a:stretch>
        </p:blipFill>
        <p:spPr bwMode="auto">
          <a:xfrm>
            <a:off x="2843213" y="333375"/>
            <a:ext cx="1184275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WordArt 9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55650" y="3716338"/>
            <a:ext cx="2016125" cy="210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Л</a:t>
            </a:r>
          </a:p>
        </p:txBody>
      </p:sp>
      <p:sp>
        <p:nvSpPr>
          <p:cNvPr id="19465" name="WordArt 10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779838" y="2924175"/>
            <a:ext cx="2016125" cy="210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У</a:t>
            </a:r>
          </a:p>
        </p:txBody>
      </p:sp>
      <p:sp>
        <p:nvSpPr>
          <p:cNvPr id="19466" name="WordArt 11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443663" y="3789363"/>
            <a:ext cx="2016125" cy="210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К</a:t>
            </a:r>
          </a:p>
        </p:txBody>
      </p:sp>
      <p:sp>
        <p:nvSpPr>
          <p:cNvPr id="19467" name="AutoShape 12">
            <a:hlinkClick r:id="" action="ppaction://hlinkshowjump?jump=nextslide" highlightClick="1">
              <a:snd r:embed="rId6" name="FANF3.WAV"/>
            </a:hlinkClick>
          </p:cNvPr>
          <p:cNvSpPr>
            <a:spLocks noChangeArrowheads="1"/>
          </p:cNvSpPr>
          <p:nvPr/>
        </p:nvSpPr>
        <p:spPr bwMode="auto">
          <a:xfrm>
            <a:off x="4140200" y="6092825"/>
            <a:ext cx="1225550" cy="549275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0484" name="Picture 4" descr="d64142b7adc8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Снежная королева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23" b="28575"/>
          <a:stretch>
            <a:fillRect/>
          </a:stretch>
        </p:blipFill>
        <p:spPr bwMode="auto">
          <a:xfrm>
            <a:off x="5807075" y="0"/>
            <a:ext cx="3336925" cy="37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звёздочка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86" r="39485" b="18588"/>
          <a:stretch>
            <a:fillRect/>
          </a:stretch>
        </p:blipFill>
        <p:spPr bwMode="auto">
          <a:xfrm>
            <a:off x="4284663" y="333375"/>
            <a:ext cx="1184275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 descr="звёздочка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86" r="39485" b="18588"/>
          <a:stretch>
            <a:fillRect/>
          </a:stretch>
        </p:blipFill>
        <p:spPr bwMode="auto">
          <a:xfrm>
            <a:off x="2843213" y="333375"/>
            <a:ext cx="1184275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2" descr="звезда с луком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04" b="20972"/>
          <a:stretch>
            <a:fillRect/>
          </a:stretch>
        </p:blipFill>
        <p:spPr bwMode="auto">
          <a:xfrm>
            <a:off x="2268538" y="1700213"/>
            <a:ext cx="4968875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1508" name="Picture 4" descr="d64142b7adc8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Снежная королева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23" b="28575"/>
          <a:stretch>
            <a:fillRect/>
          </a:stretch>
        </p:blipFill>
        <p:spPr bwMode="auto">
          <a:xfrm>
            <a:off x="5807075" y="0"/>
            <a:ext cx="3336925" cy="37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звёздочка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86" r="39485" b="18588"/>
          <a:stretch>
            <a:fillRect/>
          </a:stretch>
        </p:blipFill>
        <p:spPr bwMode="auto">
          <a:xfrm>
            <a:off x="4284663" y="333375"/>
            <a:ext cx="1184275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звёздочка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86" r="39485" b="18588"/>
          <a:stretch>
            <a:fillRect/>
          </a:stretch>
        </p:blipFill>
        <p:spPr bwMode="auto">
          <a:xfrm>
            <a:off x="2843213" y="333375"/>
            <a:ext cx="1184275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9" descr="звёздочка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86" r="39485" b="18588"/>
          <a:stretch>
            <a:fillRect/>
          </a:stretch>
        </p:blipFill>
        <p:spPr bwMode="auto">
          <a:xfrm>
            <a:off x="2843213" y="333375"/>
            <a:ext cx="1184275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1" descr="звёздочка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86" r="39485" b="18588"/>
          <a:stretch>
            <a:fillRect/>
          </a:stretch>
        </p:blipFill>
        <p:spPr bwMode="auto">
          <a:xfrm>
            <a:off x="3995738" y="2924175"/>
            <a:ext cx="1184275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40741E-7 L 0.17152 -0.383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76" y="-191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4100" name="Picture 5" descr="d64142b7adc8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7" descr="Снежная королева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23" b="28575"/>
          <a:stretch>
            <a:fillRect/>
          </a:stretch>
        </p:blipFill>
        <p:spPr bwMode="auto">
          <a:xfrm>
            <a:off x="5807075" y="0"/>
            <a:ext cx="3336925" cy="37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WordArt 9">
            <a:hlinkClick r:id="" action="ppaction://noaction">
              <a:snd r:embed="rId6" name="wind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395288" y="2349500"/>
            <a:ext cx="7416800" cy="3384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Загадки </a:t>
            </a:r>
          </a:p>
          <a:p>
            <a:pPr algn="ctr"/>
            <a:r>
              <a:rPr lang="ru-RU" sz="3600" kern="10" spc="72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Снежной Королевы</a:t>
            </a:r>
          </a:p>
        </p:txBody>
      </p:sp>
      <p:sp>
        <p:nvSpPr>
          <p:cNvPr id="2" name="Блок-схема: процесс 1"/>
          <p:cNvSpPr/>
          <p:nvPr/>
        </p:nvSpPr>
        <p:spPr>
          <a:xfrm>
            <a:off x="6300192" y="6334147"/>
            <a:ext cx="2664296" cy="4320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М.С.Епифанова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NF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2532" name="Picture 4" descr="d64142b7adc8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Снежная королева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70" b="28575"/>
          <a:stretch>
            <a:fillRect/>
          </a:stretch>
        </p:blipFill>
        <p:spPr bwMode="auto">
          <a:xfrm>
            <a:off x="5795963" y="0"/>
            <a:ext cx="3348037" cy="37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звёздочка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63538"/>
            <a:ext cx="1957387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звёздочка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34975"/>
            <a:ext cx="1957387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звёздочка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63538"/>
            <a:ext cx="1957387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86851" y="4525154"/>
            <a:ext cx="6552728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Молодец!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6 0.008  0.011 0.01467  0.015 0.02267  C 0.02 0.01467  0.024 0.008  0.03 0  C 0.065 -0.04667  0.107 -0.06667  0.124 -0.04533  C 0.14 -0.02267  0.125 0.03333  0.09 0.08  C 0.084 0.08667  0.079 0.09333  0.073 0.1  C 0.079 0.10533  0.084 0.112  0.09 0.12  C 0.125 0.16667  0.14 0.22267  0.124 0.244  C 0.107 0.26667  0.065 0.24667  0.03 0.2  C 0.024 0.192  0.02 0.18533  0.015 0.17733  C 0.011 0.18533  0.006 0.192  0 0.2  C -0.035 0.24667  -0.077 0.26667  -0.094 0.244  C -0.11 0.22267  -0.095 0.16667  -0.06 0.12  C -0.054 0.112  -0.049 0.10533  -0.043 0.1  C -0.049 0.09333  -0.054 0.08667  -0.06 0.08  C -0.095 0.03333  -0.11 -0.02267  -0.094 -0.04533  C -0.077 -0.06667  -0.035 -0.04667  0 0  Z" pathEditMode="relative" rAng="0" ptsTypes="">
                                      <p:cBhvr>
                                        <p:cTn id="6" dur="3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4 -0.00533  0.01 -0.008  0.015 -0.008  C 0.022 -0.008  0.029 -0.004  0.033 0.00267  C 0.05 0.02933  0.063 0.088  0.063 0.15733  C 0.063 0.15733  0.063 0.15867  0.063 0.15867  C 0.063 0.15867  0.063 0.16  0.063 0.16  C 0.063 0.22933  0.05 0.28933  0.033 0.316  C 0.029 0.32133  0.022 0.32533  0.015 0.32533  C 0.01 0.32533  0.004 0.32267  0 0.31733  C -0.004 0.312  -0.006 0.30533  -0.006 0.29733  C -0.006 0.288  -0.003 0.28  0.002 0.27467  C 0.022 0.25067  0.066 0.23333  0.118 0.23333  C 0.118 0.23333  0.119 0.23333  0.119 0.23333  C 0.119 0.23333  0.12 0.23333  0.12 0.23333  C 0.172 0.23333  0.217 0.25067  0.237 0.27467  C 0.241 0.28  0.244 0.288  0.244 0.29733  C 0.244 0.30533  0.242 0.312  0.238 0.31733  C 0.234 0.32267  0.229 0.32533  0.223 0.32533  C 0.216 0.32533  0.21 0.32133  0.206 0.316  C 0.188 0.28933  0.175 0.22933  0.175 0.16  C 0.175 0.16  0.175 0.15867  0.175 0.15867  C 0.175 0.15867  0.175 0.15733  0.175 0.15733  C 0.175 0.088  0.188 0.02933  0.206 0.00133  C 0.21 -0.004  0.216 -0.008  0.223 -0.008  C 0.229 -0.008  0.234 -0.00533  0.238 0  C 0.242 0.00533  0.244 0.01333  0.244 0.02  C 0.244 0.02933  0.241 0.03733  0.237 0.044  C 0.217 0.06667  0.172 0.084  0.12 0.084  C 0.12 0.084  0.12 0.084  0.119 0.084  C 0.119 0.084  0.118 0.084  0.118 0.084  C 0.066 0.084  0.022 0.06667  0.002 0.044  C -0.003 0.03733  -0.006 0.02933  -0.006 0.02  C -0.006 0.01333  -0.004 0.00533  0 0  Z" pathEditMode="relative" ptsTypes="">
                                      <p:cBhvr>
                                        <p:cTn id="8" dur="3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3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5 0.032  0.037 0.06533  0.055 0.07867  C 0.082 0.1  0.108 0.108  0.113 0.09733  C 0.117 0.08667  0.099 0.06  0.072 0.03867  C 0.054 0.02533  0.021 0.016  -0.008 0.01467  C -0.036 0.016  -0.07 0.02533  -0.088 0.03867  C -0.115 0.06  -0.133 0.08667  -0.128 0.09733  C -0.123 0.108  -0.097 0.1  -0.071 0.07867  C -0.053 0.06533  -0.03 0.032  -0.016 0  C -0.001 -0.03333  0.009 -0.07733  0.009 -0.10533  C 0.009 -0.148  0.002 -0.18133  -0.008 -0.18133  C -0.017 -0.18133  -0.025 -0.148  -0.025 -0.10533  C -0.025 -0.07733  -0.014 -0.03333  0 0  Z" pathEditMode="relative" ptsTypes="">
                                      <p:cBhvr>
                                        <p:cTn id="10" dur="3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NF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5124" name="Rectangl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539750" y="188913"/>
            <a:ext cx="8353425" cy="6192837"/>
          </a:xfrm>
          <a:prstGeom prst="rect">
            <a:avLst/>
          </a:prstGeom>
          <a:solidFill>
            <a:srgbClr val="33CCCC"/>
          </a:solidFill>
          <a:ln w="9525">
            <a:solidFill>
              <a:srgbClr val="33CC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>
                <a:solidFill>
                  <a:srgbClr val="800080"/>
                </a:solidFill>
                <a:latin typeface="Monotype Corsiva" pitchFamily="66" charset="0"/>
              </a:rPr>
              <a:t>Ты, конечно, читал сказку про Снежную Королеву?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>
                <a:solidFill>
                  <a:srgbClr val="800080"/>
                </a:solidFill>
                <a:latin typeface="Monotype Corsiva" pitchFamily="66" charset="0"/>
              </a:rPr>
              <a:t>Однажды под Новый год в городке, где жили Кай и Герда,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>
                <a:solidFill>
                  <a:srgbClr val="800080"/>
                </a:solidFill>
                <a:latin typeface="Monotype Corsiva" pitchFamily="66" charset="0"/>
              </a:rPr>
              <a:t>начался сильный снегопад.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>
                <a:solidFill>
                  <a:srgbClr val="800080"/>
                </a:solidFill>
                <a:latin typeface="Monotype Corsiva" pitchFamily="66" charset="0"/>
              </a:rPr>
              <a:t>Это Снежная Королева решила наказать людей,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>
                <a:solidFill>
                  <a:srgbClr val="800080"/>
                </a:solidFill>
                <a:latin typeface="Monotype Corsiva" pitchFamily="66" charset="0"/>
              </a:rPr>
              <a:t>засыпав их дома снегом.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>
                <a:solidFill>
                  <a:srgbClr val="800080"/>
                </a:solidFill>
                <a:latin typeface="Monotype Corsiva" pitchFamily="66" charset="0"/>
              </a:rPr>
              <a:t>Никто не мог даже открыть дверь своего домика,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>
                <a:solidFill>
                  <a:srgbClr val="800080"/>
                </a:solidFill>
                <a:latin typeface="Monotype Corsiva" pitchFamily="66" charset="0"/>
              </a:rPr>
              <a:t>не говоря уж о весёлых зимних прогулках и о походах в гости.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>
                <a:solidFill>
                  <a:srgbClr val="800080"/>
                </a:solidFill>
                <a:latin typeface="Monotype Corsiva" pitchFamily="66" charset="0"/>
              </a:rPr>
              <a:t>Все сидели по домам и грустили.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>
                <a:solidFill>
                  <a:srgbClr val="FF0066"/>
                </a:solidFill>
              </a:rPr>
              <a:t>Ты можешь помочь Каю и Герде победить Снежную Королеву!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>
                <a:solidFill>
                  <a:srgbClr val="FF0066"/>
                </a:solidFill>
              </a:rPr>
              <a:t>Для этого нужно просто разгадать её загадки.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>
                <a:solidFill>
                  <a:srgbClr val="FF0066"/>
                </a:solidFill>
              </a:rPr>
              <a:t>На какой звук начинаются предметы,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>
                <a:solidFill>
                  <a:srgbClr val="FF0066"/>
                </a:solidFill>
              </a:rPr>
              <a:t>изображенные на снежинках? Нажми на подходящую букву.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>
                <a:solidFill>
                  <a:srgbClr val="FF0066"/>
                </a:solidFill>
              </a:rPr>
              <a:t>Сложи из букв  слово.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i="1">
                <a:solidFill>
                  <a:srgbClr val="CC0099"/>
                </a:solidFill>
              </a:rPr>
              <a:t>За правильный ответ ты получишь звёздочку,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i="1">
                <a:solidFill>
                  <a:srgbClr val="CC0099"/>
                </a:solidFill>
              </a:rPr>
              <a:t>которая поможет тебе победить Снежную Королеву.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6148" name="Picture 4" descr="d64142b7adc8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снеж с индюком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" r="65259" b="64510"/>
          <a:stretch>
            <a:fillRect/>
          </a:stretch>
        </p:blipFill>
        <p:spPr bwMode="auto">
          <a:xfrm>
            <a:off x="2987675" y="1484313"/>
            <a:ext cx="3098800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снежинка с тортом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" r="72501" b="76268"/>
          <a:stretch>
            <a:fillRect/>
          </a:stretch>
        </p:blipFill>
        <p:spPr bwMode="auto">
          <a:xfrm>
            <a:off x="6081713" y="2852738"/>
            <a:ext cx="3062287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 descr="снеж с кроватью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" r="72501" b="76611"/>
          <a:stretch>
            <a:fillRect/>
          </a:stretch>
        </p:blipFill>
        <p:spPr bwMode="auto">
          <a:xfrm>
            <a:off x="0" y="2565400"/>
            <a:ext cx="316865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4" descr="Снежная королева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23" b="28575"/>
          <a:stretch>
            <a:fillRect/>
          </a:stretch>
        </p:blipFill>
        <p:spPr bwMode="auto">
          <a:xfrm>
            <a:off x="6503988" y="0"/>
            <a:ext cx="2640012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1" name="WordArt 15">
            <a:hlinkClick r:id="rId11" action="ppaction://hlinksldjump">
              <a:snd r:embed="rId12" name="ab, переход на другой слайд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250825" y="2420938"/>
            <a:ext cx="647700" cy="668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К</a:t>
            </a:r>
          </a:p>
        </p:txBody>
      </p:sp>
      <p:sp>
        <p:nvSpPr>
          <p:cNvPr id="4112" name="WordArt 16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71550" y="2060575"/>
            <a:ext cx="647700" cy="668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Т</a:t>
            </a:r>
          </a:p>
        </p:txBody>
      </p:sp>
      <p:sp>
        <p:nvSpPr>
          <p:cNvPr id="4113" name="WordArt 17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555875" y="2781300"/>
            <a:ext cx="647700" cy="668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П</a:t>
            </a:r>
          </a:p>
        </p:txBody>
      </p:sp>
      <p:sp>
        <p:nvSpPr>
          <p:cNvPr id="4114" name="WordArt 18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835150" y="2060575"/>
            <a:ext cx="647700" cy="668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маленький колокольч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1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57" dur="1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58" dur="1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звя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1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70" dur="1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1" dur="1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1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звя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3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1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83" dur="1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84" dur="1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1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звя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11" grpId="0" animBg="1"/>
      <p:bldP spid="4112" grpId="0" animBg="1"/>
      <p:bldP spid="4112" grpId="1" animBg="1"/>
      <p:bldP spid="4113" grpId="0" animBg="1"/>
      <p:bldP spid="4113" grpId="1" animBg="1"/>
      <p:bldP spid="4114" grpId="0" animBg="1"/>
      <p:bldP spid="411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7172" name="Picture 4" descr="d64142b7adc8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снеж с индюком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" r="65259" b="64510"/>
          <a:stretch>
            <a:fillRect/>
          </a:stretch>
        </p:blipFill>
        <p:spPr bwMode="auto">
          <a:xfrm>
            <a:off x="2916238" y="1989138"/>
            <a:ext cx="3098800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снежинка с тортом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" r="72501" b="76268"/>
          <a:stretch>
            <a:fillRect/>
          </a:stretch>
        </p:blipFill>
        <p:spPr bwMode="auto">
          <a:xfrm>
            <a:off x="6081713" y="2997200"/>
            <a:ext cx="3062287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WordArt 8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68313" y="2924175"/>
            <a:ext cx="2232025" cy="2232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К</a:t>
            </a:r>
          </a:p>
        </p:txBody>
      </p:sp>
      <p:pic>
        <p:nvPicPr>
          <p:cNvPr id="7176" name="Picture 10" descr="Снежная королева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23" b="28575"/>
          <a:stretch>
            <a:fillRect/>
          </a:stretch>
        </p:blipFill>
        <p:spPr bwMode="auto">
          <a:xfrm>
            <a:off x="6503988" y="0"/>
            <a:ext cx="2640012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9" name="WordArt 11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843213" y="1989138"/>
            <a:ext cx="647700" cy="668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А</a:t>
            </a:r>
          </a:p>
        </p:txBody>
      </p:sp>
      <p:sp>
        <p:nvSpPr>
          <p:cNvPr id="7180" name="WordArt 12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563938" y="1557338"/>
            <a:ext cx="647700" cy="668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О</a:t>
            </a:r>
          </a:p>
        </p:txBody>
      </p:sp>
      <p:sp>
        <p:nvSpPr>
          <p:cNvPr id="7181" name="WordArt 13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500563" y="1412875"/>
            <a:ext cx="647700" cy="668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У</a:t>
            </a:r>
          </a:p>
        </p:txBody>
      </p:sp>
      <p:sp>
        <p:nvSpPr>
          <p:cNvPr id="7182" name="WordArt 14">
            <a:hlinkClick r:id="" action="ppaction://hlinkshowjump?jump=nextslide">
              <a:snd r:embed="rId9" name="ab, переход на другой слайд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5364163" y="1773238"/>
            <a:ext cx="647700" cy="668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аленький колокольч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 decel="100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аленький колокольч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600" decel="100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аленький колокольч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600" decel="100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600" decel="100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00" decel="100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00" decel="100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аленький колокольч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42" dur="1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вя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вя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7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 nodeType="clickPar">
                      <p:stCondLst>
                        <p:cond delay="0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1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68" dur="1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вя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1"/>
                  </p:tgtEl>
                </p:cond>
              </p:nextCondLst>
            </p:seq>
          </p:childTnLst>
        </p:cTn>
      </p:par>
    </p:tnLst>
    <p:bldLst>
      <p:bldP spid="7179" grpId="0" animBg="1"/>
      <p:bldP spid="7179" grpId="1" animBg="1"/>
      <p:bldP spid="7180" grpId="0" animBg="1"/>
      <p:bldP spid="7180" grpId="1" animBg="1"/>
      <p:bldP spid="7181" grpId="0" animBg="1"/>
      <p:bldP spid="7181" grpId="1" animBg="1"/>
      <p:bldP spid="718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8196" name="Picture 4" descr="d64142b7adc8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 descr="снежинка с тортом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" r="72501" b="76268"/>
          <a:stretch>
            <a:fillRect/>
          </a:stretch>
        </p:blipFill>
        <p:spPr bwMode="auto">
          <a:xfrm>
            <a:off x="6081713" y="2997200"/>
            <a:ext cx="3062287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WordArt 7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39750" y="2781300"/>
            <a:ext cx="2232025" cy="2232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К</a:t>
            </a:r>
          </a:p>
        </p:txBody>
      </p:sp>
      <p:sp>
        <p:nvSpPr>
          <p:cNvPr id="8199" name="WordArt 8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708400" y="2060575"/>
            <a:ext cx="2087563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И</a:t>
            </a:r>
          </a:p>
        </p:txBody>
      </p:sp>
      <p:pic>
        <p:nvPicPr>
          <p:cNvPr id="8200" name="Picture 9" descr="Снежная королева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23" b="28575"/>
          <a:stretch>
            <a:fillRect/>
          </a:stretch>
        </p:blipFill>
        <p:spPr bwMode="auto">
          <a:xfrm>
            <a:off x="6503988" y="0"/>
            <a:ext cx="2640012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WordArt 10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364163" y="4652963"/>
            <a:ext cx="647700" cy="668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М</a:t>
            </a:r>
          </a:p>
        </p:txBody>
      </p:sp>
      <p:sp>
        <p:nvSpPr>
          <p:cNvPr id="8203" name="WordArt 11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940425" y="5661025"/>
            <a:ext cx="647700" cy="668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С</a:t>
            </a:r>
          </a:p>
        </p:txBody>
      </p:sp>
      <p:sp>
        <p:nvSpPr>
          <p:cNvPr id="8204" name="WordArt 12">
            <a:hlinkClick r:id="rId8" action="ppaction://hlinksldjump">
              <a:snd r:embed="rId9" name="ab, переход на другой слайд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7380288" y="5876925"/>
            <a:ext cx="647700" cy="668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Т</a:t>
            </a:r>
          </a:p>
        </p:txBody>
      </p:sp>
      <p:sp>
        <p:nvSpPr>
          <p:cNvPr id="8205" name="WordArt 13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316913" y="5300663"/>
            <a:ext cx="647700" cy="668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аленький колокольч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 decel="100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600" decel="100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600" decel="100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600" decel="100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00" decel="100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00" decel="100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42" dur="1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вя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вя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82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 nodeType="clickPar">
                      <p:stCondLst>
                        <p:cond delay="0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1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68" dur="1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вя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5"/>
                  </p:tgtEl>
                </p:cond>
              </p:nextCondLst>
            </p:seq>
          </p:childTnLst>
        </p:cTn>
      </p:par>
    </p:tnLst>
    <p:bldLst>
      <p:bldP spid="8202" grpId="0" animBg="1"/>
      <p:bldP spid="8202" grpId="1" animBg="1"/>
      <p:bldP spid="8203" grpId="0" animBg="1"/>
      <p:bldP spid="8203" grpId="1" animBg="1"/>
      <p:bldP spid="8204" grpId="0" animBg="1"/>
      <p:bldP spid="8205" grpId="0" animBg="1"/>
      <p:bldP spid="820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9220" name="Picture 4" descr="d64142b7adc8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WordArt 6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39750" y="2565400"/>
            <a:ext cx="2232025" cy="2232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К</a:t>
            </a:r>
          </a:p>
        </p:txBody>
      </p:sp>
      <p:sp>
        <p:nvSpPr>
          <p:cNvPr id="9222" name="WordArt 7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779838" y="2060575"/>
            <a:ext cx="2087562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И</a:t>
            </a:r>
          </a:p>
        </p:txBody>
      </p:sp>
      <p:sp>
        <p:nvSpPr>
          <p:cNvPr id="9223" name="WordArt 8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019925" y="3213100"/>
            <a:ext cx="1800225" cy="2233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Т</a:t>
            </a:r>
          </a:p>
        </p:txBody>
      </p:sp>
      <p:sp>
        <p:nvSpPr>
          <p:cNvPr id="9224" name="AutoShape 9">
            <a:hlinkClick r:id="" action="ppaction://hlinkshowjump?jump=nextslide" highlightClick="1">
              <a:snd r:embed="rId4" name="FANF3.WAV"/>
            </a:hlinkClick>
          </p:cNvPr>
          <p:cNvSpPr>
            <a:spLocks noChangeArrowheads="1"/>
          </p:cNvSpPr>
          <p:nvPr/>
        </p:nvSpPr>
        <p:spPr bwMode="auto">
          <a:xfrm>
            <a:off x="4067175" y="6021388"/>
            <a:ext cx="1008063" cy="549275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9225" name="Picture 10" descr="Снежная королева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23" b="28575"/>
          <a:stretch>
            <a:fillRect/>
          </a:stretch>
        </p:blipFill>
        <p:spPr bwMode="auto">
          <a:xfrm>
            <a:off x="6503988" y="0"/>
            <a:ext cx="2640012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0244" name="Picture 5" descr="d64142b7adc8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 descr="Снежная королева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23" b="28575"/>
          <a:stretch>
            <a:fillRect/>
          </a:stretch>
        </p:blipFill>
        <p:spPr bwMode="auto">
          <a:xfrm>
            <a:off x="6503988" y="0"/>
            <a:ext cx="2640012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7" descr="звезда с китом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04" b="20972"/>
          <a:stretch>
            <a:fillRect/>
          </a:stretch>
        </p:blipFill>
        <p:spPr bwMode="auto">
          <a:xfrm>
            <a:off x="1619250" y="765175"/>
            <a:ext cx="5897563" cy="568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1268" name="Picture 4" descr="d64142b7adc8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звёздочка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86" r="39485" b="18588"/>
          <a:stretch>
            <a:fillRect/>
          </a:stretch>
        </p:blipFill>
        <p:spPr bwMode="auto">
          <a:xfrm>
            <a:off x="4284663" y="333375"/>
            <a:ext cx="1184275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 descr="снеж с дверью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068638"/>
            <a:ext cx="289242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 descr="снеж с облаком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" r="71959" b="76456"/>
          <a:stretch>
            <a:fillRect/>
          </a:stretch>
        </p:blipFill>
        <p:spPr bwMode="auto">
          <a:xfrm>
            <a:off x="3419475" y="2349500"/>
            <a:ext cx="3168650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1" descr="снеж с морковкой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" r="71959" b="76762"/>
          <a:stretch>
            <a:fillRect/>
          </a:stretch>
        </p:blipFill>
        <p:spPr bwMode="auto">
          <a:xfrm>
            <a:off x="6262688" y="3357563"/>
            <a:ext cx="2881312" cy="268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2" name="WordArt 12">
            <a:hlinkClick r:id="rId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50825" y="2997200"/>
            <a:ext cx="647700" cy="668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В</a:t>
            </a:r>
          </a:p>
        </p:txBody>
      </p:sp>
      <p:sp>
        <p:nvSpPr>
          <p:cNvPr id="10255" name="WordArt 15">
            <a:hlinkClick r:id="rId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042988" y="2420938"/>
            <a:ext cx="647700" cy="668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Т</a:t>
            </a:r>
          </a:p>
        </p:txBody>
      </p:sp>
      <p:sp>
        <p:nvSpPr>
          <p:cNvPr id="10256" name="WordArt 16">
            <a:hlinkClick r:id="rId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979613" y="2420938"/>
            <a:ext cx="647700" cy="668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Г</a:t>
            </a:r>
          </a:p>
        </p:txBody>
      </p:sp>
      <p:sp>
        <p:nvSpPr>
          <p:cNvPr id="10257" name="WordArt 17">
            <a:hlinkClick r:id="" action="ppaction://hlinkshowjump?jump=nextslide">
              <a:snd r:embed="rId12" name="ab, переход на другой слайд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2700338" y="2781300"/>
            <a:ext cx="647700" cy="668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Д</a:t>
            </a:r>
          </a:p>
        </p:txBody>
      </p:sp>
      <p:pic>
        <p:nvPicPr>
          <p:cNvPr id="11277" name="Picture 5" descr="Снежная королева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23" b="28575"/>
          <a:stretch>
            <a:fillRect/>
          </a:stretch>
        </p:blipFill>
        <p:spPr bwMode="auto">
          <a:xfrm>
            <a:off x="5807075" y="0"/>
            <a:ext cx="3336925" cy="37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382 0.33056 L -3.33333E-6 -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91" y="-165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600" decel="100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маленький колокольч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600" decel="100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600" decel="100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00" decel="100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00" decel="100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маленький колокольч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600" decel="100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600" decel="100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00" decel="100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00" decel="100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маленький колокольч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600" decel="1000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600" decel="100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00" decel="100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00" decel="100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маленький колокольч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1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60" dur="1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61" dur="1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1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звя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1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73" dur="1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4" dur="1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1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звя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0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 nodeType="clickPar">
                      <p:stCondLst>
                        <p:cond delay="0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1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86" dur="1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87" dur="1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1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звя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6"/>
                  </p:tgtEl>
                </p:cond>
              </p:nextCondLst>
            </p:seq>
          </p:childTnLst>
        </p:cTn>
      </p:par>
    </p:tnLst>
    <p:bldLst>
      <p:bldP spid="10252" grpId="0" animBg="1"/>
      <p:bldP spid="10252" grpId="1" animBg="1"/>
      <p:bldP spid="10255" grpId="0" animBg="1"/>
      <p:bldP spid="10255" grpId="1" animBg="1"/>
      <p:bldP spid="10256" grpId="0" animBg="1"/>
      <p:bldP spid="10256" grpId="1" animBg="1"/>
      <p:bldP spid="10257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214</Words>
  <Application>Microsoft Office PowerPoint</Application>
  <PresentationFormat>Экран (4:3)</PresentationFormat>
  <Paragraphs>83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Piffss</dc:creator>
  <cp:lastModifiedBy>RITA HOME PC</cp:lastModifiedBy>
  <cp:revision>34</cp:revision>
  <dcterms:created xsi:type="dcterms:W3CDTF">2012-01-03T10:06:33Z</dcterms:created>
  <dcterms:modified xsi:type="dcterms:W3CDTF">2016-05-01T17:26:58Z</dcterms:modified>
</cp:coreProperties>
</file>