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gif" ContentType="image/gif"/>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83" r:id="rId2"/>
    <p:sldId id="285" r:id="rId3"/>
    <p:sldId id="287" r:id="rId4"/>
    <p:sldId id="289" r:id="rId5"/>
    <p:sldId id="256" r:id="rId6"/>
    <p:sldId id="263" r:id="rId7"/>
    <p:sldId id="264" r:id="rId8"/>
    <p:sldId id="265" r:id="rId9"/>
    <p:sldId id="266" r:id="rId10"/>
    <p:sldId id="267" r:id="rId11"/>
    <p:sldId id="257" r:id="rId12"/>
    <p:sldId id="259" r:id="rId13"/>
    <p:sldId id="260" r:id="rId14"/>
    <p:sldId id="261" r:id="rId15"/>
    <p:sldId id="262"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90" r:id="rId32"/>
  </p:sldIdLst>
  <p:sldSz cx="9144000" cy="6858000" type="screen4x3"/>
  <p:notesSz cx="6858000" cy="9144000"/>
  <p:defaultTextStyle>
    <a:defPPr>
      <a:defRPr lang="en-US"/>
    </a:defPPr>
    <a:lvl1pPr algn="l" rtl="0" fontAlgn="base">
      <a:spcBef>
        <a:spcPct val="0"/>
      </a:spcBef>
      <a:spcAft>
        <a:spcPct val="0"/>
      </a:spcAft>
      <a:defRPr sz="6000" kern="1200">
        <a:solidFill>
          <a:schemeClr val="tx1"/>
        </a:solidFill>
        <a:latin typeface="Arial" charset="0"/>
        <a:ea typeface="+mn-ea"/>
        <a:cs typeface="+mn-cs"/>
      </a:defRPr>
    </a:lvl1pPr>
    <a:lvl2pPr marL="457200" algn="l" rtl="0" fontAlgn="base">
      <a:spcBef>
        <a:spcPct val="0"/>
      </a:spcBef>
      <a:spcAft>
        <a:spcPct val="0"/>
      </a:spcAft>
      <a:defRPr sz="6000" kern="1200">
        <a:solidFill>
          <a:schemeClr val="tx1"/>
        </a:solidFill>
        <a:latin typeface="Arial" charset="0"/>
        <a:ea typeface="+mn-ea"/>
        <a:cs typeface="+mn-cs"/>
      </a:defRPr>
    </a:lvl2pPr>
    <a:lvl3pPr marL="914400" algn="l" rtl="0" fontAlgn="base">
      <a:spcBef>
        <a:spcPct val="0"/>
      </a:spcBef>
      <a:spcAft>
        <a:spcPct val="0"/>
      </a:spcAft>
      <a:defRPr sz="6000" kern="1200">
        <a:solidFill>
          <a:schemeClr val="tx1"/>
        </a:solidFill>
        <a:latin typeface="Arial" charset="0"/>
        <a:ea typeface="+mn-ea"/>
        <a:cs typeface="+mn-cs"/>
      </a:defRPr>
    </a:lvl3pPr>
    <a:lvl4pPr marL="1371600" algn="l" rtl="0" fontAlgn="base">
      <a:spcBef>
        <a:spcPct val="0"/>
      </a:spcBef>
      <a:spcAft>
        <a:spcPct val="0"/>
      </a:spcAft>
      <a:defRPr sz="6000" kern="1200">
        <a:solidFill>
          <a:schemeClr val="tx1"/>
        </a:solidFill>
        <a:latin typeface="Arial" charset="0"/>
        <a:ea typeface="+mn-ea"/>
        <a:cs typeface="+mn-cs"/>
      </a:defRPr>
    </a:lvl4pPr>
    <a:lvl5pPr marL="1828800" algn="l" rtl="0" fontAlgn="base">
      <a:spcBef>
        <a:spcPct val="0"/>
      </a:spcBef>
      <a:spcAft>
        <a:spcPct val="0"/>
      </a:spcAft>
      <a:defRPr sz="6000" kern="1200">
        <a:solidFill>
          <a:schemeClr val="tx1"/>
        </a:solidFill>
        <a:latin typeface="Arial" charset="0"/>
        <a:ea typeface="+mn-ea"/>
        <a:cs typeface="+mn-cs"/>
      </a:defRPr>
    </a:lvl5pPr>
    <a:lvl6pPr marL="2286000" algn="l" defTabSz="914400" rtl="0" eaLnBrk="1" latinLnBrk="0" hangingPunct="1">
      <a:defRPr sz="6000" kern="1200">
        <a:solidFill>
          <a:schemeClr val="tx1"/>
        </a:solidFill>
        <a:latin typeface="Arial" charset="0"/>
        <a:ea typeface="+mn-ea"/>
        <a:cs typeface="+mn-cs"/>
      </a:defRPr>
    </a:lvl6pPr>
    <a:lvl7pPr marL="2743200" algn="l" defTabSz="914400" rtl="0" eaLnBrk="1" latinLnBrk="0" hangingPunct="1">
      <a:defRPr sz="6000" kern="1200">
        <a:solidFill>
          <a:schemeClr val="tx1"/>
        </a:solidFill>
        <a:latin typeface="Arial" charset="0"/>
        <a:ea typeface="+mn-ea"/>
        <a:cs typeface="+mn-cs"/>
      </a:defRPr>
    </a:lvl7pPr>
    <a:lvl8pPr marL="3200400" algn="l" defTabSz="914400" rtl="0" eaLnBrk="1" latinLnBrk="0" hangingPunct="1">
      <a:defRPr sz="6000" kern="1200">
        <a:solidFill>
          <a:schemeClr val="tx1"/>
        </a:solidFill>
        <a:latin typeface="Arial" charset="0"/>
        <a:ea typeface="+mn-ea"/>
        <a:cs typeface="+mn-cs"/>
      </a:defRPr>
    </a:lvl8pPr>
    <a:lvl9pPr marL="3657600" algn="l" defTabSz="914400" rtl="0" eaLnBrk="1" latinLnBrk="0" hangingPunct="1">
      <a:defRPr sz="6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CC00"/>
    <a:srgbClr val="FFFF99"/>
    <a:srgbClr val="000000"/>
    <a:srgbClr val="FF0000"/>
    <a:srgbClr val="3366FF"/>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94" autoAdjust="0"/>
    <p:restoredTop sz="94728" autoAdjust="0"/>
  </p:normalViewPr>
  <p:slideViewPr>
    <p:cSldViewPr snapToGrid="0">
      <p:cViewPr>
        <p:scale>
          <a:sx n="66" d="100"/>
          <a:sy n="66" d="100"/>
        </p:scale>
        <p:origin x="-1422" y="-8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404" y="-6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en-US"/>
          </a:p>
        </p:txBody>
      </p:sp>
      <p:sp>
        <p:nvSpPr>
          <p:cNvPr id="378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en-US"/>
          </a:p>
        </p:txBody>
      </p:sp>
      <p:sp>
        <p:nvSpPr>
          <p:cNvPr id="378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en-US"/>
          </a:p>
        </p:txBody>
      </p:sp>
      <p:sp>
        <p:nvSpPr>
          <p:cNvPr id="378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C0AC257F-77FC-4DFE-B656-9ACA3B7E334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en-US"/>
          </a:p>
        </p:txBody>
      </p:sp>
      <p:sp>
        <p:nvSpPr>
          <p:cNvPr id="358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en-US"/>
          </a:p>
        </p:txBody>
      </p:sp>
      <p:sp>
        <p:nvSpPr>
          <p:cNvPr id="337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en-US"/>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90228709-68B6-4C97-9B59-49CA6ADE236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image" Target="../media/image3.png"/><Relationship Id="rId4" Type="http://schemas.openxmlformats.org/officeDocument/2006/relationships/image" Target="../media/image2.png"/></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image" Target="../media/image3.png"/><Relationship Id="rId4" Type="http://schemas.openxmlformats.org/officeDocument/2006/relationships/image" Target="../media/image2.png"/></Relationships>
</file>

<file path=ppt/notesSlides/_rels/note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image" Target="../media/image3.png"/><Relationship Id="rId4" Type="http://schemas.openxmlformats.org/officeDocument/2006/relationships/image" Target="../media/image2.png"/></Relationships>
</file>

<file path=ppt/notesSlides/_rels/note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image" Target="../media/image3.png"/><Relationship Id="rId4" Type="http://schemas.openxmlformats.org/officeDocument/2006/relationships/image" Target="../media/image2.png"/></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A8FC768-5249-4303-B09B-1298C03EC401}" type="slidenum">
              <a:rPr lang="en-US"/>
              <a:pPr/>
              <a:t>1</a:t>
            </a:fld>
            <a:endParaRPr lang="en-US"/>
          </a:p>
        </p:txBody>
      </p:sp>
      <p:sp>
        <p:nvSpPr>
          <p:cNvPr id="34819" name="Rectangle 2"/>
          <p:cNvSpPr>
            <a:spLocks noRot="1" noChangeArrowheads="1" noTextEdit="1"/>
          </p:cNvSpPr>
          <p:nvPr>
            <p:ph type="sldImg"/>
          </p:nvPr>
        </p:nvSpPr>
        <p:spPr>
          <a:xfrm>
            <a:off x="266700" y="219075"/>
            <a:ext cx="2322513" cy="1741488"/>
          </a:xfrm>
          <a:ln/>
        </p:spPr>
      </p:sp>
      <p:sp>
        <p:nvSpPr>
          <p:cNvPr id="34820" name="Rectangle 3"/>
          <p:cNvSpPr>
            <a:spLocks noGrp="1" noChangeArrowheads="1"/>
          </p:cNvSpPr>
          <p:nvPr>
            <p:ph type="body" idx="1"/>
          </p:nvPr>
        </p:nvSpPr>
        <p:spPr>
          <a:xfrm>
            <a:off x="2735263" y="277813"/>
            <a:ext cx="4122737" cy="1257300"/>
          </a:xfrm>
          <a:noFill/>
          <a:ln/>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0" y="3467100"/>
            <a:ext cx="3497263" cy="2097088"/>
          </a:xfrm>
          <a:prstGeom prst="rect">
            <a:avLst/>
          </a:prstGeom>
          <a:noFill/>
          <a:ln w="9525">
            <a:noFill/>
            <a:miter lim="800000"/>
            <a:headEnd/>
            <a:tailEnd/>
          </a:ln>
        </p:spPr>
        <p:txBody>
          <a:bodyPr/>
          <a:lstStyle/>
          <a:p>
            <a:pPr marL="228600" indent="-228600">
              <a:buFontTx/>
              <a:buAutoNum type="arabicPeriod"/>
            </a:pPr>
            <a:r>
              <a:rPr lang="en-US" sz="1200">
                <a:cs typeface="Times New Roman" pitchFamily="18" charset="0"/>
              </a:rPr>
              <a:t>Print the notes for slides 1 through 3 by doing the following:</a:t>
            </a:r>
          </a:p>
          <a:p>
            <a:pPr marL="685800" lvl="1" indent="-228600">
              <a:buFontTx/>
              <a:buChar char="•"/>
            </a:pPr>
            <a:r>
              <a:rPr lang="en-US" sz="1200">
                <a:cs typeface="Times New Roman" pitchFamily="18" charset="0"/>
              </a:rPr>
              <a:t>Under </a:t>
            </a:r>
            <a:r>
              <a:rPr lang="en-US" sz="1200">
                <a:solidFill>
                  <a:srgbClr val="FF0000"/>
                </a:solidFill>
                <a:cs typeface="Times New Roman" pitchFamily="18" charset="0"/>
              </a:rPr>
              <a:t>File</a:t>
            </a:r>
            <a:r>
              <a:rPr lang="en-US" sz="1200">
                <a:cs typeface="Times New Roman" pitchFamily="18" charset="0"/>
              </a:rPr>
              <a:t> select </a:t>
            </a:r>
            <a:r>
              <a:rPr lang="en-US" sz="1200">
                <a:solidFill>
                  <a:srgbClr val="FF0000"/>
                </a:solidFill>
                <a:cs typeface="Times New Roman" pitchFamily="18" charset="0"/>
              </a:rPr>
              <a:t>Print…</a:t>
            </a:r>
            <a:endParaRPr lang="en-US" sz="1200">
              <a:cs typeface="Times New Roman" pitchFamily="18" charset="0"/>
            </a:endParaRPr>
          </a:p>
          <a:p>
            <a:pPr marL="685800" lvl="1" indent="-228600">
              <a:buFontTx/>
              <a:buChar char="•"/>
            </a:pPr>
            <a:r>
              <a:rPr lang="en-US" sz="1200">
                <a:cs typeface="Times New Roman" pitchFamily="18" charset="0"/>
              </a:rPr>
              <a:t>In the section entitled Print Range, click the radio button for </a:t>
            </a:r>
            <a:r>
              <a:rPr lang="en-US" sz="1200">
                <a:solidFill>
                  <a:srgbClr val="FF0000"/>
                </a:solidFill>
                <a:cs typeface="Times New Roman" pitchFamily="18" charset="0"/>
              </a:rPr>
              <a:t>Slides</a:t>
            </a:r>
            <a:r>
              <a:rPr lang="en-US" sz="1200">
                <a:cs typeface="Times New Roman" pitchFamily="18" charset="0"/>
              </a:rPr>
              <a:t> and in the box to its right, type in </a:t>
            </a:r>
            <a:r>
              <a:rPr lang="en-US" sz="1200">
                <a:solidFill>
                  <a:srgbClr val="FF0000"/>
                </a:solidFill>
                <a:cs typeface="Times New Roman" pitchFamily="18" charset="0"/>
              </a:rPr>
              <a:t>1-3</a:t>
            </a:r>
            <a:r>
              <a:rPr lang="en-US" sz="1200">
                <a:cs typeface="Times New Roman" pitchFamily="18" charset="0"/>
              </a:rPr>
              <a:t>.</a:t>
            </a:r>
          </a:p>
          <a:p>
            <a:pPr marL="685800" lvl="1" indent="-228600">
              <a:buFontTx/>
              <a:buChar char="•"/>
            </a:pPr>
            <a:r>
              <a:rPr lang="en-US" sz="1200">
                <a:cs typeface="Times New Roman" pitchFamily="18" charset="0"/>
              </a:rPr>
              <a:t>Under </a:t>
            </a:r>
            <a:r>
              <a:rPr lang="en-US" sz="1200">
                <a:solidFill>
                  <a:srgbClr val="FF0000"/>
                </a:solidFill>
                <a:cs typeface="Times New Roman" pitchFamily="18" charset="0"/>
              </a:rPr>
              <a:t>Print what:</a:t>
            </a:r>
            <a:r>
              <a:rPr lang="en-US" sz="1200">
                <a:cs typeface="Times New Roman" pitchFamily="18" charset="0"/>
              </a:rPr>
              <a:t>, select </a:t>
            </a:r>
            <a:r>
              <a:rPr lang="en-US" sz="1200">
                <a:solidFill>
                  <a:srgbClr val="FF0000"/>
                </a:solidFill>
                <a:cs typeface="Times New Roman" pitchFamily="18" charset="0"/>
              </a:rPr>
              <a:t>Notes Pages</a:t>
            </a:r>
            <a:r>
              <a:rPr lang="en-US" sz="1200">
                <a:cs typeface="Times New Roman" pitchFamily="18" charset="0"/>
              </a:rPr>
              <a:t>. </a:t>
            </a:r>
          </a:p>
          <a:p>
            <a:pPr marL="685800" lvl="1" indent="-228600"/>
            <a:endParaRPr lang="en-US" sz="600">
              <a:cs typeface="Times New Roman" pitchFamily="18" charset="0"/>
            </a:endParaRPr>
          </a:p>
          <a:p>
            <a:pPr marL="685800" lvl="1" indent="-228600"/>
            <a:r>
              <a:rPr lang="en-US" sz="1200">
                <a:cs typeface="Times New Roman" pitchFamily="18" charset="0"/>
              </a:rPr>
              <a:t>	At this point, the Print pop-up should look like the picture at the right.</a:t>
            </a:r>
          </a:p>
          <a:p>
            <a:pPr marL="685800" lvl="1" indent="-228600"/>
            <a:endParaRPr lang="en-US" sz="600">
              <a:cs typeface="Times New Roman" pitchFamily="18" charset="0"/>
            </a:endParaRPr>
          </a:p>
          <a:p>
            <a:pPr marL="685800" lvl="1" indent="-228600">
              <a:buFontTx/>
              <a:buChar char="•"/>
            </a:pPr>
            <a:r>
              <a:rPr lang="en-US" sz="1200">
                <a:cs typeface="Times New Roman" pitchFamily="18" charset="0"/>
              </a:rPr>
              <a:t>Click </a:t>
            </a:r>
            <a:r>
              <a:rPr lang="en-US" sz="1200">
                <a:solidFill>
                  <a:srgbClr val="FF0000"/>
                </a:solidFill>
                <a:cs typeface="Times New Roman" pitchFamily="18" charset="0"/>
              </a:rPr>
              <a:t>OK</a:t>
            </a:r>
          </a:p>
        </p:txBody>
      </p:sp>
      <p:grpSp>
        <p:nvGrpSpPr>
          <p:cNvPr id="34822" name="Group 5"/>
          <p:cNvGrpSpPr>
            <a:grpSpLocks/>
          </p:cNvGrpSpPr>
          <p:nvPr/>
        </p:nvGrpSpPr>
        <p:grpSpPr bwMode="auto">
          <a:xfrm>
            <a:off x="3913188" y="3124200"/>
            <a:ext cx="2765425" cy="2870200"/>
            <a:chOff x="1578" y="810"/>
            <a:chExt cx="1934" cy="2008"/>
          </a:xfrm>
        </p:grpSpPr>
        <p:pic>
          <p:nvPicPr>
            <p:cNvPr id="34835" name="Picture 6"/>
            <p:cNvPicPr>
              <a:picLocks noChangeAspect="1" noChangeArrowheads="1"/>
            </p:cNvPicPr>
            <p:nvPr/>
          </p:nvPicPr>
          <p:blipFill>
            <a:blip r:embed="rId3"/>
            <a:srcRect/>
            <a:stretch>
              <a:fillRect/>
            </a:stretch>
          </p:blipFill>
          <p:spPr bwMode="auto">
            <a:xfrm>
              <a:off x="1584" y="810"/>
              <a:ext cx="1928" cy="2008"/>
            </a:xfrm>
            <a:prstGeom prst="rect">
              <a:avLst/>
            </a:prstGeom>
            <a:noFill/>
            <a:ln w="9525">
              <a:noFill/>
              <a:miter lim="800000"/>
              <a:headEnd/>
              <a:tailEnd/>
            </a:ln>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p:spPr>
          <p:txBody>
            <a:bodyPr wrap="none" anchor="ctr"/>
            <a:lstStyle/>
            <a:p>
              <a:endParaRPr lang="ru-RU" sz="1200"/>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p:spPr>
          <p:txBody>
            <a:bodyPr wrap="none" anchor="ctr"/>
            <a:lstStyle/>
            <a:p>
              <a:endParaRPr lang="ru-RU" sz="1200"/>
            </a:p>
          </p:txBody>
        </p:sp>
      </p:grpSp>
      <p:sp>
        <p:nvSpPr>
          <p:cNvPr id="34823" name="Line 10"/>
          <p:cNvSpPr>
            <a:spLocks noChangeShapeType="1"/>
          </p:cNvSpPr>
          <p:nvPr/>
        </p:nvSpPr>
        <p:spPr bwMode="auto">
          <a:xfrm>
            <a:off x="3241675" y="4395788"/>
            <a:ext cx="755650" cy="92075"/>
          </a:xfrm>
          <a:prstGeom prst="line">
            <a:avLst/>
          </a:prstGeom>
          <a:noFill/>
          <a:ln w="9525">
            <a:solidFill>
              <a:srgbClr val="FF0000"/>
            </a:solidFill>
            <a:round/>
            <a:headEnd/>
            <a:tailEnd type="triangle" w="med" len="med"/>
          </a:ln>
        </p:spPr>
        <p:txBody>
          <a:bodyPr/>
          <a:lstStyle/>
          <a:p>
            <a:endParaRPr lang="ru-RU"/>
          </a:p>
        </p:txBody>
      </p:sp>
      <p:sp>
        <p:nvSpPr>
          <p:cNvPr id="34824" name="Line 11"/>
          <p:cNvSpPr>
            <a:spLocks noChangeShapeType="1"/>
          </p:cNvSpPr>
          <p:nvPr/>
        </p:nvSpPr>
        <p:spPr bwMode="auto">
          <a:xfrm>
            <a:off x="3498850" y="4702175"/>
            <a:ext cx="450850" cy="311150"/>
          </a:xfrm>
          <a:prstGeom prst="line">
            <a:avLst/>
          </a:prstGeom>
          <a:noFill/>
          <a:ln w="9525">
            <a:solidFill>
              <a:srgbClr val="FF0000"/>
            </a:solidFill>
            <a:round/>
            <a:headEnd/>
            <a:tailEnd type="triangle" w="med" len="med"/>
          </a:ln>
        </p:spPr>
        <p:txBody>
          <a:bodyPr/>
          <a:lstStyle/>
          <a:p>
            <a:endParaRPr lang="ru-RU"/>
          </a:p>
        </p:txBody>
      </p:sp>
      <p:sp>
        <p:nvSpPr>
          <p:cNvPr id="34825" name="Rectangle 12"/>
          <p:cNvSpPr>
            <a:spLocks noChangeArrowheads="1"/>
          </p:cNvSpPr>
          <p:nvPr/>
        </p:nvSpPr>
        <p:spPr bwMode="auto">
          <a:xfrm>
            <a:off x="247650" y="5572125"/>
            <a:ext cx="3621088" cy="858838"/>
          </a:xfrm>
          <a:prstGeom prst="rect">
            <a:avLst/>
          </a:prstGeom>
          <a:noFill/>
          <a:ln w="9525">
            <a:noFill/>
            <a:miter lim="800000"/>
            <a:headEnd/>
            <a:tailEnd/>
          </a:ln>
        </p:spPr>
        <p:txBody>
          <a:bodyPr/>
          <a:lstStyle/>
          <a:p>
            <a:pPr marL="228600" indent="-228600">
              <a:spcBef>
                <a:spcPct val="30000"/>
              </a:spcBef>
            </a:pPr>
            <a:r>
              <a:rPr lang="en-US" sz="1200">
                <a:cs typeface="Times New Roman" pitchFamily="18" charset="0"/>
              </a:rPr>
              <a:t>2.	Now that you have printed instructions for tailoring the game, you can make the needed changes to each slide by moving into Slide View.  Simply </a:t>
            </a:r>
            <a:r>
              <a:rPr lang="en-US" sz="1200" u="sng">
                <a:cs typeface="Times New Roman" pitchFamily="18" charset="0"/>
              </a:rPr>
              <a:t>double click the blue slide above</a:t>
            </a:r>
            <a:r>
              <a:rPr lang="en-US" sz="1200">
                <a:cs typeface="Times New Roman" pitchFamily="18" charset="0"/>
              </a:rPr>
              <a:t>.</a:t>
            </a:r>
          </a:p>
        </p:txBody>
      </p:sp>
      <p:sp>
        <p:nvSpPr>
          <p:cNvPr id="34826" name="Rectangle 14"/>
          <p:cNvSpPr>
            <a:spLocks noChangeArrowheads="1"/>
          </p:cNvSpPr>
          <p:nvPr/>
        </p:nvSpPr>
        <p:spPr bwMode="auto">
          <a:xfrm>
            <a:off x="247650" y="6467475"/>
            <a:ext cx="3621088" cy="2430463"/>
          </a:xfrm>
          <a:prstGeom prst="rect">
            <a:avLst/>
          </a:prstGeom>
          <a:noFill/>
          <a:ln w="9525">
            <a:noFill/>
            <a:miter lim="800000"/>
            <a:headEnd/>
            <a:tailEnd/>
          </a:ln>
        </p:spPr>
        <p:txBody>
          <a:bodyPr/>
          <a:lstStyle/>
          <a:p>
            <a:pPr marL="228600" indent="-228600">
              <a:spcBef>
                <a:spcPct val="30000"/>
              </a:spcBef>
              <a:buFontTx/>
              <a:buAutoNum type="arabicPeriod" startAt="3"/>
            </a:pPr>
            <a:r>
              <a:rPr lang="en-US" sz="1200">
                <a:cs typeface="Times New Roman" pitchFamily="18" charset="0"/>
              </a:rPr>
              <a:t>Change Slide 1:</a:t>
            </a:r>
          </a:p>
          <a:p>
            <a:pPr marL="685800" lvl="1" indent="-228600">
              <a:spcBef>
                <a:spcPct val="30000"/>
              </a:spcBef>
              <a:buFontTx/>
              <a:buChar char="•"/>
            </a:pPr>
            <a:r>
              <a:rPr lang="en-US" sz="1200">
                <a:cs typeface="Times New Roman" pitchFamily="18" charset="0"/>
              </a:rPr>
              <a:t>Double click on the word </a:t>
            </a:r>
            <a:r>
              <a:rPr lang="en-US" sz="1200">
                <a:solidFill>
                  <a:srgbClr val="FF0000"/>
                </a:solidFill>
                <a:cs typeface="Times New Roman" pitchFamily="18" charset="0"/>
              </a:rPr>
              <a:t>Subject</a:t>
            </a:r>
            <a:r>
              <a:rPr lang="en-US" sz="1200">
                <a:cs typeface="Times New Roman" pitchFamily="18" charset="0"/>
              </a:rPr>
              <a:t>, and type in the subject you want in its place (e.g., Math).</a:t>
            </a:r>
          </a:p>
          <a:p>
            <a:pPr marL="685800" lvl="1" indent="-228600">
              <a:spcBef>
                <a:spcPct val="30000"/>
              </a:spcBef>
              <a:buFontTx/>
              <a:buChar char="•"/>
            </a:pPr>
            <a:r>
              <a:rPr lang="en-US" sz="1200">
                <a:cs typeface="Times New Roman" pitchFamily="18" charset="0"/>
              </a:rPr>
              <a:t>Double click on the word </a:t>
            </a:r>
            <a:r>
              <a:rPr lang="en-US" sz="1200">
                <a:solidFill>
                  <a:srgbClr val="FF0000"/>
                </a:solidFill>
                <a:cs typeface="Times New Roman" pitchFamily="18" charset="0"/>
              </a:rPr>
              <a:t>Teacher</a:t>
            </a:r>
            <a:r>
              <a:rPr lang="en-US" sz="1200">
                <a:cs typeface="Times New Roman" pitchFamily="18" charset="0"/>
              </a:rPr>
              <a:t> in the bottom right of the slide, and type over it with your name (e.g., Mr. Link).</a:t>
            </a:r>
          </a:p>
          <a:p>
            <a:pPr marL="685800" lvl="1" indent="-228600">
              <a:spcBef>
                <a:spcPct val="30000"/>
              </a:spcBef>
            </a:pPr>
            <a:r>
              <a:rPr lang="en-US" sz="1200">
                <a:cs typeface="Times New Roman" pitchFamily="18" charset="0"/>
              </a:rPr>
              <a:t>	After doing this, the new slide will look something like this:</a:t>
            </a:r>
          </a:p>
          <a:p>
            <a:pPr marL="228600" indent="-228600">
              <a:spcBef>
                <a:spcPct val="30000"/>
              </a:spcBef>
            </a:pPr>
            <a:endParaRPr lang="en-US" sz="600">
              <a:cs typeface="Times New Roman" pitchFamily="18" charset="0"/>
            </a:endParaRPr>
          </a:p>
          <a:p>
            <a:pPr marL="228600" indent="-228600">
              <a:spcBef>
                <a:spcPct val="30000"/>
              </a:spcBef>
            </a:pPr>
            <a:r>
              <a:rPr lang="en-US" sz="1200">
                <a:cs typeface="Times New Roman" pitchFamily="18" charset="0"/>
              </a:rPr>
              <a:t>4.	Go on to the next slide.</a:t>
            </a:r>
          </a:p>
        </p:txBody>
      </p:sp>
      <p:pic>
        <p:nvPicPr>
          <p:cNvPr id="34827" name="Picture 16"/>
          <p:cNvPicPr>
            <a:picLocks noChangeAspect="1" noChangeArrowheads="1"/>
          </p:cNvPicPr>
          <p:nvPr/>
        </p:nvPicPr>
        <p:blipFill>
          <a:blip r:embed="rId4"/>
          <a:srcRect/>
          <a:stretch>
            <a:fillRect/>
          </a:stretch>
        </p:blipFill>
        <p:spPr bwMode="auto">
          <a:xfrm>
            <a:off x="3913188" y="6438900"/>
            <a:ext cx="2770187" cy="2078038"/>
          </a:xfrm>
          <a:prstGeom prst="rect">
            <a:avLst/>
          </a:prstGeom>
          <a:noFill/>
          <a:ln w="9525">
            <a:noFill/>
            <a:miter lim="800000"/>
            <a:headEnd/>
            <a:tailEnd/>
          </a:ln>
        </p:spPr>
      </p:pic>
      <p:sp>
        <p:nvSpPr>
          <p:cNvPr id="34828" name="Line 17"/>
          <p:cNvSpPr>
            <a:spLocks noChangeShapeType="1"/>
          </p:cNvSpPr>
          <p:nvPr/>
        </p:nvSpPr>
        <p:spPr bwMode="auto">
          <a:xfrm>
            <a:off x="2486025" y="8258175"/>
            <a:ext cx="1352550" cy="0"/>
          </a:xfrm>
          <a:prstGeom prst="line">
            <a:avLst/>
          </a:prstGeom>
          <a:noFill/>
          <a:ln w="9525">
            <a:solidFill>
              <a:schemeClr val="tx1"/>
            </a:solidFill>
            <a:round/>
            <a:headEnd/>
            <a:tailEnd type="triangle" w="med" len="med"/>
          </a:ln>
        </p:spPr>
        <p:txBody>
          <a:bodyPr/>
          <a:lstStyle/>
          <a:p>
            <a:endParaRPr lang="ru-RU"/>
          </a:p>
        </p:txBody>
      </p:sp>
      <p:sp>
        <p:nvSpPr>
          <p:cNvPr id="34829" name="Line 18"/>
          <p:cNvSpPr>
            <a:spLocks noChangeShapeType="1"/>
          </p:cNvSpPr>
          <p:nvPr/>
        </p:nvSpPr>
        <p:spPr bwMode="auto">
          <a:xfrm flipV="1">
            <a:off x="1885950" y="7038975"/>
            <a:ext cx="2838450" cy="190500"/>
          </a:xfrm>
          <a:prstGeom prst="line">
            <a:avLst/>
          </a:prstGeom>
          <a:noFill/>
          <a:ln w="9525">
            <a:solidFill>
              <a:srgbClr val="FF0000"/>
            </a:solidFill>
            <a:round/>
            <a:headEnd/>
            <a:tailEnd type="triangle" w="med" len="med"/>
          </a:ln>
        </p:spPr>
        <p:txBody>
          <a:bodyPr/>
          <a:lstStyle/>
          <a:p>
            <a:endParaRPr lang="ru-RU"/>
          </a:p>
        </p:txBody>
      </p:sp>
      <p:sp>
        <p:nvSpPr>
          <p:cNvPr id="34830" name="Line 19"/>
          <p:cNvSpPr>
            <a:spLocks noChangeShapeType="1"/>
          </p:cNvSpPr>
          <p:nvPr/>
        </p:nvSpPr>
        <p:spPr bwMode="auto">
          <a:xfrm>
            <a:off x="3219450" y="7858125"/>
            <a:ext cx="2714625" cy="390525"/>
          </a:xfrm>
          <a:prstGeom prst="line">
            <a:avLst/>
          </a:prstGeom>
          <a:noFill/>
          <a:ln w="9525">
            <a:solidFill>
              <a:srgbClr val="FF0000"/>
            </a:solidFill>
            <a:round/>
            <a:headEnd/>
            <a:tailEnd type="triangle" w="med" len="med"/>
          </a:ln>
        </p:spPr>
        <p:txBody>
          <a:bodyPr/>
          <a:lstStyle/>
          <a:p>
            <a:endParaRPr lang="ru-RU"/>
          </a:p>
        </p:txBody>
      </p:sp>
      <p:sp>
        <p:nvSpPr>
          <p:cNvPr id="34831" name="Text Box 20"/>
          <p:cNvSpPr txBox="1">
            <a:spLocks noChangeArrowheads="1"/>
          </p:cNvSpPr>
          <p:nvPr/>
        </p:nvSpPr>
        <p:spPr bwMode="auto">
          <a:xfrm>
            <a:off x="254000" y="2097088"/>
            <a:ext cx="6332538" cy="862012"/>
          </a:xfrm>
          <a:prstGeom prst="rect">
            <a:avLst/>
          </a:prstGeom>
          <a:noFill/>
          <a:ln w="9525">
            <a:solidFill>
              <a:schemeClr val="tx1"/>
            </a:solidFill>
            <a:miter lim="800000"/>
            <a:headEnd/>
            <a:tailEnd/>
          </a:ln>
        </p:spPr>
        <p:txBody>
          <a:bodyPr>
            <a:spAutoFit/>
          </a:bodyPr>
          <a:lstStyle/>
          <a:p>
            <a:r>
              <a:rPr lang="en-US" sz="1400" b="1"/>
              <a:t>Slide 1-Title</a:t>
            </a:r>
          </a:p>
          <a:p>
            <a:r>
              <a:rPr lang="en-US" sz="1200"/>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0" y="3119438"/>
            <a:ext cx="3427413" cy="274637"/>
          </a:xfrm>
          <a:prstGeom prst="rect">
            <a:avLst/>
          </a:prstGeom>
          <a:noFill/>
          <a:ln w="9525">
            <a:noFill/>
            <a:miter lim="800000"/>
            <a:headEnd/>
            <a:tailEnd/>
          </a:ln>
        </p:spPr>
        <p:txBody>
          <a:bodyPr wrap="none">
            <a:spAutoFit/>
          </a:bodyPr>
          <a:lstStyle/>
          <a:p>
            <a:r>
              <a:rPr lang="en-US" sz="1200" b="1"/>
              <a:t>To tailor this slide, follow these instructions:</a:t>
            </a:r>
          </a:p>
        </p:txBody>
      </p:sp>
      <p:pic>
        <p:nvPicPr>
          <p:cNvPr id="34833" name="Picture 25" descr="Picture1-web"/>
          <p:cNvPicPr>
            <a:picLocks noChangeAspect="1" noChangeArrowheads="1"/>
          </p:cNvPicPr>
          <p:nvPr/>
        </p:nvPicPr>
        <p:blipFill>
          <a:blip r:embed="rId5"/>
          <a:srcRect/>
          <a:stretch>
            <a:fillRect/>
          </a:stretch>
        </p:blipFill>
        <p:spPr bwMode="auto">
          <a:xfrm>
            <a:off x="2844800" y="192088"/>
            <a:ext cx="698500" cy="619125"/>
          </a:xfrm>
          <a:prstGeom prst="rect">
            <a:avLst/>
          </a:prstGeom>
          <a:noFill/>
          <a:ln w="9525">
            <a:noFill/>
            <a:miter lim="800000"/>
            <a:headEnd/>
            <a:tailEnd/>
          </a:ln>
        </p:spPr>
      </p:pic>
      <p:sp>
        <p:nvSpPr>
          <p:cNvPr id="34834" name="Line 26"/>
          <p:cNvSpPr>
            <a:spLocks noChangeShapeType="1"/>
          </p:cNvSpPr>
          <p:nvPr/>
        </p:nvSpPr>
        <p:spPr bwMode="auto">
          <a:xfrm>
            <a:off x="1689100" y="5422900"/>
            <a:ext cx="3848100" cy="406400"/>
          </a:xfrm>
          <a:prstGeom prst="line">
            <a:avLst/>
          </a:prstGeom>
          <a:noFill/>
          <a:ln w="9525">
            <a:solidFill>
              <a:srgbClr val="FF0000"/>
            </a:solidFill>
            <a:round/>
            <a:headEnd/>
            <a:tailEnd type="triangle" w="med" len="med"/>
          </a:ln>
        </p:spPr>
        <p:txBody>
          <a:bodyP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042EE4FA-668F-4B5F-A1F6-75B4F2DDE7AD}" type="slidenum">
              <a:rPr lang="en-US"/>
              <a:pPr/>
              <a:t>10</a:t>
            </a:fld>
            <a:endParaRPr lang="en-US"/>
          </a:p>
        </p:txBody>
      </p:sp>
      <p:sp>
        <p:nvSpPr>
          <p:cNvPr id="44035" name="Rectangle 2"/>
          <p:cNvSpPr>
            <a:spLocks noRot="1" noChangeArrowheads="1" noTextEdit="1"/>
          </p:cNvSpPr>
          <p:nvPr>
            <p:ph type="sldImg"/>
          </p:nvPr>
        </p:nvSpPr>
        <p:spPr>
          <a:ln/>
        </p:spPr>
      </p:sp>
      <p:sp>
        <p:nvSpPr>
          <p:cNvPr id="44036"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44037"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69F5FDFA-448A-41A0-B140-09253DCF0D9B}" type="slidenum">
              <a:rPr lang="en-US"/>
              <a:pPr/>
              <a:t>11</a:t>
            </a:fld>
            <a:endParaRPr lang="en-US"/>
          </a:p>
        </p:txBody>
      </p:sp>
      <p:sp>
        <p:nvSpPr>
          <p:cNvPr id="45059" name="Rectangle 2"/>
          <p:cNvSpPr>
            <a:spLocks noRot="1" noChangeArrowheads="1" noTextEdit="1"/>
          </p:cNvSpPr>
          <p:nvPr>
            <p:ph type="sldImg"/>
          </p:nvPr>
        </p:nvSpPr>
        <p:spPr>
          <a:ln/>
        </p:spPr>
      </p:sp>
      <p:sp>
        <p:nvSpPr>
          <p:cNvPr id="45060"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45061"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07C773ED-6C86-4791-B6E7-EA1FFA017EB3}" type="slidenum">
              <a:rPr lang="en-US"/>
              <a:pPr/>
              <a:t>12</a:t>
            </a:fld>
            <a:endParaRPr lang="en-US"/>
          </a:p>
        </p:txBody>
      </p:sp>
      <p:sp>
        <p:nvSpPr>
          <p:cNvPr id="46083" name="Rectangle 2"/>
          <p:cNvSpPr>
            <a:spLocks noRot="1" noChangeArrowheads="1" noTextEdit="1"/>
          </p:cNvSpPr>
          <p:nvPr>
            <p:ph type="sldImg"/>
          </p:nvPr>
        </p:nvSpPr>
        <p:spPr>
          <a:ln/>
        </p:spPr>
      </p:sp>
      <p:sp>
        <p:nvSpPr>
          <p:cNvPr id="46084"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46085"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FD0893FD-DC25-45A9-B9A3-87C3F4A4B2E2}" type="slidenum">
              <a:rPr lang="en-US"/>
              <a:pPr/>
              <a:t>13</a:t>
            </a:fld>
            <a:endParaRPr lang="en-US"/>
          </a:p>
        </p:txBody>
      </p:sp>
      <p:sp>
        <p:nvSpPr>
          <p:cNvPr id="47107" name="Rectangle 2"/>
          <p:cNvSpPr>
            <a:spLocks noRot="1" noChangeArrowheads="1" noTextEdit="1"/>
          </p:cNvSpPr>
          <p:nvPr>
            <p:ph type="sldImg"/>
          </p:nvPr>
        </p:nvSpPr>
        <p:spPr>
          <a:ln/>
        </p:spPr>
      </p:sp>
      <p:sp>
        <p:nvSpPr>
          <p:cNvPr id="47108"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47109"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B764A80-EE1C-4435-8949-63D95142C920}" type="slidenum">
              <a:rPr lang="en-US"/>
              <a:pPr/>
              <a:t>14</a:t>
            </a:fld>
            <a:endParaRPr lang="en-US"/>
          </a:p>
        </p:txBody>
      </p:sp>
      <p:sp>
        <p:nvSpPr>
          <p:cNvPr id="48131" name="Rectangle 2"/>
          <p:cNvSpPr>
            <a:spLocks noRot="1" noChangeArrowheads="1" noTextEdit="1"/>
          </p:cNvSpPr>
          <p:nvPr>
            <p:ph type="sldImg"/>
          </p:nvPr>
        </p:nvSpPr>
        <p:spPr>
          <a:ln/>
        </p:spPr>
      </p:sp>
      <p:sp>
        <p:nvSpPr>
          <p:cNvPr id="48132"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48133"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17DFDE3-3102-4BA1-A843-729EA3159484}" type="slidenum">
              <a:rPr lang="en-US"/>
              <a:pPr/>
              <a:t>15</a:t>
            </a:fld>
            <a:endParaRPr lang="en-US"/>
          </a:p>
        </p:txBody>
      </p:sp>
      <p:sp>
        <p:nvSpPr>
          <p:cNvPr id="49155" name="Rectangle 2"/>
          <p:cNvSpPr>
            <a:spLocks noRot="1" noChangeArrowheads="1" noTextEdit="1"/>
          </p:cNvSpPr>
          <p:nvPr>
            <p:ph type="sldImg"/>
          </p:nvPr>
        </p:nvSpPr>
        <p:spPr>
          <a:ln/>
        </p:spPr>
      </p:sp>
      <p:sp>
        <p:nvSpPr>
          <p:cNvPr id="49156"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49157"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90928E1-A901-4A3E-ABE2-2FCB76585C49}" type="slidenum">
              <a:rPr lang="en-US"/>
              <a:pPr/>
              <a:t>16</a:t>
            </a:fld>
            <a:endParaRPr lang="en-US"/>
          </a:p>
        </p:txBody>
      </p:sp>
      <p:sp>
        <p:nvSpPr>
          <p:cNvPr id="50179" name="Rectangle 2"/>
          <p:cNvSpPr>
            <a:spLocks noRot="1" noChangeArrowheads="1" noTextEdit="1"/>
          </p:cNvSpPr>
          <p:nvPr>
            <p:ph type="sldImg"/>
          </p:nvPr>
        </p:nvSpPr>
        <p:spPr>
          <a:ln/>
        </p:spPr>
      </p:sp>
      <p:sp>
        <p:nvSpPr>
          <p:cNvPr id="50180"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50181"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EDC21383-DD55-404A-B39F-A2B899751F63}" type="slidenum">
              <a:rPr lang="en-US"/>
              <a:pPr/>
              <a:t>17</a:t>
            </a:fld>
            <a:endParaRPr lang="en-US"/>
          </a:p>
        </p:txBody>
      </p:sp>
      <p:sp>
        <p:nvSpPr>
          <p:cNvPr id="51203" name="Rectangle 2"/>
          <p:cNvSpPr>
            <a:spLocks noRot="1" noChangeArrowheads="1" noTextEdit="1"/>
          </p:cNvSpPr>
          <p:nvPr>
            <p:ph type="sldImg"/>
          </p:nvPr>
        </p:nvSpPr>
        <p:spPr>
          <a:ln/>
        </p:spPr>
      </p:sp>
      <p:sp>
        <p:nvSpPr>
          <p:cNvPr id="51204"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51205"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A945983-B206-4E92-9A5D-BAC2D02938E6}" type="slidenum">
              <a:rPr lang="en-US"/>
              <a:pPr/>
              <a:t>18</a:t>
            </a:fld>
            <a:endParaRPr lang="en-US"/>
          </a:p>
        </p:txBody>
      </p:sp>
      <p:sp>
        <p:nvSpPr>
          <p:cNvPr id="52227" name="Rectangle 2"/>
          <p:cNvSpPr>
            <a:spLocks noRot="1" noChangeArrowheads="1" noTextEdit="1"/>
          </p:cNvSpPr>
          <p:nvPr>
            <p:ph type="sldImg"/>
          </p:nvPr>
        </p:nvSpPr>
        <p:spPr>
          <a:ln/>
        </p:spPr>
      </p:sp>
      <p:sp>
        <p:nvSpPr>
          <p:cNvPr id="52228"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52229"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C9DB819B-6F65-4BD5-9E87-ABC5AB6CF017}" type="slidenum">
              <a:rPr lang="en-US"/>
              <a:pPr/>
              <a:t>19</a:t>
            </a:fld>
            <a:endParaRPr lang="en-US"/>
          </a:p>
        </p:txBody>
      </p:sp>
      <p:sp>
        <p:nvSpPr>
          <p:cNvPr id="53251" name="Rectangle 2"/>
          <p:cNvSpPr>
            <a:spLocks noRot="1" noChangeArrowheads="1" noTextEdit="1"/>
          </p:cNvSpPr>
          <p:nvPr>
            <p:ph type="sldImg"/>
          </p:nvPr>
        </p:nvSpPr>
        <p:spPr>
          <a:ln/>
        </p:spPr>
      </p:sp>
      <p:sp>
        <p:nvSpPr>
          <p:cNvPr id="53252"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53253"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5A4E06E8-37F2-4B78-9D55-1FB2F6F8AC84}" type="slidenum">
              <a:rPr lang="en-US"/>
              <a:pPr/>
              <a:t>2</a:t>
            </a:fld>
            <a:endParaRPr lang="en-US"/>
          </a:p>
        </p:txBody>
      </p:sp>
      <p:sp>
        <p:nvSpPr>
          <p:cNvPr id="35843" name="Rectangle 2"/>
          <p:cNvSpPr>
            <a:spLocks noRot="1" noChangeArrowheads="1" noTextEdit="1"/>
          </p:cNvSpPr>
          <p:nvPr>
            <p:ph type="sldImg"/>
          </p:nvPr>
        </p:nvSpPr>
        <p:spPr>
          <a:xfrm>
            <a:off x="266700" y="219075"/>
            <a:ext cx="2322513" cy="1741488"/>
          </a:xfrm>
          <a:ln/>
        </p:spPr>
      </p:sp>
      <p:sp>
        <p:nvSpPr>
          <p:cNvPr id="35844" name="Rectangle 3"/>
          <p:cNvSpPr>
            <a:spLocks noGrp="1" noChangeArrowheads="1"/>
          </p:cNvSpPr>
          <p:nvPr>
            <p:ph type="body" idx="1"/>
          </p:nvPr>
        </p:nvSpPr>
        <p:spPr>
          <a:xfrm>
            <a:off x="2735263" y="277813"/>
            <a:ext cx="4122737" cy="1257300"/>
          </a:xfrm>
          <a:noFill/>
          <a:ln/>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5845" name="Rectangle 4"/>
          <p:cNvSpPr>
            <a:spLocks noChangeArrowheads="1"/>
          </p:cNvSpPr>
          <p:nvPr/>
        </p:nvSpPr>
        <p:spPr bwMode="auto">
          <a:xfrm>
            <a:off x="247650" y="3467100"/>
            <a:ext cx="3497263" cy="2097088"/>
          </a:xfrm>
          <a:prstGeom prst="rect">
            <a:avLst/>
          </a:prstGeom>
          <a:noFill/>
          <a:ln w="9525">
            <a:noFill/>
            <a:miter lim="800000"/>
            <a:headEnd/>
            <a:tailEnd/>
          </a:ln>
        </p:spPr>
        <p:txBody>
          <a:bodyPr/>
          <a:lstStyle/>
          <a:p>
            <a:pPr marL="228600" indent="-228600">
              <a:buFontTx/>
              <a:buAutoNum type="arabicPeriod"/>
            </a:pPr>
            <a:r>
              <a:rPr lang="en-US" sz="1200">
                <a:cs typeface="Times New Roman" pitchFamily="18" charset="0"/>
              </a:rPr>
              <a:t>Print the notes for slides 1 through 3 by doing the following:</a:t>
            </a:r>
          </a:p>
          <a:p>
            <a:pPr marL="685800" lvl="1" indent="-228600">
              <a:buFontTx/>
              <a:buChar char="•"/>
            </a:pPr>
            <a:r>
              <a:rPr lang="en-US" sz="1200">
                <a:cs typeface="Times New Roman" pitchFamily="18" charset="0"/>
              </a:rPr>
              <a:t>Under </a:t>
            </a:r>
            <a:r>
              <a:rPr lang="en-US" sz="1200">
                <a:solidFill>
                  <a:srgbClr val="FF0000"/>
                </a:solidFill>
                <a:cs typeface="Times New Roman" pitchFamily="18" charset="0"/>
              </a:rPr>
              <a:t>File</a:t>
            </a:r>
            <a:r>
              <a:rPr lang="en-US" sz="1200">
                <a:cs typeface="Times New Roman" pitchFamily="18" charset="0"/>
              </a:rPr>
              <a:t> select </a:t>
            </a:r>
            <a:r>
              <a:rPr lang="en-US" sz="1200">
                <a:solidFill>
                  <a:srgbClr val="FF0000"/>
                </a:solidFill>
                <a:cs typeface="Times New Roman" pitchFamily="18" charset="0"/>
              </a:rPr>
              <a:t>Print…</a:t>
            </a:r>
            <a:endParaRPr lang="en-US" sz="1200">
              <a:cs typeface="Times New Roman" pitchFamily="18" charset="0"/>
            </a:endParaRPr>
          </a:p>
          <a:p>
            <a:pPr marL="685800" lvl="1" indent="-228600">
              <a:buFontTx/>
              <a:buChar char="•"/>
            </a:pPr>
            <a:r>
              <a:rPr lang="en-US" sz="1200">
                <a:cs typeface="Times New Roman" pitchFamily="18" charset="0"/>
              </a:rPr>
              <a:t>In the section entitled Print Range, click the radio button for </a:t>
            </a:r>
            <a:r>
              <a:rPr lang="en-US" sz="1200">
                <a:solidFill>
                  <a:srgbClr val="FF0000"/>
                </a:solidFill>
                <a:cs typeface="Times New Roman" pitchFamily="18" charset="0"/>
              </a:rPr>
              <a:t>Slides</a:t>
            </a:r>
            <a:r>
              <a:rPr lang="en-US" sz="1200">
                <a:cs typeface="Times New Roman" pitchFamily="18" charset="0"/>
              </a:rPr>
              <a:t> and in the box to its right, type in </a:t>
            </a:r>
            <a:r>
              <a:rPr lang="en-US" sz="1200">
                <a:solidFill>
                  <a:srgbClr val="FF0000"/>
                </a:solidFill>
                <a:cs typeface="Times New Roman" pitchFamily="18" charset="0"/>
              </a:rPr>
              <a:t>1-3</a:t>
            </a:r>
            <a:r>
              <a:rPr lang="en-US" sz="1200">
                <a:cs typeface="Times New Roman" pitchFamily="18" charset="0"/>
              </a:rPr>
              <a:t>.</a:t>
            </a:r>
          </a:p>
          <a:p>
            <a:pPr marL="685800" lvl="1" indent="-228600">
              <a:buFontTx/>
              <a:buChar char="•"/>
            </a:pPr>
            <a:r>
              <a:rPr lang="en-US" sz="1200">
                <a:cs typeface="Times New Roman" pitchFamily="18" charset="0"/>
              </a:rPr>
              <a:t>Under </a:t>
            </a:r>
            <a:r>
              <a:rPr lang="en-US" sz="1200">
                <a:solidFill>
                  <a:srgbClr val="FF0000"/>
                </a:solidFill>
                <a:cs typeface="Times New Roman" pitchFamily="18" charset="0"/>
              </a:rPr>
              <a:t>Print what:</a:t>
            </a:r>
            <a:r>
              <a:rPr lang="en-US" sz="1200">
                <a:cs typeface="Times New Roman" pitchFamily="18" charset="0"/>
              </a:rPr>
              <a:t>, select </a:t>
            </a:r>
            <a:r>
              <a:rPr lang="en-US" sz="1200">
                <a:solidFill>
                  <a:srgbClr val="FF0000"/>
                </a:solidFill>
                <a:cs typeface="Times New Roman" pitchFamily="18" charset="0"/>
              </a:rPr>
              <a:t>Notes Pages</a:t>
            </a:r>
            <a:r>
              <a:rPr lang="en-US" sz="1200">
                <a:cs typeface="Times New Roman" pitchFamily="18" charset="0"/>
              </a:rPr>
              <a:t>. </a:t>
            </a:r>
          </a:p>
          <a:p>
            <a:pPr marL="685800" lvl="1" indent="-228600"/>
            <a:endParaRPr lang="en-US" sz="600">
              <a:cs typeface="Times New Roman" pitchFamily="18" charset="0"/>
            </a:endParaRPr>
          </a:p>
          <a:p>
            <a:pPr marL="685800" lvl="1" indent="-228600"/>
            <a:r>
              <a:rPr lang="en-US" sz="1200">
                <a:cs typeface="Times New Roman" pitchFamily="18" charset="0"/>
              </a:rPr>
              <a:t>	At this point, the Print pop-up should look like the picture at the right.</a:t>
            </a:r>
          </a:p>
          <a:p>
            <a:pPr marL="685800" lvl="1" indent="-228600"/>
            <a:endParaRPr lang="en-US" sz="600">
              <a:cs typeface="Times New Roman" pitchFamily="18" charset="0"/>
            </a:endParaRPr>
          </a:p>
          <a:p>
            <a:pPr marL="685800" lvl="1" indent="-228600">
              <a:buFontTx/>
              <a:buChar char="•"/>
            </a:pPr>
            <a:r>
              <a:rPr lang="en-US" sz="1200">
                <a:cs typeface="Times New Roman" pitchFamily="18" charset="0"/>
              </a:rPr>
              <a:t>Click </a:t>
            </a:r>
            <a:r>
              <a:rPr lang="en-US" sz="1200">
                <a:solidFill>
                  <a:srgbClr val="FF0000"/>
                </a:solidFill>
                <a:cs typeface="Times New Roman" pitchFamily="18" charset="0"/>
              </a:rPr>
              <a:t>OK</a:t>
            </a:r>
          </a:p>
        </p:txBody>
      </p:sp>
      <p:grpSp>
        <p:nvGrpSpPr>
          <p:cNvPr id="35846" name="Group 5"/>
          <p:cNvGrpSpPr>
            <a:grpSpLocks/>
          </p:cNvGrpSpPr>
          <p:nvPr/>
        </p:nvGrpSpPr>
        <p:grpSpPr bwMode="auto">
          <a:xfrm>
            <a:off x="3913188" y="3124200"/>
            <a:ext cx="2765425" cy="2870200"/>
            <a:chOff x="1578" y="810"/>
            <a:chExt cx="1934" cy="2008"/>
          </a:xfrm>
        </p:grpSpPr>
        <p:pic>
          <p:nvPicPr>
            <p:cNvPr id="35859" name="Picture 6"/>
            <p:cNvPicPr>
              <a:picLocks noChangeAspect="1" noChangeArrowheads="1"/>
            </p:cNvPicPr>
            <p:nvPr/>
          </p:nvPicPr>
          <p:blipFill>
            <a:blip r:embed="rId3"/>
            <a:srcRect/>
            <a:stretch>
              <a:fillRect/>
            </a:stretch>
          </p:blipFill>
          <p:spPr bwMode="auto">
            <a:xfrm>
              <a:off x="1584" y="810"/>
              <a:ext cx="1928" cy="2008"/>
            </a:xfrm>
            <a:prstGeom prst="rect">
              <a:avLst/>
            </a:prstGeom>
            <a:noFill/>
            <a:ln w="9525">
              <a:noFill/>
              <a:miter lim="800000"/>
              <a:headEnd/>
              <a:tailEnd/>
            </a:ln>
          </p:spPr>
        </p:pic>
        <p:sp>
          <p:nvSpPr>
            <p:cNvPr id="35860" name="Oval 7"/>
            <p:cNvSpPr>
              <a:spLocks noChangeArrowheads="1"/>
            </p:cNvSpPr>
            <p:nvPr/>
          </p:nvSpPr>
          <p:spPr bwMode="auto">
            <a:xfrm>
              <a:off x="1638" y="1692"/>
              <a:ext cx="456" cy="180"/>
            </a:xfrm>
            <a:prstGeom prst="ellipse">
              <a:avLst/>
            </a:prstGeom>
            <a:noFill/>
            <a:ln w="19050">
              <a:solidFill>
                <a:srgbClr val="FF0000"/>
              </a:solidFill>
              <a:round/>
              <a:headEnd/>
              <a:tailEnd/>
            </a:ln>
          </p:spPr>
          <p:txBody>
            <a:bodyPr wrap="none" anchor="ctr"/>
            <a:lstStyle/>
            <a:p>
              <a:endParaRPr lang="ru-RU" sz="1200"/>
            </a:p>
          </p:txBody>
        </p:sp>
        <p:sp>
          <p:nvSpPr>
            <p:cNvPr id="35861" name="Oval 8"/>
            <p:cNvSpPr>
              <a:spLocks noChangeArrowheads="1"/>
            </p:cNvSpPr>
            <p:nvPr/>
          </p:nvSpPr>
          <p:spPr bwMode="auto">
            <a:xfrm>
              <a:off x="1578" y="2100"/>
              <a:ext cx="456" cy="180"/>
            </a:xfrm>
            <a:prstGeom prst="ellipse">
              <a:avLst/>
            </a:prstGeom>
            <a:noFill/>
            <a:ln w="19050">
              <a:solidFill>
                <a:srgbClr val="FF0000"/>
              </a:solidFill>
              <a:round/>
              <a:headEnd/>
              <a:tailEnd/>
            </a:ln>
          </p:spPr>
          <p:txBody>
            <a:bodyPr wrap="none" anchor="ctr"/>
            <a:lstStyle/>
            <a:p>
              <a:endParaRPr lang="ru-RU" sz="1200"/>
            </a:p>
          </p:txBody>
        </p:sp>
      </p:grpSp>
      <p:sp>
        <p:nvSpPr>
          <p:cNvPr id="35847" name="Line 9"/>
          <p:cNvSpPr>
            <a:spLocks noChangeShapeType="1"/>
          </p:cNvSpPr>
          <p:nvPr/>
        </p:nvSpPr>
        <p:spPr bwMode="auto">
          <a:xfrm>
            <a:off x="3241675" y="4395788"/>
            <a:ext cx="755650" cy="92075"/>
          </a:xfrm>
          <a:prstGeom prst="line">
            <a:avLst/>
          </a:prstGeom>
          <a:noFill/>
          <a:ln w="9525">
            <a:solidFill>
              <a:srgbClr val="FF0000"/>
            </a:solidFill>
            <a:round/>
            <a:headEnd/>
            <a:tailEnd type="triangle" w="med" len="med"/>
          </a:ln>
        </p:spPr>
        <p:txBody>
          <a:bodyPr/>
          <a:lstStyle/>
          <a:p>
            <a:endParaRPr lang="ru-RU"/>
          </a:p>
        </p:txBody>
      </p:sp>
      <p:sp>
        <p:nvSpPr>
          <p:cNvPr id="35848" name="Line 10"/>
          <p:cNvSpPr>
            <a:spLocks noChangeShapeType="1"/>
          </p:cNvSpPr>
          <p:nvPr/>
        </p:nvSpPr>
        <p:spPr bwMode="auto">
          <a:xfrm>
            <a:off x="3498850" y="4702175"/>
            <a:ext cx="450850" cy="311150"/>
          </a:xfrm>
          <a:prstGeom prst="line">
            <a:avLst/>
          </a:prstGeom>
          <a:noFill/>
          <a:ln w="9525">
            <a:solidFill>
              <a:srgbClr val="FF0000"/>
            </a:solidFill>
            <a:round/>
            <a:headEnd/>
            <a:tailEnd type="triangle" w="med" len="med"/>
          </a:ln>
        </p:spPr>
        <p:txBody>
          <a:bodyPr/>
          <a:lstStyle/>
          <a:p>
            <a:endParaRPr lang="ru-RU"/>
          </a:p>
        </p:txBody>
      </p:sp>
      <p:sp>
        <p:nvSpPr>
          <p:cNvPr id="35849" name="Rectangle 11"/>
          <p:cNvSpPr>
            <a:spLocks noChangeArrowheads="1"/>
          </p:cNvSpPr>
          <p:nvPr/>
        </p:nvSpPr>
        <p:spPr bwMode="auto">
          <a:xfrm>
            <a:off x="247650" y="5572125"/>
            <a:ext cx="3621088" cy="858838"/>
          </a:xfrm>
          <a:prstGeom prst="rect">
            <a:avLst/>
          </a:prstGeom>
          <a:noFill/>
          <a:ln w="9525">
            <a:noFill/>
            <a:miter lim="800000"/>
            <a:headEnd/>
            <a:tailEnd/>
          </a:ln>
        </p:spPr>
        <p:txBody>
          <a:bodyPr/>
          <a:lstStyle/>
          <a:p>
            <a:pPr marL="228600" indent="-228600">
              <a:spcBef>
                <a:spcPct val="30000"/>
              </a:spcBef>
            </a:pPr>
            <a:r>
              <a:rPr lang="en-US" sz="1200">
                <a:cs typeface="Times New Roman" pitchFamily="18" charset="0"/>
              </a:rPr>
              <a:t>2.	Now that you have printed instructions for tailoring the game, you can make the needed changes to each slide by moving into Slide View.  Simply </a:t>
            </a:r>
            <a:r>
              <a:rPr lang="en-US" sz="1200" u="sng">
                <a:cs typeface="Times New Roman" pitchFamily="18" charset="0"/>
              </a:rPr>
              <a:t>double click the blue slide above</a:t>
            </a:r>
            <a:r>
              <a:rPr lang="en-US" sz="1200">
                <a:cs typeface="Times New Roman" pitchFamily="18" charset="0"/>
              </a:rPr>
              <a:t>.</a:t>
            </a:r>
          </a:p>
        </p:txBody>
      </p:sp>
      <p:sp>
        <p:nvSpPr>
          <p:cNvPr id="35850" name="Rectangle 12"/>
          <p:cNvSpPr>
            <a:spLocks noChangeArrowheads="1"/>
          </p:cNvSpPr>
          <p:nvPr/>
        </p:nvSpPr>
        <p:spPr bwMode="auto">
          <a:xfrm>
            <a:off x="247650" y="6467475"/>
            <a:ext cx="3621088" cy="2430463"/>
          </a:xfrm>
          <a:prstGeom prst="rect">
            <a:avLst/>
          </a:prstGeom>
          <a:noFill/>
          <a:ln w="9525">
            <a:noFill/>
            <a:miter lim="800000"/>
            <a:headEnd/>
            <a:tailEnd/>
          </a:ln>
        </p:spPr>
        <p:txBody>
          <a:bodyPr/>
          <a:lstStyle/>
          <a:p>
            <a:pPr marL="228600" indent="-228600">
              <a:spcBef>
                <a:spcPct val="30000"/>
              </a:spcBef>
              <a:buFontTx/>
              <a:buAutoNum type="arabicPeriod" startAt="3"/>
            </a:pPr>
            <a:r>
              <a:rPr lang="en-US" sz="1200">
                <a:cs typeface="Times New Roman" pitchFamily="18" charset="0"/>
              </a:rPr>
              <a:t>Change Slide 1:</a:t>
            </a:r>
          </a:p>
          <a:p>
            <a:pPr marL="685800" lvl="1" indent="-228600">
              <a:spcBef>
                <a:spcPct val="30000"/>
              </a:spcBef>
              <a:buFontTx/>
              <a:buChar char="•"/>
            </a:pPr>
            <a:r>
              <a:rPr lang="en-US" sz="1200">
                <a:cs typeface="Times New Roman" pitchFamily="18" charset="0"/>
              </a:rPr>
              <a:t>Double click on the word </a:t>
            </a:r>
            <a:r>
              <a:rPr lang="en-US" sz="1200">
                <a:solidFill>
                  <a:srgbClr val="FF0000"/>
                </a:solidFill>
                <a:cs typeface="Times New Roman" pitchFamily="18" charset="0"/>
              </a:rPr>
              <a:t>Subject</a:t>
            </a:r>
            <a:r>
              <a:rPr lang="en-US" sz="1200">
                <a:cs typeface="Times New Roman" pitchFamily="18" charset="0"/>
              </a:rPr>
              <a:t>, and type in the subject you want in its place (e.g., Math).</a:t>
            </a:r>
          </a:p>
          <a:p>
            <a:pPr marL="685800" lvl="1" indent="-228600">
              <a:spcBef>
                <a:spcPct val="30000"/>
              </a:spcBef>
              <a:buFontTx/>
              <a:buChar char="•"/>
            </a:pPr>
            <a:r>
              <a:rPr lang="en-US" sz="1200">
                <a:cs typeface="Times New Roman" pitchFamily="18" charset="0"/>
              </a:rPr>
              <a:t>Double click on the word </a:t>
            </a:r>
            <a:r>
              <a:rPr lang="en-US" sz="1200">
                <a:solidFill>
                  <a:srgbClr val="FF0000"/>
                </a:solidFill>
                <a:cs typeface="Times New Roman" pitchFamily="18" charset="0"/>
              </a:rPr>
              <a:t>Teacher</a:t>
            </a:r>
            <a:r>
              <a:rPr lang="en-US" sz="1200">
                <a:cs typeface="Times New Roman" pitchFamily="18" charset="0"/>
              </a:rPr>
              <a:t> in the bottom right of the slide, and type over it with your name (e.g., Mr. Link).</a:t>
            </a:r>
          </a:p>
          <a:p>
            <a:pPr marL="685800" lvl="1" indent="-228600">
              <a:spcBef>
                <a:spcPct val="30000"/>
              </a:spcBef>
            </a:pPr>
            <a:r>
              <a:rPr lang="en-US" sz="1200">
                <a:cs typeface="Times New Roman" pitchFamily="18" charset="0"/>
              </a:rPr>
              <a:t>	After doing this, the new slide will look something like this:</a:t>
            </a:r>
          </a:p>
          <a:p>
            <a:pPr marL="228600" indent="-228600">
              <a:spcBef>
                <a:spcPct val="30000"/>
              </a:spcBef>
            </a:pPr>
            <a:endParaRPr lang="en-US" sz="600">
              <a:cs typeface="Times New Roman" pitchFamily="18" charset="0"/>
            </a:endParaRPr>
          </a:p>
          <a:p>
            <a:pPr marL="228600" indent="-228600">
              <a:spcBef>
                <a:spcPct val="30000"/>
              </a:spcBef>
            </a:pPr>
            <a:r>
              <a:rPr lang="en-US" sz="1200">
                <a:cs typeface="Times New Roman" pitchFamily="18" charset="0"/>
              </a:rPr>
              <a:t>4.	Go on to the next slide.</a:t>
            </a:r>
          </a:p>
        </p:txBody>
      </p:sp>
      <p:pic>
        <p:nvPicPr>
          <p:cNvPr id="35851" name="Picture 13"/>
          <p:cNvPicPr>
            <a:picLocks noChangeAspect="1" noChangeArrowheads="1"/>
          </p:cNvPicPr>
          <p:nvPr/>
        </p:nvPicPr>
        <p:blipFill>
          <a:blip r:embed="rId4"/>
          <a:srcRect/>
          <a:stretch>
            <a:fillRect/>
          </a:stretch>
        </p:blipFill>
        <p:spPr bwMode="auto">
          <a:xfrm>
            <a:off x="3913188" y="6438900"/>
            <a:ext cx="2770187" cy="2078038"/>
          </a:xfrm>
          <a:prstGeom prst="rect">
            <a:avLst/>
          </a:prstGeom>
          <a:noFill/>
          <a:ln w="9525">
            <a:noFill/>
            <a:miter lim="800000"/>
            <a:headEnd/>
            <a:tailEnd/>
          </a:ln>
        </p:spPr>
      </p:pic>
      <p:sp>
        <p:nvSpPr>
          <p:cNvPr id="35852" name="Line 14"/>
          <p:cNvSpPr>
            <a:spLocks noChangeShapeType="1"/>
          </p:cNvSpPr>
          <p:nvPr/>
        </p:nvSpPr>
        <p:spPr bwMode="auto">
          <a:xfrm>
            <a:off x="2486025" y="8258175"/>
            <a:ext cx="1352550" cy="0"/>
          </a:xfrm>
          <a:prstGeom prst="line">
            <a:avLst/>
          </a:prstGeom>
          <a:noFill/>
          <a:ln w="9525">
            <a:solidFill>
              <a:schemeClr val="tx1"/>
            </a:solidFill>
            <a:round/>
            <a:headEnd/>
            <a:tailEnd type="triangle" w="med" len="med"/>
          </a:ln>
        </p:spPr>
        <p:txBody>
          <a:bodyPr/>
          <a:lstStyle/>
          <a:p>
            <a:endParaRPr lang="ru-RU"/>
          </a:p>
        </p:txBody>
      </p:sp>
      <p:sp>
        <p:nvSpPr>
          <p:cNvPr id="35853" name="Line 15"/>
          <p:cNvSpPr>
            <a:spLocks noChangeShapeType="1"/>
          </p:cNvSpPr>
          <p:nvPr/>
        </p:nvSpPr>
        <p:spPr bwMode="auto">
          <a:xfrm flipV="1">
            <a:off x="1885950" y="7038975"/>
            <a:ext cx="2838450" cy="190500"/>
          </a:xfrm>
          <a:prstGeom prst="line">
            <a:avLst/>
          </a:prstGeom>
          <a:noFill/>
          <a:ln w="9525">
            <a:solidFill>
              <a:srgbClr val="FF0000"/>
            </a:solidFill>
            <a:round/>
            <a:headEnd/>
            <a:tailEnd type="triangle" w="med" len="med"/>
          </a:ln>
        </p:spPr>
        <p:txBody>
          <a:bodyPr/>
          <a:lstStyle/>
          <a:p>
            <a:endParaRPr lang="ru-RU"/>
          </a:p>
        </p:txBody>
      </p:sp>
      <p:sp>
        <p:nvSpPr>
          <p:cNvPr id="35854" name="Line 16"/>
          <p:cNvSpPr>
            <a:spLocks noChangeShapeType="1"/>
          </p:cNvSpPr>
          <p:nvPr/>
        </p:nvSpPr>
        <p:spPr bwMode="auto">
          <a:xfrm>
            <a:off x="3219450" y="7858125"/>
            <a:ext cx="2714625" cy="390525"/>
          </a:xfrm>
          <a:prstGeom prst="line">
            <a:avLst/>
          </a:prstGeom>
          <a:noFill/>
          <a:ln w="9525">
            <a:solidFill>
              <a:srgbClr val="FF0000"/>
            </a:solidFill>
            <a:round/>
            <a:headEnd/>
            <a:tailEnd type="triangle" w="med" len="med"/>
          </a:ln>
        </p:spPr>
        <p:txBody>
          <a:bodyPr/>
          <a:lstStyle/>
          <a:p>
            <a:endParaRPr lang="ru-RU"/>
          </a:p>
        </p:txBody>
      </p:sp>
      <p:sp>
        <p:nvSpPr>
          <p:cNvPr id="35855" name="Text Box 17"/>
          <p:cNvSpPr txBox="1">
            <a:spLocks noChangeArrowheads="1"/>
          </p:cNvSpPr>
          <p:nvPr/>
        </p:nvSpPr>
        <p:spPr bwMode="auto">
          <a:xfrm>
            <a:off x="254000" y="2097088"/>
            <a:ext cx="6332538" cy="862012"/>
          </a:xfrm>
          <a:prstGeom prst="rect">
            <a:avLst/>
          </a:prstGeom>
          <a:noFill/>
          <a:ln w="9525">
            <a:solidFill>
              <a:schemeClr val="tx1"/>
            </a:solidFill>
            <a:miter lim="800000"/>
            <a:headEnd/>
            <a:tailEnd/>
          </a:ln>
        </p:spPr>
        <p:txBody>
          <a:bodyPr>
            <a:spAutoFit/>
          </a:bodyPr>
          <a:lstStyle/>
          <a:p>
            <a:r>
              <a:rPr lang="en-US" sz="1400" b="1"/>
              <a:t>Slide 1-Title</a:t>
            </a:r>
          </a:p>
          <a:p>
            <a:r>
              <a:rPr lang="en-US" sz="1200"/>
              <a:t>This slide begins the game.  When you first start the presentation, the screen appears all blue.  When you click the mouse button, the Jeopardy theme song plays, and the title and “Hosted by” text slowly move into place.</a:t>
            </a:r>
          </a:p>
        </p:txBody>
      </p:sp>
      <p:sp>
        <p:nvSpPr>
          <p:cNvPr id="35856" name="Text Box 18"/>
          <p:cNvSpPr txBox="1">
            <a:spLocks noChangeArrowheads="1"/>
          </p:cNvSpPr>
          <p:nvPr/>
        </p:nvSpPr>
        <p:spPr bwMode="auto">
          <a:xfrm>
            <a:off x="247650" y="3119438"/>
            <a:ext cx="3427413" cy="274637"/>
          </a:xfrm>
          <a:prstGeom prst="rect">
            <a:avLst/>
          </a:prstGeom>
          <a:noFill/>
          <a:ln w="9525">
            <a:noFill/>
            <a:miter lim="800000"/>
            <a:headEnd/>
            <a:tailEnd/>
          </a:ln>
        </p:spPr>
        <p:txBody>
          <a:bodyPr wrap="none">
            <a:spAutoFit/>
          </a:bodyPr>
          <a:lstStyle/>
          <a:p>
            <a:r>
              <a:rPr lang="en-US" sz="1200" b="1"/>
              <a:t>To tailor this slide, follow these instructions:</a:t>
            </a:r>
          </a:p>
        </p:txBody>
      </p:sp>
      <p:pic>
        <p:nvPicPr>
          <p:cNvPr id="35857" name="Picture 19" descr="Picture1-web"/>
          <p:cNvPicPr>
            <a:picLocks noChangeAspect="1" noChangeArrowheads="1"/>
          </p:cNvPicPr>
          <p:nvPr/>
        </p:nvPicPr>
        <p:blipFill>
          <a:blip r:embed="rId5"/>
          <a:srcRect/>
          <a:stretch>
            <a:fillRect/>
          </a:stretch>
        </p:blipFill>
        <p:spPr bwMode="auto">
          <a:xfrm>
            <a:off x="2844800" y="192088"/>
            <a:ext cx="698500" cy="619125"/>
          </a:xfrm>
          <a:prstGeom prst="rect">
            <a:avLst/>
          </a:prstGeom>
          <a:noFill/>
          <a:ln w="9525">
            <a:noFill/>
            <a:miter lim="800000"/>
            <a:headEnd/>
            <a:tailEnd/>
          </a:ln>
        </p:spPr>
      </p:pic>
      <p:sp>
        <p:nvSpPr>
          <p:cNvPr id="35858" name="Line 20"/>
          <p:cNvSpPr>
            <a:spLocks noChangeShapeType="1"/>
          </p:cNvSpPr>
          <p:nvPr/>
        </p:nvSpPr>
        <p:spPr bwMode="auto">
          <a:xfrm>
            <a:off x="1689100" y="5422900"/>
            <a:ext cx="3848100" cy="406400"/>
          </a:xfrm>
          <a:prstGeom prst="line">
            <a:avLst/>
          </a:prstGeom>
          <a:noFill/>
          <a:ln w="9525">
            <a:solidFill>
              <a:srgbClr val="FF0000"/>
            </a:solidFill>
            <a:round/>
            <a:headEnd/>
            <a:tailEnd type="triangle" w="med" len="med"/>
          </a:ln>
        </p:spPr>
        <p:txBody>
          <a:bodyPr/>
          <a:lstStyle/>
          <a:p>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B9D447AC-7D9B-4B8D-AE71-E17500F45DBC}" type="slidenum">
              <a:rPr lang="en-US"/>
              <a:pPr/>
              <a:t>20</a:t>
            </a:fld>
            <a:endParaRPr lang="en-US"/>
          </a:p>
        </p:txBody>
      </p:sp>
      <p:sp>
        <p:nvSpPr>
          <p:cNvPr id="54275" name="Rectangle 2"/>
          <p:cNvSpPr>
            <a:spLocks noRot="1" noChangeArrowheads="1" noTextEdit="1"/>
          </p:cNvSpPr>
          <p:nvPr>
            <p:ph type="sldImg"/>
          </p:nvPr>
        </p:nvSpPr>
        <p:spPr>
          <a:ln/>
        </p:spPr>
      </p:sp>
      <p:sp>
        <p:nvSpPr>
          <p:cNvPr id="54276"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54277"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D0BF0376-35E0-4FB3-A808-C9BED3F539E0}" type="slidenum">
              <a:rPr lang="en-US"/>
              <a:pPr/>
              <a:t>21</a:t>
            </a:fld>
            <a:endParaRPr lang="en-US"/>
          </a:p>
        </p:txBody>
      </p:sp>
      <p:sp>
        <p:nvSpPr>
          <p:cNvPr id="55299" name="Rectangle 2"/>
          <p:cNvSpPr>
            <a:spLocks noRot="1" noChangeArrowheads="1" noTextEdit="1"/>
          </p:cNvSpPr>
          <p:nvPr>
            <p:ph type="sldImg"/>
          </p:nvPr>
        </p:nvSpPr>
        <p:spPr>
          <a:ln/>
        </p:spPr>
      </p:sp>
      <p:sp>
        <p:nvSpPr>
          <p:cNvPr id="55300"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55301"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047169F-B766-4AA6-9E84-1EFF4DEC1BEF}" type="slidenum">
              <a:rPr lang="en-US"/>
              <a:pPr/>
              <a:t>22</a:t>
            </a:fld>
            <a:endParaRPr lang="en-US"/>
          </a:p>
        </p:txBody>
      </p:sp>
      <p:sp>
        <p:nvSpPr>
          <p:cNvPr id="56323" name="Rectangle 2"/>
          <p:cNvSpPr>
            <a:spLocks noRot="1" noChangeArrowheads="1" noTextEdit="1"/>
          </p:cNvSpPr>
          <p:nvPr>
            <p:ph type="sldImg"/>
          </p:nvPr>
        </p:nvSpPr>
        <p:spPr>
          <a:ln/>
        </p:spPr>
      </p:sp>
      <p:sp>
        <p:nvSpPr>
          <p:cNvPr id="56324"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56325"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69E6A15D-A34B-4FD7-A57B-FAD5FE0EE443}" type="slidenum">
              <a:rPr lang="en-US"/>
              <a:pPr/>
              <a:t>23</a:t>
            </a:fld>
            <a:endParaRPr lang="en-US"/>
          </a:p>
        </p:txBody>
      </p:sp>
      <p:sp>
        <p:nvSpPr>
          <p:cNvPr id="57347" name="Rectangle 2"/>
          <p:cNvSpPr>
            <a:spLocks noRot="1" noChangeArrowheads="1" noTextEdit="1"/>
          </p:cNvSpPr>
          <p:nvPr>
            <p:ph type="sldImg"/>
          </p:nvPr>
        </p:nvSpPr>
        <p:spPr>
          <a:ln/>
        </p:spPr>
      </p:sp>
      <p:sp>
        <p:nvSpPr>
          <p:cNvPr id="57348"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57349"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BF66BA0A-A45C-4D98-83F9-FA743D674646}" type="slidenum">
              <a:rPr lang="en-US"/>
              <a:pPr/>
              <a:t>24</a:t>
            </a:fld>
            <a:endParaRPr lang="en-US"/>
          </a:p>
        </p:txBody>
      </p:sp>
      <p:sp>
        <p:nvSpPr>
          <p:cNvPr id="58371" name="Rectangle 2"/>
          <p:cNvSpPr>
            <a:spLocks noRot="1" noChangeArrowheads="1" noTextEdit="1"/>
          </p:cNvSpPr>
          <p:nvPr>
            <p:ph type="sldImg"/>
          </p:nvPr>
        </p:nvSpPr>
        <p:spPr>
          <a:ln/>
        </p:spPr>
      </p:sp>
      <p:sp>
        <p:nvSpPr>
          <p:cNvPr id="58372"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58373"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FC7778EB-0B77-4025-ACEE-FE4BE1900A7A}" type="slidenum">
              <a:rPr lang="en-US"/>
              <a:pPr/>
              <a:t>25</a:t>
            </a:fld>
            <a:endParaRPr lang="en-US"/>
          </a:p>
        </p:txBody>
      </p:sp>
      <p:sp>
        <p:nvSpPr>
          <p:cNvPr id="59395" name="Rectangle 2"/>
          <p:cNvSpPr>
            <a:spLocks noRot="1" noChangeArrowheads="1" noTextEdit="1"/>
          </p:cNvSpPr>
          <p:nvPr>
            <p:ph type="sldImg"/>
          </p:nvPr>
        </p:nvSpPr>
        <p:spPr>
          <a:ln/>
        </p:spPr>
      </p:sp>
      <p:sp>
        <p:nvSpPr>
          <p:cNvPr id="59396" name="Rectangle 8"/>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59397" name="Picture 9"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31BF1B63-DB2A-4C08-B57B-12ABA3D602CB}" type="slidenum">
              <a:rPr lang="en-US"/>
              <a:pPr/>
              <a:t>26</a:t>
            </a:fld>
            <a:endParaRPr lang="en-US"/>
          </a:p>
        </p:txBody>
      </p:sp>
      <p:sp>
        <p:nvSpPr>
          <p:cNvPr id="60419" name="Rectangle 2"/>
          <p:cNvSpPr>
            <a:spLocks noRot="1" noChangeArrowheads="1" noTextEdit="1"/>
          </p:cNvSpPr>
          <p:nvPr>
            <p:ph type="sldImg"/>
          </p:nvPr>
        </p:nvSpPr>
        <p:spPr>
          <a:ln/>
        </p:spPr>
      </p:sp>
      <p:sp>
        <p:nvSpPr>
          <p:cNvPr id="60420" name="Rectangle 6"/>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60421" name="Picture 7"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8D4B4818-2F49-4D07-BFFC-D3C29BCCEE57}" type="slidenum">
              <a:rPr lang="en-US"/>
              <a:pPr/>
              <a:t>27</a:t>
            </a:fld>
            <a:endParaRPr lang="en-US"/>
          </a:p>
        </p:txBody>
      </p:sp>
      <p:sp>
        <p:nvSpPr>
          <p:cNvPr id="61443" name="Rectangle 2"/>
          <p:cNvSpPr>
            <a:spLocks noRot="1" noChangeArrowheads="1" noTextEdit="1"/>
          </p:cNvSpPr>
          <p:nvPr>
            <p:ph type="sldImg"/>
          </p:nvPr>
        </p:nvSpPr>
        <p:spPr>
          <a:ln/>
        </p:spPr>
      </p:sp>
      <p:sp>
        <p:nvSpPr>
          <p:cNvPr id="61444"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61445"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C146963F-DC5C-4CCF-8A92-6D962A53925A}" type="slidenum">
              <a:rPr lang="en-US"/>
              <a:pPr/>
              <a:t>28</a:t>
            </a:fld>
            <a:endParaRPr lang="en-US"/>
          </a:p>
        </p:txBody>
      </p:sp>
      <p:sp>
        <p:nvSpPr>
          <p:cNvPr id="62467" name="Rectangle 2"/>
          <p:cNvSpPr>
            <a:spLocks noRot="1" noChangeArrowheads="1" noTextEdit="1"/>
          </p:cNvSpPr>
          <p:nvPr>
            <p:ph type="sldImg"/>
          </p:nvPr>
        </p:nvSpPr>
        <p:spPr>
          <a:ln/>
        </p:spPr>
      </p:sp>
      <p:sp>
        <p:nvSpPr>
          <p:cNvPr id="62468"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62469"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283E0C7-BFFB-41B2-92D7-596040152FA5}" type="slidenum">
              <a:rPr lang="en-US"/>
              <a:pPr/>
              <a:t>29</a:t>
            </a:fld>
            <a:endParaRPr lang="en-US"/>
          </a:p>
        </p:txBody>
      </p:sp>
      <p:sp>
        <p:nvSpPr>
          <p:cNvPr id="63491" name="Rectangle 2"/>
          <p:cNvSpPr>
            <a:spLocks noRot="1" noChangeArrowheads="1" noTextEdit="1"/>
          </p:cNvSpPr>
          <p:nvPr>
            <p:ph type="sldImg"/>
          </p:nvPr>
        </p:nvSpPr>
        <p:spPr>
          <a:ln/>
        </p:spPr>
      </p:sp>
      <p:sp>
        <p:nvSpPr>
          <p:cNvPr id="63492"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63493"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0D8D5959-87CC-4C60-A197-D3CAED522428}" type="slidenum">
              <a:rPr lang="en-US"/>
              <a:pPr/>
              <a:t>3</a:t>
            </a:fld>
            <a:endParaRPr lang="en-US"/>
          </a:p>
        </p:txBody>
      </p:sp>
      <p:sp>
        <p:nvSpPr>
          <p:cNvPr id="36867" name="Rectangle 2"/>
          <p:cNvSpPr>
            <a:spLocks noRot="1" noChangeArrowheads="1" noTextEdit="1"/>
          </p:cNvSpPr>
          <p:nvPr>
            <p:ph type="sldImg"/>
          </p:nvPr>
        </p:nvSpPr>
        <p:spPr>
          <a:xfrm>
            <a:off x="266700" y="219075"/>
            <a:ext cx="2322513" cy="1741488"/>
          </a:xfrm>
          <a:ln/>
        </p:spPr>
      </p:sp>
      <p:sp>
        <p:nvSpPr>
          <p:cNvPr id="36868" name="Rectangle 3"/>
          <p:cNvSpPr>
            <a:spLocks noGrp="1" noChangeArrowheads="1"/>
          </p:cNvSpPr>
          <p:nvPr>
            <p:ph type="body" idx="1"/>
          </p:nvPr>
        </p:nvSpPr>
        <p:spPr>
          <a:xfrm>
            <a:off x="2735263" y="277813"/>
            <a:ext cx="4122737" cy="1257300"/>
          </a:xfrm>
          <a:noFill/>
          <a:ln/>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6869" name="Rectangle 4"/>
          <p:cNvSpPr>
            <a:spLocks noChangeArrowheads="1"/>
          </p:cNvSpPr>
          <p:nvPr/>
        </p:nvSpPr>
        <p:spPr bwMode="auto">
          <a:xfrm>
            <a:off x="247650" y="3467100"/>
            <a:ext cx="3497263" cy="2097088"/>
          </a:xfrm>
          <a:prstGeom prst="rect">
            <a:avLst/>
          </a:prstGeom>
          <a:noFill/>
          <a:ln w="9525">
            <a:noFill/>
            <a:miter lim="800000"/>
            <a:headEnd/>
            <a:tailEnd/>
          </a:ln>
        </p:spPr>
        <p:txBody>
          <a:bodyPr/>
          <a:lstStyle/>
          <a:p>
            <a:pPr marL="228600" indent="-228600">
              <a:buFontTx/>
              <a:buAutoNum type="arabicPeriod"/>
            </a:pPr>
            <a:r>
              <a:rPr lang="en-US" sz="1200">
                <a:cs typeface="Times New Roman" pitchFamily="18" charset="0"/>
              </a:rPr>
              <a:t>Print the notes for slides 1 through 3 by doing the following:</a:t>
            </a:r>
          </a:p>
          <a:p>
            <a:pPr marL="685800" lvl="1" indent="-228600">
              <a:buFontTx/>
              <a:buChar char="•"/>
            </a:pPr>
            <a:r>
              <a:rPr lang="en-US" sz="1200">
                <a:cs typeface="Times New Roman" pitchFamily="18" charset="0"/>
              </a:rPr>
              <a:t>Under </a:t>
            </a:r>
            <a:r>
              <a:rPr lang="en-US" sz="1200">
                <a:solidFill>
                  <a:srgbClr val="FF0000"/>
                </a:solidFill>
                <a:cs typeface="Times New Roman" pitchFamily="18" charset="0"/>
              </a:rPr>
              <a:t>File</a:t>
            </a:r>
            <a:r>
              <a:rPr lang="en-US" sz="1200">
                <a:cs typeface="Times New Roman" pitchFamily="18" charset="0"/>
              </a:rPr>
              <a:t> select </a:t>
            </a:r>
            <a:r>
              <a:rPr lang="en-US" sz="1200">
                <a:solidFill>
                  <a:srgbClr val="FF0000"/>
                </a:solidFill>
                <a:cs typeface="Times New Roman" pitchFamily="18" charset="0"/>
              </a:rPr>
              <a:t>Print…</a:t>
            </a:r>
            <a:endParaRPr lang="en-US" sz="1200">
              <a:cs typeface="Times New Roman" pitchFamily="18" charset="0"/>
            </a:endParaRPr>
          </a:p>
          <a:p>
            <a:pPr marL="685800" lvl="1" indent="-228600">
              <a:buFontTx/>
              <a:buChar char="•"/>
            </a:pPr>
            <a:r>
              <a:rPr lang="en-US" sz="1200">
                <a:cs typeface="Times New Roman" pitchFamily="18" charset="0"/>
              </a:rPr>
              <a:t>In the section entitled Print Range, click the radio button for </a:t>
            </a:r>
            <a:r>
              <a:rPr lang="en-US" sz="1200">
                <a:solidFill>
                  <a:srgbClr val="FF0000"/>
                </a:solidFill>
                <a:cs typeface="Times New Roman" pitchFamily="18" charset="0"/>
              </a:rPr>
              <a:t>Slides</a:t>
            </a:r>
            <a:r>
              <a:rPr lang="en-US" sz="1200">
                <a:cs typeface="Times New Roman" pitchFamily="18" charset="0"/>
              </a:rPr>
              <a:t> and in the box to its right, type in </a:t>
            </a:r>
            <a:r>
              <a:rPr lang="en-US" sz="1200">
                <a:solidFill>
                  <a:srgbClr val="FF0000"/>
                </a:solidFill>
                <a:cs typeface="Times New Roman" pitchFamily="18" charset="0"/>
              </a:rPr>
              <a:t>1-3</a:t>
            </a:r>
            <a:r>
              <a:rPr lang="en-US" sz="1200">
                <a:cs typeface="Times New Roman" pitchFamily="18" charset="0"/>
              </a:rPr>
              <a:t>.</a:t>
            </a:r>
          </a:p>
          <a:p>
            <a:pPr marL="685800" lvl="1" indent="-228600">
              <a:buFontTx/>
              <a:buChar char="•"/>
            </a:pPr>
            <a:r>
              <a:rPr lang="en-US" sz="1200">
                <a:cs typeface="Times New Roman" pitchFamily="18" charset="0"/>
              </a:rPr>
              <a:t>Under </a:t>
            </a:r>
            <a:r>
              <a:rPr lang="en-US" sz="1200">
                <a:solidFill>
                  <a:srgbClr val="FF0000"/>
                </a:solidFill>
                <a:cs typeface="Times New Roman" pitchFamily="18" charset="0"/>
              </a:rPr>
              <a:t>Print what:</a:t>
            </a:r>
            <a:r>
              <a:rPr lang="en-US" sz="1200">
                <a:cs typeface="Times New Roman" pitchFamily="18" charset="0"/>
              </a:rPr>
              <a:t>, select </a:t>
            </a:r>
            <a:r>
              <a:rPr lang="en-US" sz="1200">
                <a:solidFill>
                  <a:srgbClr val="FF0000"/>
                </a:solidFill>
                <a:cs typeface="Times New Roman" pitchFamily="18" charset="0"/>
              </a:rPr>
              <a:t>Notes Pages</a:t>
            </a:r>
            <a:r>
              <a:rPr lang="en-US" sz="1200">
                <a:cs typeface="Times New Roman" pitchFamily="18" charset="0"/>
              </a:rPr>
              <a:t>. </a:t>
            </a:r>
          </a:p>
          <a:p>
            <a:pPr marL="685800" lvl="1" indent="-228600"/>
            <a:endParaRPr lang="en-US" sz="600">
              <a:cs typeface="Times New Roman" pitchFamily="18" charset="0"/>
            </a:endParaRPr>
          </a:p>
          <a:p>
            <a:pPr marL="685800" lvl="1" indent="-228600"/>
            <a:r>
              <a:rPr lang="en-US" sz="1200">
                <a:cs typeface="Times New Roman" pitchFamily="18" charset="0"/>
              </a:rPr>
              <a:t>	At this point, the Print pop-up should look like the picture at the right.</a:t>
            </a:r>
          </a:p>
          <a:p>
            <a:pPr marL="685800" lvl="1" indent="-228600"/>
            <a:endParaRPr lang="en-US" sz="600">
              <a:cs typeface="Times New Roman" pitchFamily="18" charset="0"/>
            </a:endParaRPr>
          </a:p>
          <a:p>
            <a:pPr marL="685800" lvl="1" indent="-228600">
              <a:buFontTx/>
              <a:buChar char="•"/>
            </a:pPr>
            <a:r>
              <a:rPr lang="en-US" sz="1200">
                <a:cs typeface="Times New Roman" pitchFamily="18" charset="0"/>
              </a:rPr>
              <a:t>Click </a:t>
            </a:r>
            <a:r>
              <a:rPr lang="en-US" sz="1200">
                <a:solidFill>
                  <a:srgbClr val="FF0000"/>
                </a:solidFill>
                <a:cs typeface="Times New Roman" pitchFamily="18" charset="0"/>
              </a:rPr>
              <a:t>OK</a:t>
            </a:r>
          </a:p>
        </p:txBody>
      </p:sp>
      <p:grpSp>
        <p:nvGrpSpPr>
          <p:cNvPr id="36870" name="Group 5"/>
          <p:cNvGrpSpPr>
            <a:grpSpLocks/>
          </p:cNvGrpSpPr>
          <p:nvPr/>
        </p:nvGrpSpPr>
        <p:grpSpPr bwMode="auto">
          <a:xfrm>
            <a:off x="3913188" y="3124200"/>
            <a:ext cx="2765425" cy="2870200"/>
            <a:chOff x="1578" y="810"/>
            <a:chExt cx="1934" cy="2008"/>
          </a:xfrm>
        </p:grpSpPr>
        <p:pic>
          <p:nvPicPr>
            <p:cNvPr id="36883" name="Picture 6"/>
            <p:cNvPicPr>
              <a:picLocks noChangeAspect="1" noChangeArrowheads="1"/>
            </p:cNvPicPr>
            <p:nvPr/>
          </p:nvPicPr>
          <p:blipFill>
            <a:blip r:embed="rId3"/>
            <a:srcRect/>
            <a:stretch>
              <a:fillRect/>
            </a:stretch>
          </p:blipFill>
          <p:spPr bwMode="auto">
            <a:xfrm>
              <a:off x="1584" y="810"/>
              <a:ext cx="1928" cy="2008"/>
            </a:xfrm>
            <a:prstGeom prst="rect">
              <a:avLst/>
            </a:prstGeom>
            <a:noFill/>
            <a:ln w="9525">
              <a:noFill/>
              <a:miter lim="800000"/>
              <a:headEnd/>
              <a:tailEnd/>
            </a:ln>
          </p:spPr>
        </p:pic>
        <p:sp>
          <p:nvSpPr>
            <p:cNvPr id="36884" name="Oval 7"/>
            <p:cNvSpPr>
              <a:spLocks noChangeArrowheads="1"/>
            </p:cNvSpPr>
            <p:nvPr/>
          </p:nvSpPr>
          <p:spPr bwMode="auto">
            <a:xfrm>
              <a:off x="1638" y="1692"/>
              <a:ext cx="456" cy="180"/>
            </a:xfrm>
            <a:prstGeom prst="ellipse">
              <a:avLst/>
            </a:prstGeom>
            <a:noFill/>
            <a:ln w="19050">
              <a:solidFill>
                <a:srgbClr val="FF0000"/>
              </a:solidFill>
              <a:round/>
              <a:headEnd/>
              <a:tailEnd/>
            </a:ln>
          </p:spPr>
          <p:txBody>
            <a:bodyPr wrap="none" anchor="ctr"/>
            <a:lstStyle/>
            <a:p>
              <a:endParaRPr lang="ru-RU" sz="1200"/>
            </a:p>
          </p:txBody>
        </p:sp>
        <p:sp>
          <p:nvSpPr>
            <p:cNvPr id="36885" name="Oval 8"/>
            <p:cNvSpPr>
              <a:spLocks noChangeArrowheads="1"/>
            </p:cNvSpPr>
            <p:nvPr/>
          </p:nvSpPr>
          <p:spPr bwMode="auto">
            <a:xfrm>
              <a:off x="1578" y="2100"/>
              <a:ext cx="456" cy="180"/>
            </a:xfrm>
            <a:prstGeom prst="ellipse">
              <a:avLst/>
            </a:prstGeom>
            <a:noFill/>
            <a:ln w="19050">
              <a:solidFill>
                <a:srgbClr val="FF0000"/>
              </a:solidFill>
              <a:round/>
              <a:headEnd/>
              <a:tailEnd/>
            </a:ln>
          </p:spPr>
          <p:txBody>
            <a:bodyPr wrap="none" anchor="ctr"/>
            <a:lstStyle/>
            <a:p>
              <a:endParaRPr lang="ru-RU" sz="1200"/>
            </a:p>
          </p:txBody>
        </p:sp>
      </p:grpSp>
      <p:sp>
        <p:nvSpPr>
          <p:cNvPr id="36871" name="Line 9"/>
          <p:cNvSpPr>
            <a:spLocks noChangeShapeType="1"/>
          </p:cNvSpPr>
          <p:nvPr/>
        </p:nvSpPr>
        <p:spPr bwMode="auto">
          <a:xfrm>
            <a:off x="3241675" y="4395788"/>
            <a:ext cx="755650" cy="92075"/>
          </a:xfrm>
          <a:prstGeom prst="line">
            <a:avLst/>
          </a:prstGeom>
          <a:noFill/>
          <a:ln w="9525">
            <a:solidFill>
              <a:srgbClr val="FF0000"/>
            </a:solidFill>
            <a:round/>
            <a:headEnd/>
            <a:tailEnd type="triangle" w="med" len="med"/>
          </a:ln>
        </p:spPr>
        <p:txBody>
          <a:bodyPr/>
          <a:lstStyle/>
          <a:p>
            <a:endParaRPr lang="ru-RU"/>
          </a:p>
        </p:txBody>
      </p:sp>
      <p:sp>
        <p:nvSpPr>
          <p:cNvPr id="36872" name="Line 10"/>
          <p:cNvSpPr>
            <a:spLocks noChangeShapeType="1"/>
          </p:cNvSpPr>
          <p:nvPr/>
        </p:nvSpPr>
        <p:spPr bwMode="auto">
          <a:xfrm>
            <a:off x="3498850" y="4702175"/>
            <a:ext cx="450850" cy="311150"/>
          </a:xfrm>
          <a:prstGeom prst="line">
            <a:avLst/>
          </a:prstGeom>
          <a:noFill/>
          <a:ln w="9525">
            <a:solidFill>
              <a:srgbClr val="FF0000"/>
            </a:solidFill>
            <a:round/>
            <a:headEnd/>
            <a:tailEnd type="triangle" w="med" len="med"/>
          </a:ln>
        </p:spPr>
        <p:txBody>
          <a:bodyPr/>
          <a:lstStyle/>
          <a:p>
            <a:endParaRPr lang="ru-RU"/>
          </a:p>
        </p:txBody>
      </p:sp>
      <p:sp>
        <p:nvSpPr>
          <p:cNvPr id="36873" name="Rectangle 11"/>
          <p:cNvSpPr>
            <a:spLocks noChangeArrowheads="1"/>
          </p:cNvSpPr>
          <p:nvPr/>
        </p:nvSpPr>
        <p:spPr bwMode="auto">
          <a:xfrm>
            <a:off x="247650" y="5572125"/>
            <a:ext cx="3621088" cy="858838"/>
          </a:xfrm>
          <a:prstGeom prst="rect">
            <a:avLst/>
          </a:prstGeom>
          <a:noFill/>
          <a:ln w="9525">
            <a:noFill/>
            <a:miter lim="800000"/>
            <a:headEnd/>
            <a:tailEnd/>
          </a:ln>
        </p:spPr>
        <p:txBody>
          <a:bodyPr/>
          <a:lstStyle/>
          <a:p>
            <a:pPr marL="228600" indent="-228600">
              <a:spcBef>
                <a:spcPct val="30000"/>
              </a:spcBef>
            </a:pPr>
            <a:r>
              <a:rPr lang="en-US" sz="1200">
                <a:cs typeface="Times New Roman" pitchFamily="18" charset="0"/>
              </a:rPr>
              <a:t>2.	Now that you have printed instructions for tailoring the game, you can make the needed changes to each slide by moving into Slide View.  Simply </a:t>
            </a:r>
            <a:r>
              <a:rPr lang="en-US" sz="1200" u="sng">
                <a:cs typeface="Times New Roman" pitchFamily="18" charset="0"/>
              </a:rPr>
              <a:t>double click the blue slide above</a:t>
            </a:r>
            <a:r>
              <a:rPr lang="en-US" sz="1200">
                <a:cs typeface="Times New Roman" pitchFamily="18" charset="0"/>
              </a:rPr>
              <a:t>.</a:t>
            </a:r>
          </a:p>
        </p:txBody>
      </p:sp>
      <p:sp>
        <p:nvSpPr>
          <p:cNvPr id="36874" name="Rectangle 12"/>
          <p:cNvSpPr>
            <a:spLocks noChangeArrowheads="1"/>
          </p:cNvSpPr>
          <p:nvPr/>
        </p:nvSpPr>
        <p:spPr bwMode="auto">
          <a:xfrm>
            <a:off x="247650" y="6467475"/>
            <a:ext cx="3621088" cy="2430463"/>
          </a:xfrm>
          <a:prstGeom prst="rect">
            <a:avLst/>
          </a:prstGeom>
          <a:noFill/>
          <a:ln w="9525">
            <a:noFill/>
            <a:miter lim="800000"/>
            <a:headEnd/>
            <a:tailEnd/>
          </a:ln>
        </p:spPr>
        <p:txBody>
          <a:bodyPr/>
          <a:lstStyle/>
          <a:p>
            <a:pPr marL="228600" indent="-228600">
              <a:spcBef>
                <a:spcPct val="30000"/>
              </a:spcBef>
              <a:buFontTx/>
              <a:buAutoNum type="arabicPeriod" startAt="3"/>
            </a:pPr>
            <a:r>
              <a:rPr lang="en-US" sz="1200">
                <a:cs typeface="Times New Roman" pitchFamily="18" charset="0"/>
              </a:rPr>
              <a:t>Change Slide 1:</a:t>
            </a:r>
          </a:p>
          <a:p>
            <a:pPr marL="685800" lvl="1" indent="-228600">
              <a:spcBef>
                <a:spcPct val="30000"/>
              </a:spcBef>
              <a:buFontTx/>
              <a:buChar char="•"/>
            </a:pPr>
            <a:r>
              <a:rPr lang="en-US" sz="1200">
                <a:cs typeface="Times New Roman" pitchFamily="18" charset="0"/>
              </a:rPr>
              <a:t>Double click on the word </a:t>
            </a:r>
            <a:r>
              <a:rPr lang="en-US" sz="1200">
                <a:solidFill>
                  <a:srgbClr val="FF0000"/>
                </a:solidFill>
                <a:cs typeface="Times New Roman" pitchFamily="18" charset="0"/>
              </a:rPr>
              <a:t>Subject</a:t>
            </a:r>
            <a:r>
              <a:rPr lang="en-US" sz="1200">
                <a:cs typeface="Times New Roman" pitchFamily="18" charset="0"/>
              </a:rPr>
              <a:t>, and type in the subject you want in its place (e.g., Math).</a:t>
            </a:r>
          </a:p>
          <a:p>
            <a:pPr marL="685800" lvl="1" indent="-228600">
              <a:spcBef>
                <a:spcPct val="30000"/>
              </a:spcBef>
              <a:buFontTx/>
              <a:buChar char="•"/>
            </a:pPr>
            <a:r>
              <a:rPr lang="en-US" sz="1200">
                <a:cs typeface="Times New Roman" pitchFamily="18" charset="0"/>
              </a:rPr>
              <a:t>Double click on the word </a:t>
            </a:r>
            <a:r>
              <a:rPr lang="en-US" sz="1200">
                <a:solidFill>
                  <a:srgbClr val="FF0000"/>
                </a:solidFill>
                <a:cs typeface="Times New Roman" pitchFamily="18" charset="0"/>
              </a:rPr>
              <a:t>Teacher</a:t>
            </a:r>
            <a:r>
              <a:rPr lang="en-US" sz="1200">
                <a:cs typeface="Times New Roman" pitchFamily="18" charset="0"/>
              </a:rPr>
              <a:t> in the bottom right of the slide, and type over it with your name (e.g., Mr. Link).</a:t>
            </a:r>
          </a:p>
          <a:p>
            <a:pPr marL="685800" lvl="1" indent="-228600">
              <a:spcBef>
                <a:spcPct val="30000"/>
              </a:spcBef>
            </a:pPr>
            <a:r>
              <a:rPr lang="en-US" sz="1200">
                <a:cs typeface="Times New Roman" pitchFamily="18" charset="0"/>
              </a:rPr>
              <a:t>	After doing this, the new slide will look something like this:</a:t>
            </a:r>
          </a:p>
          <a:p>
            <a:pPr marL="228600" indent="-228600">
              <a:spcBef>
                <a:spcPct val="30000"/>
              </a:spcBef>
            </a:pPr>
            <a:endParaRPr lang="en-US" sz="600">
              <a:cs typeface="Times New Roman" pitchFamily="18" charset="0"/>
            </a:endParaRPr>
          </a:p>
          <a:p>
            <a:pPr marL="228600" indent="-228600">
              <a:spcBef>
                <a:spcPct val="30000"/>
              </a:spcBef>
            </a:pPr>
            <a:r>
              <a:rPr lang="en-US" sz="1200">
                <a:cs typeface="Times New Roman" pitchFamily="18" charset="0"/>
              </a:rPr>
              <a:t>4.	Go on to the next slide.</a:t>
            </a:r>
          </a:p>
        </p:txBody>
      </p:sp>
      <p:pic>
        <p:nvPicPr>
          <p:cNvPr id="36875" name="Picture 13"/>
          <p:cNvPicPr>
            <a:picLocks noChangeAspect="1" noChangeArrowheads="1"/>
          </p:cNvPicPr>
          <p:nvPr/>
        </p:nvPicPr>
        <p:blipFill>
          <a:blip r:embed="rId4"/>
          <a:srcRect/>
          <a:stretch>
            <a:fillRect/>
          </a:stretch>
        </p:blipFill>
        <p:spPr bwMode="auto">
          <a:xfrm>
            <a:off x="3913188" y="6438900"/>
            <a:ext cx="2770187" cy="2078038"/>
          </a:xfrm>
          <a:prstGeom prst="rect">
            <a:avLst/>
          </a:prstGeom>
          <a:noFill/>
          <a:ln w="9525">
            <a:noFill/>
            <a:miter lim="800000"/>
            <a:headEnd/>
            <a:tailEnd/>
          </a:ln>
        </p:spPr>
      </p:pic>
      <p:sp>
        <p:nvSpPr>
          <p:cNvPr id="36876" name="Line 14"/>
          <p:cNvSpPr>
            <a:spLocks noChangeShapeType="1"/>
          </p:cNvSpPr>
          <p:nvPr/>
        </p:nvSpPr>
        <p:spPr bwMode="auto">
          <a:xfrm>
            <a:off x="2486025" y="8258175"/>
            <a:ext cx="1352550" cy="0"/>
          </a:xfrm>
          <a:prstGeom prst="line">
            <a:avLst/>
          </a:prstGeom>
          <a:noFill/>
          <a:ln w="9525">
            <a:solidFill>
              <a:schemeClr val="tx1"/>
            </a:solidFill>
            <a:round/>
            <a:headEnd/>
            <a:tailEnd type="triangle" w="med" len="med"/>
          </a:ln>
        </p:spPr>
        <p:txBody>
          <a:bodyPr/>
          <a:lstStyle/>
          <a:p>
            <a:endParaRPr lang="ru-RU"/>
          </a:p>
        </p:txBody>
      </p:sp>
      <p:sp>
        <p:nvSpPr>
          <p:cNvPr id="36877" name="Line 15"/>
          <p:cNvSpPr>
            <a:spLocks noChangeShapeType="1"/>
          </p:cNvSpPr>
          <p:nvPr/>
        </p:nvSpPr>
        <p:spPr bwMode="auto">
          <a:xfrm flipV="1">
            <a:off x="1885950" y="7038975"/>
            <a:ext cx="2838450" cy="190500"/>
          </a:xfrm>
          <a:prstGeom prst="line">
            <a:avLst/>
          </a:prstGeom>
          <a:noFill/>
          <a:ln w="9525">
            <a:solidFill>
              <a:srgbClr val="FF0000"/>
            </a:solidFill>
            <a:round/>
            <a:headEnd/>
            <a:tailEnd type="triangle" w="med" len="med"/>
          </a:ln>
        </p:spPr>
        <p:txBody>
          <a:bodyPr/>
          <a:lstStyle/>
          <a:p>
            <a:endParaRPr lang="ru-RU"/>
          </a:p>
        </p:txBody>
      </p:sp>
      <p:sp>
        <p:nvSpPr>
          <p:cNvPr id="36878" name="Line 16"/>
          <p:cNvSpPr>
            <a:spLocks noChangeShapeType="1"/>
          </p:cNvSpPr>
          <p:nvPr/>
        </p:nvSpPr>
        <p:spPr bwMode="auto">
          <a:xfrm>
            <a:off x="3219450" y="7858125"/>
            <a:ext cx="2714625" cy="390525"/>
          </a:xfrm>
          <a:prstGeom prst="line">
            <a:avLst/>
          </a:prstGeom>
          <a:noFill/>
          <a:ln w="9525">
            <a:solidFill>
              <a:srgbClr val="FF0000"/>
            </a:solidFill>
            <a:round/>
            <a:headEnd/>
            <a:tailEnd type="triangle" w="med" len="med"/>
          </a:ln>
        </p:spPr>
        <p:txBody>
          <a:bodyPr/>
          <a:lstStyle/>
          <a:p>
            <a:endParaRPr lang="ru-RU"/>
          </a:p>
        </p:txBody>
      </p:sp>
      <p:sp>
        <p:nvSpPr>
          <p:cNvPr id="36879" name="Text Box 17"/>
          <p:cNvSpPr txBox="1">
            <a:spLocks noChangeArrowheads="1"/>
          </p:cNvSpPr>
          <p:nvPr/>
        </p:nvSpPr>
        <p:spPr bwMode="auto">
          <a:xfrm>
            <a:off x="254000" y="2097088"/>
            <a:ext cx="6332538" cy="862012"/>
          </a:xfrm>
          <a:prstGeom prst="rect">
            <a:avLst/>
          </a:prstGeom>
          <a:noFill/>
          <a:ln w="9525">
            <a:solidFill>
              <a:schemeClr val="tx1"/>
            </a:solidFill>
            <a:miter lim="800000"/>
            <a:headEnd/>
            <a:tailEnd/>
          </a:ln>
        </p:spPr>
        <p:txBody>
          <a:bodyPr>
            <a:spAutoFit/>
          </a:bodyPr>
          <a:lstStyle/>
          <a:p>
            <a:r>
              <a:rPr lang="en-US" sz="1400" b="1"/>
              <a:t>Slide 1-Title</a:t>
            </a:r>
          </a:p>
          <a:p>
            <a:r>
              <a:rPr lang="en-US" sz="1200"/>
              <a:t>This slide begins the game.  When you first start the presentation, the screen appears all blue.  When you click the mouse button, the Jeopardy theme song plays, and the title and “Hosted by” text slowly move into place.</a:t>
            </a:r>
          </a:p>
        </p:txBody>
      </p:sp>
      <p:sp>
        <p:nvSpPr>
          <p:cNvPr id="36880" name="Text Box 18"/>
          <p:cNvSpPr txBox="1">
            <a:spLocks noChangeArrowheads="1"/>
          </p:cNvSpPr>
          <p:nvPr/>
        </p:nvSpPr>
        <p:spPr bwMode="auto">
          <a:xfrm>
            <a:off x="247650" y="3119438"/>
            <a:ext cx="3427413" cy="274637"/>
          </a:xfrm>
          <a:prstGeom prst="rect">
            <a:avLst/>
          </a:prstGeom>
          <a:noFill/>
          <a:ln w="9525">
            <a:noFill/>
            <a:miter lim="800000"/>
            <a:headEnd/>
            <a:tailEnd/>
          </a:ln>
        </p:spPr>
        <p:txBody>
          <a:bodyPr wrap="none">
            <a:spAutoFit/>
          </a:bodyPr>
          <a:lstStyle/>
          <a:p>
            <a:r>
              <a:rPr lang="en-US" sz="1200" b="1"/>
              <a:t>To tailor this slide, follow these instructions:</a:t>
            </a:r>
          </a:p>
        </p:txBody>
      </p:sp>
      <p:pic>
        <p:nvPicPr>
          <p:cNvPr id="36881" name="Picture 19" descr="Picture1-web"/>
          <p:cNvPicPr>
            <a:picLocks noChangeAspect="1" noChangeArrowheads="1"/>
          </p:cNvPicPr>
          <p:nvPr/>
        </p:nvPicPr>
        <p:blipFill>
          <a:blip r:embed="rId5"/>
          <a:srcRect/>
          <a:stretch>
            <a:fillRect/>
          </a:stretch>
        </p:blipFill>
        <p:spPr bwMode="auto">
          <a:xfrm>
            <a:off x="2844800" y="192088"/>
            <a:ext cx="698500" cy="619125"/>
          </a:xfrm>
          <a:prstGeom prst="rect">
            <a:avLst/>
          </a:prstGeom>
          <a:noFill/>
          <a:ln w="9525">
            <a:noFill/>
            <a:miter lim="800000"/>
            <a:headEnd/>
            <a:tailEnd/>
          </a:ln>
        </p:spPr>
      </p:pic>
      <p:sp>
        <p:nvSpPr>
          <p:cNvPr id="36882" name="Line 20"/>
          <p:cNvSpPr>
            <a:spLocks noChangeShapeType="1"/>
          </p:cNvSpPr>
          <p:nvPr/>
        </p:nvSpPr>
        <p:spPr bwMode="auto">
          <a:xfrm>
            <a:off x="1689100" y="5422900"/>
            <a:ext cx="3848100" cy="406400"/>
          </a:xfrm>
          <a:prstGeom prst="line">
            <a:avLst/>
          </a:prstGeom>
          <a:noFill/>
          <a:ln w="9525">
            <a:solidFill>
              <a:srgbClr val="FF0000"/>
            </a:solidFill>
            <a:round/>
            <a:headEnd/>
            <a:tailEnd type="triangle" w="med" len="med"/>
          </a:ln>
        </p:spPr>
        <p:txBody>
          <a:bodyPr/>
          <a:lstStyle/>
          <a:p>
            <a:endParaRPr lang="ru-RU"/>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7BDD72C5-63A8-4D23-8760-7A0B7DB3ABAF}" type="slidenum">
              <a:rPr lang="en-US"/>
              <a:pPr/>
              <a:t>30</a:t>
            </a:fld>
            <a:endParaRPr lang="en-US"/>
          </a:p>
        </p:txBody>
      </p:sp>
      <p:sp>
        <p:nvSpPr>
          <p:cNvPr id="64515" name="Rectangle 2"/>
          <p:cNvSpPr>
            <a:spLocks noRot="1" noChangeArrowheads="1" noTextEdit="1"/>
          </p:cNvSpPr>
          <p:nvPr>
            <p:ph type="sldImg"/>
          </p:nvPr>
        </p:nvSpPr>
        <p:spPr>
          <a:ln/>
        </p:spPr>
      </p:sp>
      <p:sp>
        <p:nvSpPr>
          <p:cNvPr id="64516"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64517"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B493D3B-96C1-44C0-82A0-C98487F3029B}" type="slidenum">
              <a:rPr lang="en-US"/>
              <a:pPr/>
              <a:t>4</a:t>
            </a:fld>
            <a:endParaRPr lang="en-US"/>
          </a:p>
        </p:txBody>
      </p:sp>
      <p:sp>
        <p:nvSpPr>
          <p:cNvPr id="37891" name="Rectangle 2"/>
          <p:cNvSpPr>
            <a:spLocks noRot="1" noChangeArrowheads="1" noTextEdit="1"/>
          </p:cNvSpPr>
          <p:nvPr>
            <p:ph type="sldImg"/>
          </p:nvPr>
        </p:nvSpPr>
        <p:spPr>
          <a:xfrm>
            <a:off x="266700" y="219075"/>
            <a:ext cx="2322513" cy="1741488"/>
          </a:xfrm>
          <a:ln/>
        </p:spPr>
      </p:sp>
      <p:sp>
        <p:nvSpPr>
          <p:cNvPr id="37892" name="Rectangle 3"/>
          <p:cNvSpPr>
            <a:spLocks noGrp="1" noChangeArrowheads="1"/>
          </p:cNvSpPr>
          <p:nvPr>
            <p:ph type="body" idx="1"/>
          </p:nvPr>
        </p:nvSpPr>
        <p:spPr>
          <a:xfrm>
            <a:off x="2735263" y="277813"/>
            <a:ext cx="4122737" cy="1257300"/>
          </a:xfrm>
          <a:noFill/>
          <a:ln/>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7893" name="Rectangle 4"/>
          <p:cNvSpPr>
            <a:spLocks noChangeArrowheads="1"/>
          </p:cNvSpPr>
          <p:nvPr/>
        </p:nvSpPr>
        <p:spPr bwMode="auto">
          <a:xfrm>
            <a:off x="247650" y="3467100"/>
            <a:ext cx="3497263" cy="2097088"/>
          </a:xfrm>
          <a:prstGeom prst="rect">
            <a:avLst/>
          </a:prstGeom>
          <a:noFill/>
          <a:ln w="9525">
            <a:noFill/>
            <a:miter lim="800000"/>
            <a:headEnd/>
            <a:tailEnd/>
          </a:ln>
        </p:spPr>
        <p:txBody>
          <a:bodyPr/>
          <a:lstStyle/>
          <a:p>
            <a:pPr marL="228600" indent="-228600">
              <a:buFontTx/>
              <a:buAutoNum type="arabicPeriod"/>
            </a:pPr>
            <a:r>
              <a:rPr lang="en-US" sz="1200">
                <a:cs typeface="Times New Roman" pitchFamily="18" charset="0"/>
              </a:rPr>
              <a:t>Print the notes for slides 1 through 3 by doing the following:</a:t>
            </a:r>
          </a:p>
          <a:p>
            <a:pPr marL="685800" lvl="1" indent="-228600">
              <a:buFontTx/>
              <a:buChar char="•"/>
            </a:pPr>
            <a:r>
              <a:rPr lang="en-US" sz="1200">
                <a:cs typeface="Times New Roman" pitchFamily="18" charset="0"/>
              </a:rPr>
              <a:t>Under </a:t>
            </a:r>
            <a:r>
              <a:rPr lang="en-US" sz="1200">
                <a:solidFill>
                  <a:srgbClr val="FF0000"/>
                </a:solidFill>
                <a:cs typeface="Times New Roman" pitchFamily="18" charset="0"/>
              </a:rPr>
              <a:t>File</a:t>
            </a:r>
            <a:r>
              <a:rPr lang="en-US" sz="1200">
                <a:cs typeface="Times New Roman" pitchFamily="18" charset="0"/>
              </a:rPr>
              <a:t> select </a:t>
            </a:r>
            <a:r>
              <a:rPr lang="en-US" sz="1200">
                <a:solidFill>
                  <a:srgbClr val="FF0000"/>
                </a:solidFill>
                <a:cs typeface="Times New Roman" pitchFamily="18" charset="0"/>
              </a:rPr>
              <a:t>Print…</a:t>
            </a:r>
            <a:endParaRPr lang="en-US" sz="1200">
              <a:cs typeface="Times New Roman" pitchFamily="18" charset="0"/>
            </a:endParaRPr>
          </a:p>
          <a:p>
            <a:pPr marL="685800" lvl="1" indent="-228600">
              <a:buFontTx/>
              <a:buChar char="•"/>
            </a:pPr>
            <a:r>
              <a:rPr lang="en-US" sz="1200">
                <a:cs typeface="Times New Roman" pitchFamily="18" charset="0"/>
              </a:rPr>
              <a:t>In the section entitled Print Range, click the radio button for </a:t>
            </a:r>
            <a:r>
              <a:rPr lang="en-US" sz="1200">
                <a:solidFill>
                  <a:srgbClr val="FF0000"/>
                </a:solidFill>
                <a:cs typeface="Times New Roman" pitchFamily="18" charset="0"/>
              </a:rPr>
              <a:t>Slides</a:t>
            </a:r>
            <a:r>
              <a:rPr lang="en-US" sz="1200">
                <a:cs typeface="Times New Roman" pitchFamily="18" charset="0"/>
              </a:rPr>
              <a:t> and in the box to its right, type in </a:t>
            </a:r>
            <a:r>
              <a:rPr lang="en-US" sz="1200">
                <a:solidFill>
                  <a:srgbClr val="FF0000"/>
                </a:solidFill>
                <a:cs typeface="Times New Roman" pitchFamily="18" charset="0"/>
              </a:rPr>
              <a:t>1-3</a:t>
            </a:r>
            <a:r>
              <a:rPr lang="en-US" sz="1200">
                <a:cs typeface="Times New Roman" pitchFamily="18" charset="0"/>
              </a:rPr>
              <a:t>.</a:t>
            </a:r>
          </a:p>
          <a:p>
            <a:pPr marL="685800" lvl="1" indent="-228600">
              <a:buFontTx/>
              <a:buChar char="•"/>
            </a:pPr>
            <a:r>
              <a:rPr lang="en-US" sz="1200">
                <a:cs typeface="Times New Roman" pitchFamily="18" charset="0"/>
              </a:rPr>
              <a:t>Under </a:t>
            </a:r>
            <a:r>
              <a:rPr lang="en-US" sz="1200">
                <a:solidFill>
                  <a:srgbClr val="FF0000"/>
                </a:solidFill>
                <a:cs typeface="Times New Roman" pitchFamily="18" charset="0"/>
              </a:rPr>
              <a:t>Print what:</a:t>
            </a:r>
            <a:r>
              <a:rPr lang="en-US" sz="1200">
                <a:cs typeface="Times New Roman" pitchFamily="18" charset="0"/>
              </a:rPr>
              <a:t>, select </a:t>
            </a:r>
            <a:r>
              <a:rPr lang="en-US" sz="1200">
                <a:solidFill>
                  <a:srgbClr val="FF0000"/>
                </a:solidFill>
                <a:cs typeface="Times New Roman" pitchFamily="18" charset="0"/>
              </a:rPr>
              <a:t>Notes Pages</a:t>
            </a:r>
            <a:r>
              <a:rPr lang="en-US" sz="1200">
                <a:cs typeface="Times New Roman" pitchFamily="18" charset="0"/>
              </a:rPr>
              <a:t>. </a:t>
            </a:r>
          </a:p>
          <a:p>
            <a:pPr marL="685800" lvl="1" indent="-228600"/>
            <a:endParaRPr lang="en-US" sz="600">
              <a:cs typeface="Times New Roman" pitchFamily="18" charset="0"/>
            </a:endParaRPr>
          </a:p>
          <a:p>
            <a:pPr marL="685800" lvl="1" indent="-228600"/>
            <a:r>
              <a:rPr lang="en-US" sz="1200">
                <a:cs typeface="Times New Roman" pitchFamily="18" charset="0"/>
              </a:rPr>
              <a:t>	At this point, the Print pop-up should look like the picture at the right.</a:t>
            </a:r>
          </a:p>
          <a:p>
            <a:pPr marL="685800" lvl="1" indent="-228600"/>
            <a:endParaRPr lang="en-US" sz="600">
              <a:cs typeface="Times New Roman" pitchFamily="18" charset="0"/>
            </a:endParaRPr>
          </a:p>
          <a:p>
            <a:pPr marL="685800" lvl="1" indent="-228600">
              <a:buFontTx/>
              <a:buChar char="•"/>
            </a:pPr>
            <a:r>
              <a:rPr lang="en-US" sz="1200">
                <a:cs typeface="Times New Roman" pitchFamily="18" charset="0"/>
              </a:rPr>
              <a:t>Click </a:t>
            </a:r>
            <a:r>
              <a:rPr lang="en-US" sz="1200">
                <a:solidFill>
                  <a:srgbClr val="FF0000"/>
                </a:solidFill>
                <a:cs typeface="Times New Roman" pitchFamily="18" charset="0"/>
              </a:rPr>
              <a:t>OK</a:t>
            </a:r>
          </a:p>
        </p:txBody>
      </p:sp>
      <p:grpSp>
        <p:nvGrpSpPr>
          <p:cNvPr id="37894" name="Group 5"/>
          <p:cNvGrpSpPr>
            <a:grpSpLocks/>
          </p:cNvGrpSpPr>
          <p:nvPr/>
        </p:nvGrpSpPr>
        <p:grpSpPr bwMode="auto">
          <a:xfrm>
            <a:off x="3913188" y="3124200"/>
            <a:ext cx="2765425" cy="2870200"/>
            <a:chOff x="1578" y="810"/>
            <a:chExt cx="1934" cy="2008"/>
          </a:xfrm>
        </p:grpSpPr>
        <p:pic>
          <p:nvPicPr>
            <p:cNvPr id="37907" name="Picture 6"/>
            <p:cNvPicPr>
              <a:picLocks noChangeAspect="1" noChangeArrowheads="1"/>
            </p:cNvPicPr>
            <p:nvPr/>
          </p:nvPicPr>
          <p:blipFill>
            <a:blip r:embed="rId3"/>
            <a:srcRect/>
            <a:stretch>
              <a:fillRect/>
            </a:stretch>
          </p:blipFill>
          <p:spPr bwMode="auto">
            <a:xfrm>
              <a:off x="1584" y="810"/>
              <a:ext cx="1928" cy="2008"/>
            </a:xfrm>
            <a:prstGeom prst="rect">
              <a:avLst/>
            </a:prstGeom>
            <a:noFill/>
            <a:ln w="9525">
              <a:noFill/>
              <a:miter lim="800000"/>
              <a:headEnd/>
              <a:tailEnd/>
            </a:ln>
          </p:spPr>
        </p:pic>
        <p:sp>
          <p:nvSpPr>
            <p:cNvPr id="37908" name="Oval 7"/>
            <p:cNvSpPr>
              <a:spLocks noChangeArrowheads="1"/>
            </p:cNvSpPr>
            <p:nvPr/>
          </p:nvSpPr>
          <p:spPr bwMode="auto">
            <a:xfrm>
              <a:off x="1638" y="1692"/>
              <a:ext cx="456" cy="180"/>
            </a:xfrm>
            <a:prstGeom prst="ellipse">
              <a:avLst/>
            </a:prstGeom>
            <a:noFill/>
            <a:ln w="19050">
              <a:solidFill>
                <a:srgbClr val="FF0000"/>
              </a:solidFill>
              <a:round/>
              <a:headEnd/>
              <a:tailEnd/>
            </a:ln>
          </p:spPr>
          <p:txBody>
            <a:bodyPr wrap="none" anchor="ctr"/>
            <a:lstStyle/>
            <a:p>
              <a:endParaRPr lang="ru-RU" sz="1200"/>
            </a:p>
          </p:txBody>
        </p:sp>
        <p:sp>
          <p:nvSpPr>
            <p:cNvPr id="37909" name="Oval 8"/>
            <p:cNvSpPr>
              <a:spLocks noChangeArrowheads="1"/>
            </p:cNvSpPr>
            <p:nvPr/>
          </p:nvSpPr>
          <p:spPr bwMode="auto">
            <a:xfrm>
              <a:off x="1578" y="2100"/>
              <a:ext cx="456" cy="180"/>
            </a:xfrm>
            <a:prstGeom prst="ellipse">
              <a:avLst/>
            </a:prstGeom>
            <a:noFill/>
            <a:ln w="19050">
              <a:solidFill>
                <a:srgbClr val="FF0000"/>
              </a:solidFill>
              <a:round/>
              <a:headEnd/>
              <a:tailEnd/>
            </a:ln>
          </p:spPr>
          <p:txBody>
            <a:bodyPr wrap="none" anchor="ctr"/>
            <a:lstStyle/>
            <a:p>
              <a:endParaRPr lang="ru-RU" sz="1200"/>
            </a:p>
          </p:txBody>
        </p:sp>
      </p:grpSp>
      <p:sp>
        <p:nvSpPr>
          <p:cNvPr id="37895" name="Line 9"/>
          <p:cNvSpPr>
            <a:spLocks noChangeShapeType="1"/>
          </p:cNvSpPr>
          <p:nvPr/>
        </p:nvSpPr>
        <p:spPr bwMode="auto">
          <a:xfrm>
            <a:off x="3241675" y="4395788"/>
            <a:ext cx="755650" cy="92075"/>
          </a:xfrm>
          <a:prstGeom prst="line">
            <a:avLst/>
          </a:prstGeom>
          <a:noFill/>
          <a:ln w="9525">
            <a:solidFill>
              <a:srgbClr val="FF0000"/>
            </a:solidFill>
            <a:round/>
            <a:headEnd/>
            <a:tailEnd type="triangle" w="med" len="med"/>
          </a:ln>
        </p:spPr>
        <p:txBody>
          <a:bodyPr/>
          <a:lstStyle/>
          <a:p>
            <a:endParaRPr lang="ru-RU"/>
          </a:p>
        </p:txBody>
      </p:sp>
      <p:sp>
        <p:nvSpPr>
          <p:cNvPr id="37896" name="Line 10"/>
          <p:cNvSpPr>
            <a:spLocks noChangeShapeType="1"/>
          </p:cNvSpPr>
          <p:nvPr/>
        </p:nvSpPr>
        <p:spPr bwMode="auto">
          <a:xfrm>
            <a:off x="3498850" y="4702175"/>
            <a:ext cx="450850" cy="311150"/>
          </a:xfrm>
          <a:prstGeom prst="line">
            <a:avLst/>
          </a:prstGeom>
          <a:noFill/>
          <a:ln w="9525">
            <a:solidFill>
              <a:srgbClr val="FF0000"/>
            </a:solidFill>
            <a:round/>
            <a:headEnd/>
            <a:tailEnd type="triangle" w="med" len="med"/>
          </a:ln>
        </p:spPr>
        <p:txBody>
          <a:bodyPr/>
          <a:lstStyle/>
          <a:p>
            <a:endParaRPr lang="ru-RU"/>
          </a:p>
        </p:txBody>
      </p:sp>
      <p:sp>
        <p:nvSpPr>
          <p:cNvPr id="37897" name="Rectangle 11"/>
          <p:cNvSpPr>
            <a:spLocks noChangeArrowheads="1"/>
          </p:cNvSpPr>
          <p:nvPr/>
        </p:nvSpPr>
        <p:spPr bwMode="auto">
          <a:xfrm>
            <a:off x="247650" y="5572125"/>
            <a:ext cx="3621088" cy="858838"/>
          </a:xfrm>
          <a:prstGeom prst="rect">
            <a:avLst/>
          </a:prstGeom>
          <a:noFill/>
          <a:ln w="9525">
            <a:noFill/>
            <a:miter lim="800000"/>
            <a:headEnd/>
            <a:tailEnd/>
          </a:ln>
        </p:spPr>
        <p:txBody>
          <a:bodyPr/>
          <a:lstStyle/>
          <a:p>
            <a:pPr marL="228600" indent="-228600">
              <a:spcBef>
                <a:spcPct val="30000"/>
              </a:spcBef>
            </a:pPr>
            <a:r>
              <a:rPr lang="en-US" sz="1200">
                <a:cs typeface="Times New Roman" pitchFamily="18" charset="0"/>
              </a:rPr>
              <a:t>2.	Now that you have printed instructions for tailoring the game, you can make the needed changes to each slide by moving into Slide View.  Simply </a:t>
            </a:r>
            <a:r>
              <a:rPr lang="en-US" sz="1200" u="sng">
                <a:cs typeface="Times New Roman" pitchFamily="18" charset="0"/>
              </a:rPr>
              <a:t>double click the blue slide above</a:t>
            </a:r>
            <a:r>
              <a:rPr lang="en-US" sz="1200">
                <a:cs typeface="Times New Roman" pitchFamily="18" charset="0"/>
              </a:rPr>
              <a:t>.</a:t>
            </a:r>
          </a:p>
        </p:txBody>
      </p:sp>
      <p:sp>
        <p:nvSpPr>
          <p:cNvPr id="37898" name="Rectangle 12"/>
          <p:cNvSpPr>
            <a:spLocks noChangeArrowheads="1"/>
          </p:cNvSpPr>
          <p:nvPr/>
        </p:nvSpPr>
        <p:spPr bwMode="auto">
          <a:xfrm>
            <a:off x="247650" y="6467475"/>
            <a:ext cx="3621088" cy="2430463"/>
          </a:xfrm>
          <a:prstGeom prst="rect">
            <a:avLst/>
          </a:prstGeom>
          <a:noFill/>
          <a:ln w="9525">
            <a:noFill/>
            <a:miter lim="800000"/>
            <a:headEnd/>
            <a:tailEnd/>
          </a:ln>
        </p:spPr>
        <p:txBody>
          <a:bodyPr/>
          <a:lstStyle/>
          <a:p>
            <a:pPr marL="228600" indent="-228600">
              <a:spcBef>
                <a:spcPct val="30000"/>
              </a:spcBef>
              <a:buFontTx/>
              <a:buAutoNum type="arabicPeriod" startAt="3"/>
            </a:pPr>
            <a:r>
              <a:rPr lang="en-US" sz="1200">
                <a:cs typeface="Times New Roman" pitchFamily="18" charset="0"/>
              </a:rPr>
              <a:t>Change Slide 1:</a:t>
            </a:r>
          </a:p>
          <a:p>
            <a:pPr marL="685800" lvl="1" indent="-228600">
              <a:spcBef>
                <a:spcPct val="30000"/>
              </a:spcBef>
              <a:buFontTx/>
              <a:buChar char="•"/>
            </a:pPr>
            <a:r>
              <a:rPr lang="en-US" sz="1200">
                <a:cs typeface="Times New Roman" pitchFamily="18" charset="0"/>
              </a:rPr>
              <a:t>Double click on the word </a:t>
            </a:r>
            <a:r>
              <a:rPr lang="en-US" sz="1200">
                <a:solidFill>
                  <a:srgbClr val="FF0000"/>
                </a:solidFill>
                <a:cs typeface="Times New Roman" pitchFamily="18" charset="0"/>
              </a:rPr>
              <a:t>Subject</a:t>
            </a:r>
            <a:r>
              <a:rPr lang="en-US" sz="1200">
                <a:cs typeface="Times New Roman" pitchFamily="18" charset="0"/>
              </a:rPr>
              <a:t>, and type in the subject you want in its place (e.g., Math).</a:t>
            </a:r>
          </a:p>
          <a:p>
            <a:pPr marL="685800" lvl="1" indent="-228600">
              <a:spcBef>
                <a:spcPct val="30000"/>
              </a:spcBef>
              <a:buFontTx/>
              <a:buChar char="•"/>
            </a:pPr>
            <a:r>
              <a:rPr lang="en-US" sz="1200">
                <a:cs typeface="Times New Roman" pitchFamily="18" charset="0"/>
              </a:rPr>
              <a:t>Double click on the word </a:t>
            </a:r>
            <a:r>
              <a:rPr lang="en-US" sz="1200">
                <a:solidFill>
                  <a:srgbClr val="FF0000"/>
                </a:solidFill>
                <a:cs typeface="Times New Roman" pitchFamily="18" charset="0"/>
              </a:rPr>
              <a:t>Teacher</a:t>
            </a:r>
            <a:r>
              <a:rPr lang="en-US" sz="1200">
                <a:cs typeface="Times New Roman" pitchFamily="18" charset="0"/>
              </a:rPr>
              <a:t> in the bottom right of the slide, and type over it with your name (e.g., Mr. Link).</a:t>
            </a:r>
          </a:p>
          <a:p>
            <a:pPr marL="685800" lvl="1" indent="-228600">
              <a:spcBef>
                <a:spcPct val="30000"/>
              </a:spcBef>
            </a:pPr>
            <a:r>
              <a:rPr lang="en-US" sz="1200">
                <a:cs typeface="Times New Roman" pitchFamily="18" charset="0"/>
              </a:rPr>
              <a:t>	After doing this, the new slide will look something like this:</a:t>
            </a:r>
          </a:p>
          <a:p>
            <a:pPr marL="228600" indent="-228600">
              <a:spcBef>
                <a:spcPct val="30000"/>
              </a:spcBef>
            </a:pPr>
            <a:endParaRPr lang="en-US" sz="600">
              <a:cs typeface="Times New Roman" pitchFamily="18" charset="0"/>
            </a:endParaRPr>
          </a:p>
          <a:p>
            <a:pPr marL="228600" indent="-228600">
              <a:spcBef>
                <a:spcPct val="30000"/>
              </a:spcBef>
            </a:pPr>
            <a:r>
              <a:rPr lang="en-US" sz="1200">
                <a:cs typeface="Times New Roman" pitchFamily="18" charset="0"/>
              </a:rPr>
              <a:t>4.	Go on to the next slide.</a:t>
            </a:r>
          </a:p>
        </p:txBody>
      </p:sp>
      <p:pic>
        <p:nvPicPr>
          <p:cNvPr id="37899" name="Picture 13"/>
          <p:cNvPicPr>
            <a:picLocks noChangeAspect="1" noChangeArrowheads="1"/>
          </p:cNvPicPr>
          <p:nvPr/>
        </p:nvPicPr>
        <p:blipFill>
          <a:blip r:embed="rId4"/>
          <a:srcRect/>
          <a:stretch>
            <a:fillRect/>
          </a:stretch>
        </p:blipFill>
        <p:spPr bwMode="auto">
          <a:xfrm>
            <a:off x="3913188" y="6438900"/>
            <a:ext cx="2770187" cy="2078038"/>
          </a:xfrm>
          <a:prstGeom prst="rect">
            <a:avLst/>
          </a:prstGeom>
          <a:noFill/>
          <a:ln w="9525">
            <a:noFill/>
            <a:miter lim="800000"/>
            <a:headEnd/>
            <a:tailEnd/>
          </a:ln>
        </p:spPr>
      </p:pic>
      <p:sp>
        <p:nvSpPr>
          <p:cNvPr id="37900" name="Line 14"/>
          <p:cNvSpPr>
            <a:spLocks noChangeShapeType="1"/>
          </p:cNvSpPr>
          <p:nvPr/>
        </p:nvSpPr>
        <p:spPr bwMode="auto">
          <a:xfrm>
            <a:off x="2486025" y="8258175"/>
            <a:ext cx="1352550" cy="0"/>
          </a:xfrm>
          <a:prstGeom prst="line">
            <a:avLst/>
          </a:prstGeom>
          <a:noFill/>
          <a:ln w="9525">
            <a:solidFill>
              <a:schemeClr val="tx1"/>
            </a:solidFill>
            <a:round/>
            <a:headEnd/>
            <a:tailEnd type="triangle" w="med" len="med"/>
          </a:ln>
        </p:spPr>
        <p:txBody>
          <a:bodyPr/>
          <a:lstStyle/>
          <a:p>
            <a:endParaRPr lang="ru-RU"/>
          </a:p>
        </p:txBody>
      </p:sp>
      <p:sp>
        <p:nvSpPr>
          <p:cNvPr id="37901" name="Line 15"/>
          <p:cNvSpPr>
            <a:spLocks noChangeShapeType="1"/>
          </p:cNvSpPr>
          <p:nvPr/>
        </p:nvSpPr>
        <p:spPr bwMode="auto">
          <a:xfrm flipV="1">
            <a:off x="1885950" y="7038975"/>
            <a:ext cx="2838450" cy="190500"/>
          </a:xfrm>
          <a:prstGeom prst="line">
            <a:avLst/>
          </a:prstGeom>
          <a:noFill/>
          <a:ln w="9525">
            <a:solidFill>
              <a:srgbClr val="FF0000"/>
            </a:solidFill>
            <a:round/>
            <a:headEnd/>
            <a:tailEnd type="triangle" w="med" len="med"/>
          </a:ln>
        </p:spPr>
        <p:txBody>
          <a:bodyPr/>
          <a:lstStyle/>
          <a:p>
            <a:endParaRPr lang="ru-RU"/>
          </a:p>
        </p:txBody>
      </p:sp>
      <p:sp>
        <p:nvSpPr>
          <p:cNvPr id="37902" name="Line 16"/>
          <p:cNvSpPr>
            <a:spLocks noChangeShapeType="1"/>
          </p:cNvSpPr>
          <p:nvPr/>
        </p:nvSpPr>
        <p:spPr bwMode="auto">
          <a:xfrm>
            <a:off x="3219450" y="7858125"/>
            <a:ext cx="2714625" cy="390525"/>
          </a:xfrm>
          <a:prstGeom prst="line">
            <a:avLst/>
          </a:prstGeom>
          <a:noFill/>
          <a:ln w="9525">
            <a:solidFill>
              <a:srgbClr val="FF0000"/>
            </a:solidFill>
            <a:round/>
            <a:headEnd/>
            <a:tailEnd type="triangle" w="med" len="med"/>
          </a:ln>
        </p:spPr>
        <p:txBody>
          <a:bodyPr/>
          <a:lstStyle/>
          <a:p>
            <a:endParaRPr lang="ru-RU"/>
          </a:p>
        </p:txBody>
      </p:sp>
      <p:sp>
        <p:nvSpPr>
          <p:cNvPr id="37903" name="Text Box 17"/>
          <p:cNvSpPr txBox="1">
            <a:spLocks noChangeArrowheads="1"/>
          </p:cNvSpPr>
          <p:nvPr/>
        </p:nvSpPr>
        <p:spPr bwMode="auto">
          <a:xfrm>
            <a:off x="254000" y="2097088"/>
            <a:ext cx="6332538" cy="862012"/>
          </a:xfrm>
          <a:prstGeom prst="rect">
            <a:avLst/>
          </a:prstGeom>
          <a:noFill/>
          <a:ln w="9525">
            <a:solidFill>
              <a:schemeClr val="tx1"/>
            </a:solidFill>
            <a:miter lim="800000"/>
            <a:headEnd/>
            <a:tailEnd/>
          </a:ln>
        </p:spPr>
        <p:txBody>
          <a:bodyPr>
            <a:spAutoFit/>
          </a:bodyPr>
          <a:lstStyle/>
          <a:p>
            <a:r>
              <a:rPr lang="en-US" sz="1400" b="1"/>
              <a:t>Slide 1-Title</a:t>
            </a:r>
          </a:p>
          <a:p>
            <a:r>
              <a:rPr lang="en-US" sz="1200"/>
              <a:t>This slide begins the game.  When you first start the presentation, the screen appears all blue.  When you click the mouse button, the Jeopardy theme song plays, and the title and “Hosted by” text slowly move into place.</a:t>
            </a:r>
          </a:p>
        </p:txBody>
      </p:sp>
      <p:sp>
        <p:nvSpPr>
          <p:cNvPr id="37904" name="Text Box 18"/>
          <p:cNvSpPr txBox="1">
            <a:spLocks noChangeArrowheads="1"/>
          </p:cNvSpPr>
          <p:nvPr/>
        </p:nvSpPr>
        <p:spPr bwMode="auto">
          <a:xfrm>
            <a:off x="247650" y="3119438"/>
            <a:ext cx="3427413" cy="274637"/>
          </a:xfrm>
          <a:prstGeom prst="rect">
            <a:avLst/>
          </a:prstGeom>
          <a:noFill/>
          <a:ln w="9525">
            <a:noFill/>
            <a:miter lim="800000"/>
            <a:headEnd/>
            <a:tailEnd/>
          </a:ln>
        </p:spPr>
        <p:txBody>
          <a:bodyPr wrap="none">
            <a:spAutoFit/>
          </a:bodyPr>
          <a:lstStyle/>
          <a:p>
            <a:r>
              <a:rPr lang="en-US" sz="1200" b="1"/>
              <a:t>To tailor this slide, follow these instructions:</a:t>
            </a:r>
          </a:p>
        </p:txBody>
      </p:sp>
      <p:pic>
        <p:nvPicPr>
          <p:cNvPr id="37905" name="Picture 19" descr="Picture1-web"/>
          <p:cNvPicPr>
            <a:picLocks noChangeAspect="1" noChangeArrowheads="1"/>
          </p:cNvPicPr>
          <p:nvPr/>
        </p:nvPicPr>
        <p:blipFill>
          <a:blip r:embed="rId5"/>
          <a:srcRect/>
          <a:stretch>
            <a:fillRect/>
          </a:stretch>
        </p:blipFill>
        <p:spPr bwMode="auto">
          <a:xfrm>
            <a:off x="2844800" y="192088"/>
            <a:ext cx="698500" cy="619125"/>
          </a:xfrm>
          <a:prstGeom prst="rect">
            <a:avLst/>
          </a:prstGeom>
          <a:noFill/>
          <a:ln w="9525">
            <a:noFill/>
            <a:miter lim="800000"/>
            <a:headEnd/>
            <a:tailEnd/>
          </a:ln>
        </p:spPr>
      </p:pic>
      <p:sp>
        <p:nvSpPr>
          <p:cNvPr id="37906" name="Line 20"/>
          <p:cNvSpPr>
            <a:spLocks noChangeShapeType="1"/>
          </p:cNvSpPr>
          <p:nvPr/>
        </p:nvSpPr>
        <p:spPr bwMode="auto">
          <a:xfrm>
            <a:off x="1689100" y="5422900"/>
            <a:ext cx="3848100" cy="406400"/>
          </a:xfrm>
          <a:prstGeom prst="line">
            <a:avLst/>
          </a:prstGeom>
          <a:noFill/>
          <a:ln w="9525">
            <a:solidFill>
              <a:srgbClr val="FF0000"/>
            </a:solidFill>
            <a:round/>
            <a:headEnd/>
            <a:tailEnd type="triangle" w="med" len="med"/>
          </a:ln>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B76B4EB-6C52-4307-9217-5DE8BC1ADF66}" type="slidenum">
              <a:rPr lang="en-US"/>
              <a:pPr/>
              <a:t>5</a:t>
            </a:fld>
            <a:endParaRPr lang="en-US"/>
          </a:p>
        </p:txBody>
      </p:sp>
      <p:sp>
        <p:nvSpPr>
          <p:cNvPr id="38915" name="Rectangle 2"/>
          <p:cNvSpPr>
            <a:spLocks noRot="1" noChangeArrowheads="1" noTextEdit="1"/>
          </p:cNvSpPr>
          <p:nvPr>
            <p:ph type="sldImg"/>
          </p:nvPr>
        </p:nvSpPr>
        <p:spPr>
          <a:xfrm>
            <a:off x="276225" y="250825"/>
            <a:ext cx="2693988" cy="2020888"/>
          </a:xfrm>
          <a:ln/>
        </p:spPr>
      </p:sp>
      <p:sp>
        <p:nvSpPr>
          <p:cNvPr id="38916" name="Rectangle 4"/>
          <p:cNvSpPr>
            <a:spLocks noChangeArrowheads="1"/>
          </p:cNvSpPr>
          <p:nvPr/>
        </p:nvSpPr>
        <p:spPr bwMode="auto">
          <a:xfrm>
            <a:off x="161925" y="8380413"/>
            <a:ext cx="3854450" cy="465137"/>
          </a:xfrm>
          <a:prstGeom prst="rect">
            <a:avLst/>
          </a:prstGeom>
          <a:noFill/>
          <a:ln w="9525">
            <a:noFill/>
            <a:miter lim="800000"/>
            <a:headEnd/>
            <a:tailEnd/>
          </a:ln>
        </p:spPr>
        <p:txBody>
          <a:bodyPr/>
          <a:lstStyle/>
          <a:p>
            <a:pPr marL="228600" indent="-228600">
              <a:spcBef>
                <a:spcPct val="30000"/>
              </a:spcBef>
            </a:pPr>
            <a:r>
              <a:rPr lang="en-US" sz="1200">
                <a:cs typeface="Times New Roman" pitchFamily="18" charset="0"/>
              </a:rPr>
              <a:t>2.	Now, repeat Step 1 for the remaining four category placeholder names:</a:t>
            </a:r>
          </a:p>
        </p:txBody>
      </p:sp>
      <p:sp>
        <p:nvSpPr>
          <p:cNvPr id="38917" name="Text Box 6"/>
          <p:cNvSpPr txBox="1">
            <a:spLocks noChangeArrowheads="1"/>
          </p:cNvSpPr>
          <p:nvPr/>
        </p:nvSpPr>
        <p:spPr bwMode="auto">
          <a:xfrm>
            <a:off x="3182938" y="165100"/>
            <a:ext cx="3494087" cy="2312988"/>
          </a:xfrm>
          <a:prstGeom prst="rect">
            <a:avLst/>
          </a:prstGeom>
          <a:noFill/>
          <a:ln w="9525">
            <a:noFill/>
            <a:miter lim="800000"/>
            <a:headEnd/>
            <a:tailEnd/>
          </a:ln>
        </p:spPr>
        <p:txBody>
          <a:bodyPr>
            <a:spAutoFit/>
          </a:bodyPr>
          <a:lstStyle/>
          <a:p>
            <a:r>
              <a:rPr lang="en-US" sz="1400" b="1"/>
              <a:t>Slide 2-Category Selection</a:t>
            </a:r>
          </a:p>
          <a:p>
            <a:r>
              <a:rPr lang="en-US" sz="1200"/>
              <a:t>This slide is the main game board.  You go here to begin the game, and you return here after each Question/Answer slide. This is where the “contestant” selects one of the five categories and a dollar value for the question.  The higher the value, the more difficult the question.  When you open this slide, the categories appear one at a time, and the dollar values appear at random with an accompanying laser beep.  Here’s how it works: if the contestant selects the first category for $300, </a:t>
            </a:r>
            <a:r>
              <a:rPr lang="en-US" sz="1200" u="sng">
                <a:solidFill>
                  <a:srgbClr val="FF0000"/>
                </a:solidFill>
              </a:rPr>
              <a:t>you would click on the $300 text under</a:t>
            </a:r>
            <a:r>
              <a:rPr lang="en-US" sz="1200"/>
              <a:t> </a:t>
            </a:r>
          </a:p>
        </p:txBody>
      </p:sp>
      <p:sp>
        <p:nvSpPr>
          <p:cNvPr id="38918" name="Text Box 9"/>
          <p:cNvSpPr txBox="1">
            <a:spLocks noChangeArrowheads="1"/>
          </p:cNvSpPr>
          <p:nvPr/>
        </p:nvSpPr>
        <p:spPr bwMode="auto">
          <a:xfrm>
            <a:off x="190500" y="3703638"/>
            <a:ext cx="6554788" cy="1096962"/>
          </a:xfrm>
          <a:prstGeom prst="rect">
            <a:avLst/>
          </a:prstGeom>
          <a:noFill/>
          <a:ln w="9525">
            <a:noFill/>
            <a:miter lim="800000"/>
            <a:headEnd/>
            <a:tailEnd/>
          </a:ln>
        </p:spPr>
        <p:txBody>
          <a:bodyPr>
            <a:spAutoFit/>
          </a:bodyPr>
          <a:lstStyle/>
          <a:p>
            <a:r>
              <a:rPr lang="en-US" sz="1200" b="1"/>
              <a:t>To tailor this slide, follow these instructions:</a:t>
            </a:r>
            <a:endParaRPr lang="en-US" sz="1200"/>
          </a:p>
          <a:p>
            <a:endParaRPr lang="en-US" sz="600"/>
          </a:p>
          <a:p>
            <a:r>
              <a:rPr lang="en-US" sz="1200"/>
              <a:t>Five different categories are used in the game.  The category names appear at the top of the columns on this slide and on the five associated Question/ Answer slides (one for each dollar value).  Rather than changing all of these separately, you will use the Replace command to change each placeholder category name only once.</a:t>
            </a:r>
            <a:endParaRPr lang="en-US" sz="1200" b="1"/>
          </a:p>
        </p:txBody>
      </p:sp>
      <p:sp>
        <p:nvSpPr>
          <p:cNvPr id="38919" name="Rectangle 10"/>
          <p:cNvSpPr>
            <a:spLocks noChangeArrowheads="1"/>
          </p:cNvSpPr>
          <p:nvPr/>
        </p:nvSpPr>
        <p:spPr bwMode="auto">
          <a:xfrm>
            <a:off x="161925" y="4797425"/>
            <a:ext cx="4616450" cy="2789238"/>
          </a:xfrm>
          <a:prstGeom prst="rect">
            <a:avLst/>
          </a:prstGeom>
          <a:noFill/>
          <a:ln w="9525">
            <a:noFill/>
            <a:miter lim="800000"/>
            <a:headEnd/>
            <a:tailEnd/>
          </a:ln>
        </p:spPr>
        <p:txBody>
          <a:bodyPr/>
          <a:lstStyle/>
          <a:p>
            <a:pPr marL="177800" indent="-177800">
              <a:spcBef>
                <a:spcPct val="30000"/>
              </a:spcBef>
            </a:pPr>
            <a:r>
              <a:rPr lang="en-US" sz="1200">
                <a:cs typeface="Times New Roman" pitchFamily="18" charset="0"/>
              </a:rPr>
              <a:t>1.  Under </a:t>
            </a:r>
            <a:r>
              <a:rPr lang="en-US" sz="1200">
                <a:solidFill>
                  <a:srgbClr val="FF0000"/>
                </a:solidFill>
                <a:cs typeface="Times New Roman" pitchFamily="18" charset="0"/>
              </a:rPr>
              <a:t>Edit</a:t>
            </a:r>
            <a:r>
              <a:rPr lang="en-US" sz="1200">
                <a:cs typeface="Times New Roman" pitchFamily="18" charset="0"/>
              </a:rPr>
              <a:t>, choose </a:t>
            </a:r>
            <a:r>
              <a:rPr lang="en-US" sz="1200">
                <a:solidFill>
                  <a:srgbClr val="FF0000"/>
                </a:solidFill>
                <a:cs typeface="Times New Roman" pitchFamily="18" charset="0"/>
              </a:rPr>
              <a:t>Replace</a:t>
            </a:r>
          </a:p>
          <a:p>
            <a:pPr lvl="1" indent="-165100">
              <a:spcBef>
                <a:spcPct val="30000"/>
              </a:spcBef>
              <a:buFontTx/>
              <a:buChar char="•"/>
            </a:pPr>
            <a:r>
              <a:rPr lang="en-US" sz="1200">
                <a:cs typeface="Times New Roman" pitchFamily="18" charset="0"/>
              </a:rPr>
              <a:t>Type the placeholder name for category 1 as shown in the pop-up at the right.</a:t>
            </a:r>
          </a:p>
          <a:p>
            <a:pPr lvl="1" indent="-165100">
              <a:spcBef>
                <a:spcPct val="30000"/>
              </a:spcBef>
              <a:buFontTx/>
              <a:buChar char="•"/>
            </a:pPr>
            <a:r>
              <a:rPr lang="en-US" sz="1200">
                <a:cs typeface="Times New Roman" pitchFamily="18" charset="0"/>
              </a:rPr>
              <a:t>Type in </a:t>
            </a:r>
            <a:r>
              <a:rPr lang="en-US" sz="1200" u="sng">
                <a:cs typeface="Times New Roman" pitchFamily="18" charset="0"/>
              </a:rPr>
              <a:t>your</a:t>
            </a:r>
            <a:r>
              <a:rPr lang="en-US" sz="1200">
                <a:cs typeface="Times New Roman" pitchFamily="18" charset="0"/>
              </a:rPr>
              <a:t> category name (e.g., Mixed Numbers) under </a:t>
            </a:r>
            <a:r>
              <a:rPr lang="en-US" sz="1200">
                <a:solidFill>
                  <a:srgbClr val="FF0000"/>
                </a:solidFill>
                <a:cs typeface="Times New Roman" pitchFamily="18" charset="0"/>
              </a:rPr>
              <a:t>Replace with:</a:t>
            </a:r>
          </a:p>
          <a:p>
            <a:pPr lvl="1" indent="-165100">
              <a:spcBef>
                <a:spcPct val="30000"/>
              </a:spcBef>
            </a:pPr>
            <a:r>
              <a:rPr lang="en-US" sz="1200">
                <a:solidFill>
                  <a:srgbClr val="FF0000"/>
                </a:solidFill>
                <a:cs typeface="Times New Roman" pitchFamily="18" charset="0"/>
              </a:rPr>
              <a:t>	</a:t>
            </a:r>
            <a:r>
              <a:rPr lang="en-US" sz="1200">
                <a:cs typeface="Times New Roman" pitchFamily="18" charset="0"/>
              </a:rPr>
              <a:t>The Replace pop-up should now look like the one on the right, only with your category name.</a:t>
            </a:r>
            <a:endParaRPr lang="en-US" sz="1200">
              <a:solidFill>
                <a:srgbClr val="FF0000"/>
              </a:solidFill>
              <a:cs typeface="Times New Roman" pitchFamily="18" charset="0"/>
            </a:endParaRPr>
          </a:p>
          <a:p>
            <a:pPr lvl="1" indent="-165100">
              <a:spcBef>
                <a:spcPct val="30000"/>
              </a:spcBef>
              <a:buFontTx/>
              <a:buChar char="•"/>
            </a:pPr>
            <a:r>
              <a:rPr lang="en-US" sz="1200">
                <a:cs typeface="Times New Roman" pitchFamily="18" charset="0"/>
              </a:rPr>
              <a:t>Click the </a:t>
            </a:r>
            <a:r>
              <a:rPr lang="en-US" sz="1200">
                <a:solidFill>
                  <a:srgbClr val="FF0000"/>
                </a:solidFill>
                <a:cs typeface="Times New Roman" pitchFamily="18" charset="0"/>
              </a:rPr>
              <a:t>Replace All</a:t>
            </a:r>
            <a:r>
              <a:rPr lang="en-US" sz="1200">
                <a:cs typeface="Times New Roman" pitchFamily="18" charset="0"/>
              </a:rPr>
              <a:t> button to make the changes.</a:t>
            </a:r>
          </a:p>
          <a:p>
            <a:pPr lvl="1" indent="-165100">
              <a:spcBef>
                <a:spcPct val="30000"/>
              </a:spcBef>
            </a:pPr>
            <a:r>
              <a:rPr lang="en-US" sz="1200">
                <a:cs typeface="Times New Roman" pitchFamily="18" charset="0"/>
              </a:rPr>
              <a:t>	You will then see this pop-up</a:t>
            </a:r>
          </a:p>
          <a:p>
            <a:pPr lvl="1" indent="-165100">
              <a:spcBef>
                <a:spcPct val="30000"/>
              </a:spcBef>
            </a:pPr>
            <a:endParaRPr lang="en-US" sz="200">
              <a:cs typeface="Times New Roman" pitchFamily="18" charset="0"/>
            </a:endParaRPr>
          </a:p>
          <a:p>
            <a:pPr lvl="1" indent="-165100">
              <a:spcBef>
                <a:spcPct val="30000"/>
              </a:spcBef>
              <a:buFontTx/>
              <a:buChar char="•"/>
            </a:pPr>
            <a:r>
              <a:rPr lang="en-US" sz="1200">
                <a:cs typeface="Times New Roman" pitchFamily="18" charset="0"/>
              </a:rPr>
              <a:t>Click the </a:t>
            </a:r>
            <a:r>
              <a:rPr lang="en-US" sz="1200">
                <a:solidFill>
                  <a:srgbClr val="FF0000"/>
                </a:solidFill>
                <a:cs typeface="Times New Roman" pitchFamily="18" charset="0"/>
              </a:rPr>
              <a:t>OK</a:t>
            </a:r>
            <a:r>
              <a:rPr lang="en-US" sz="1200">
                <a:cs typeface="Times New Roman" pitchFamily="18" charset="0"/>
              </a:rPr>
              <a:t> button.  This replaces the six occurrences of the specified placeholder category name with your category name.  After this, the top of the slide will look like this:</a:t>
            </a:r>
          </a:p>
        </p:txBody>
      </p:sp>
      <p:grpSp>
        <p:nvGrpSpPr>
          <p:cNvPr id="38920" name="Group 11"/>
          <p:cNvGrpSpPr>
            <a:grpSpLocks/>
          </p:cNvGrpSpPr>
          <p:nvPr/>
        </p:nvGrpSpPr>
        <p:grpSpPr bwMode="auto">
          <a:xfrm>
            <a:off x="4719638" y="5032375"/>
            <a:ext cx="2138362" cy="1089025"/>
            <a:chOff x="1851" y="1698"/>
            <a:chExt cx="2058" cy="924"/>
          </a:xfrm>
        </p:grpSpPr>
        <p:pic>
          <p:nvPicPr>
            <p:cNvPr id="38937" name="Picture 12"/>
            <p:cNvPicPr>
              <a:picLocks noChangeAspect="1" noChangeArrowheads="1"/>
            </p:cNvPicPr>
            <p:nvPr/>
          </p:nvPicPr>
          <p:blipFill>
            <a:blip r:embed="rId3"/>
            <a:srcRect/>
            <a:stretch>
              <a:fillRect/>
            </a:stretch>
          </p:blipFill>
          <p:spPr bwMode="auto">
            <a:xfrm>
              <a:off x="1851" y="1698"/>
              <a:ext cx="2058" cy="924"/>
            </a:xfrm>
            <a:prstGeom prst="rect">
              <a:avLst/>
            </a:prstGeom>
            <a:noFill/>
            <a:ln w="9525">
              <a:noFill/>
              <a:miter lim="800000"/>
              <a:headEnd/>
              <a:tailEnd/>
            </a:ln>
          </p:spPr>
        </p:pic>
        <p:sp>
          <p:nvSpPr>
            <p:cNvPr id="38938" name="Oval 13"/>
            <p:cNvSpPr>
              <a:spLocks noChangeArrowheads="1"/>
            </p:cNvSpPr>
            <p:nvPr/>
          </p:nvSpPr>
          <p:spPr bwMode="auto">
            <a:xfrm>
              <a:off x="1860" y="1932"/>
              <a:ext cx="360" cy="186"/>
            </a:xfrm>
            <a:prstGeom prst="ellipse">
              <a:avLst/>
            </a:prstGeom>
            <a:noFill/>
            <a:ln w="19050">
              <a:solidFill>
                <a:srgbClr val="FF0000"/>
              </a:solidFill>
              <a:round/>
              <a:headEnd/>
              <a:tailEnd/>
            </a:ln>
          </p:spPr>
          <p:txBody>
            <a:bodyPr wrap="none" anchor="ctr"/>
            <a:lstStyle/>
            <a:p>
              <a:endParaRPr lang="ru-RU" sz="1200"/>
            </a:p>
          </p:txBody>
        </p:sp>
        <p:sp>
          <p:nvSpPr>
            <p:cNvPr id="38939" name="Oval 14"/>
            <p:cNvSpPr>
              <a:spLocks noChangeArrowheads="1"/>
            </p:cNvSpPr>
            <p:nvPr/>
          </p:nvSpPr>
          <p:spPr bwMode="auto">
            <a:xfrm>
              <a:off x="1860" y="2184"/>
              <a:ext cx="612" cy="168"/>
            </a:xfrm>
            <a:prstGeom prst="ellipse">
              <a:avLst/>
            </a:prstGeom>
            <a:noFill/>
            <a:ln w="19050">
              <a:solidFill>
                <a:srgbClr val="FF0000"/>
              </a:solidFill>
              <a:round/>
              <a:headEnd/>
              <a:tailEnd/>
            </a:ln>
          </p:spPr>
          <p:txBody>
            <a:bodyPr wrap="none" anchor="ctr"/>
            <a:lstStyle/>
            <a:p>
              <a:endParaRPr lang="ru-RU" sz="1200"/>
            </a:p>
          </p:txBody>
        </p:sp>
      </p:grpSp>
      <p:sp>
        <p:nvSpPr>
          <p:cNvPr id="38921" name="Line 16"/>
          <p:cNvSpPr>
            <a:spLocks noChangeShapeType="1"/>
          </p:cNvSpPr>
          <p:nvPr/>
        </p:nvSpPr>
        <p:spPr bwMode="auto">
          <a:xfrm flipV="1">
            <a:off x="1771650" y="5708650"/>
            <a:ext cx="2908300" cy="76200"/>
          </a:xfrm>
          <a:prstGeom prst="line">
            <a:avLst/>
          </a:prstGeom>
          <a:noFill/>
          <a:ln w="9525">
            <a:solidFill>
              <a:srgbClr val="FF0000"/>
            </a:solidFill>
            <a:round/>
            <a:headEnd/>
            <a:tailEnd type="triangle" w="med" len="med"/>
          </a:ln>
        </p:spPr>
        <p:txBody>
          <a:bodyPr/>
          <a:lstStyle/>
          <a:p>
            <a:endParaRPr lang="ru-RU"/>
          </a:p>
        </p:txBody>
      </p:sp>
      <p:sp>
        <p:nvSpPr>
          <p:cNvPr id="38922" name="Line 17"/>
          <p:cNvSpPr>
            <a:spLocks noChangeShapeType="1"/>
          </p:cNvSpPr>
          <p:nvPr/>
        </p:nvSpPr>
        <p:spPr bwMode="auto">
          <a:xfrm>
            <a:off x="2133600" y="5346700"/>
            <a:ext cx="2546350" cy="44450"/>
          </a:xfrm>
          <a:prstGeom prst="line">
            <a:avLst/>
          </a:prstGeom>
          <a:noFill/>
          <a:ln w="9525">
            <a:solidFill>
              <a:srgbClr val="FF0000"/>
            </a:solidFill>
            <a:round/>
            <a:headEnd/>
            <a:tailEnd type="triangle" w="med" len="med"/>
          </a:ln>
        </p:spPr>
        <p:txBody>
          <a:bodyPr/>
          <a:lstStyle/>
          <a:p>
            <a:endParaRPr lang="ru-RU"/>
          </a:p>
        </p:txBody>
      </p:sp>
      <p:pic>
        <p:nvPicPr>
          <p:cNvPr id="38923" name="Picture 19"/>
          <p:cNvPicPr>
            <a:picLocks noChangeAspect="1" noChangeArrowheads="1"/>
          </p:cNvPicPr>
          <p:nvPr/>
        </p:nvPicPr>
        <p:blipFill>
          <a:blip r:embed="rId4"/>
          <a:srcRect/>
          <a:stretch>
            <a:fillRect/>
          </a:stretch>
        </p:blipFill>
        <p:spPr bwMode="auto">
          <a:xfrm>
            <a:off x="4357688" y="6203950"/>
            <a:ext cx="2500312" cy="574675"/>
          </a:xfrm>
          <a:prstGeom prst="rect">
            <a:avLst/>
          </a:prstGeom>
          <a:noFill/>
          <a:ln w="9525">
            <a:noFill/>
            <a:miter lim="800000"/>
            <a:headEnd/>
            <a:tailEnd/>
          </a:ln>
        </p:spPr>
      </p:pic>
      <p:sp>
        <p:nvSpPr>
          <p:cNvPr id="38924" name="Line 20"/>
          <p:cNvSpPr>
            <a:spLocks noChangeShapeType="1"/>
          </p:cNvSpPr>
          <p:nvPr/>
        </p:nvSpPr>
        <p:spPr bwMode="auto">
          <a:xfrm flipV="1">
            <a:off x="2727325" y="6613525"/>
            <a:ext cx="1597025" cy="57150"/>
          </a:xfrm>
          <a:prstGeom prst="line">
            <a:avLst/>
          </a:prstGeom>
          <a:noFill/>
          <a:ln w="9525">
            <a:solidFill>
              <a:srgbClr val="FF0000"/>
            </a:solidFill>
            <a:round/>
            <a:headEnd/>
            <a:tailEnd type="triangle" w="med" len="med"/>
          </a:ln>
        </p:spPr>
        <p:txBody>
          <a:bodyPr/>
          <a:lstStyle/>
          <a:p>
            <a:endParaRPr lang="ru-RU"/>
          </a:p>
        </p:txBody>
      </p:sp>
      <p:sp>
        <p:nvSpPr>
          <p:cNvPr id="38925" name="Rectangle 22"/>
          <p:cNvSpPr>
            <a:spLocks noChangeArrowheads="1"/>
          </p:cNvSpPr>
          <p:nvPr/>
        </p:nvSpPr>
        <p:spPr bwMode="auto">
          <a:xfrm>
            <a:off x="254000" y="2405063"/>
            <a:ext cx="6426200" cy="1187450"/>
          </a:xfrm>
          <a:prstGeom prst="rect">
            <a:avLst/>
          </a:prstGeom>
          <a:noFill/>
          <a:ln w="9525">
            <a:noFill/>
            <a:miter lim="800000"/>
            <a:headEnd/>
            <a:tailEnd/>
          </a:ln>
        </p:spPr>
        <p:txBody>
          <a:bodyPr>
            <a:spAutoFit/>
          </a:bodyPr>
          <a:lstStyle/>
          <a:p>
            <a:r>
              <a:rPr lang="en-US" sz="1200" u="sng">
                <a:solidFill>
                  <a:srgbClr val="FF0000"/>
                </a:solidFill>
              </a:rPr>
              <a:t>the 1st category</a:t>
            </a:r>
            <a:r>
              <a:rPr lang="en-US" sz="1200"/>
              <a:t> (i.e., the 3rd dollar box in column one).  As a result, the corresponding Question/Answer slide will automatically appear.  Once the question, and then the answer, for that slide have been shown, you will click on the arrow in the bottom right of that slide to return to this main slide.  When you return to this slide, the dollar amount for the box you selected will have changed from white to blue to show that that particular question has already been used.  Below, you will see how to tailor the game for your particular categories.</a:t>
            </a:r>
          </a:p>
        </p:txBody>
      </p:sp>
      <p:sp>
        <p:nvSpPr>
          <p:cNvPr id="38926" name="Line 23"/>
          <p:cNvSpPr>
            <a:spLocks noChangeShapeType="1"/>
          </p:cNvSpPr>
          <p:nvPr/>
        </p:nvSpPr>
        <p:spPr bwMode="auto">
          <a:xfrm>
            <a:off x="3149600" y="152400"/>
            <a:ext cx="3552825" cy="0"/>
          </a:xfrm>
          <a:prstGeom prst="line">
            <a:avLst/>
          </a:prstGeom>
          <a:noFill/>
          <a:ln w="9525">
            <a:solidFill>
              <a:schemeClr val="tx1"/>
            </a:solidFill>
            <a:round/>
            <a:headEnd/>
            <a:tailEnd/>
          </a:ln>
        </p:spPr>
        <p:txBody>
          <a:bodyPr/>
          <a:lstStyle/>
          <a:p>
            <a:endParaRPr lang="ru-RU"/>
          </a:p>
        </p:txBody>
      </p:sp>
      <p:sp>
        <p:nvSpPr>
          <p:cNvPr id="38927" name="Line 24"/>
          <p:cNvSpPr>
            <a:spLocks noChangeShapeType="1"/>
          </p:cNvSpPr>
          <p:nvPr/>
        </p:nvSpPr>
        <p:spPr bwMode="auto">
          <a:xfrm>
            <a:off x="3162300" y="152400"/>
            <a:ext cx="0" cy="2197100"/>
          </a:xfrm>
          <a:prstGeom prst="line">
            <a:avLst/>
          </a:prstGeom>
          <a:noFill/>
          <a:ln w="9525">
            <a:solidFill>
              <a:schemeClr val="tx1"/>
            </a:solidFill>
            <a:round/>
            <a:headEnd/>
            <a:tailEnd/>
          </a:ln>
        </p:spPr>
        <p:txBody>
          <a:bodyPr/>
          <a:lstStyle/>
          <a:p>
            <a:endParaRPr lang="ru-RU"/>
          </a:p>
        </p:txBody>
      </p:sp>
      <p:sp>
        <p:nvSpPr>
          <p:cNvPr id="38928" name="Line 25"/>
          <p:cNvSpPr>
            <a:spLocks noChangeShapeType="1"/>
          </p:cNvSpPr>
          <p:nvPr/>
        </p:nvSpPr>
        <p:spPr bwMode="auto">
          <a:xfrm flipH="1">
            <a:off x="282575" y="2349500"/>
            <a:ext cx="2879725" cy="0"/>
          </a:xfrm>
          <a:prstGeom prst="line">
            <a:avLst/>
          </a:prstGeom>
          <a:noFill/>
          <a:ln w="9525">
            <a:solidFill>
              <a:schemeClr val="tx1"/>
            </a:solidFill>
            <a:round/>
            <a:headEnd/>
            <a:tailEnd/>
          </a:ln>
        </p:spPr>
        <p:txBody>
          <a:bodyPr/>
          <a:lstStyle/>
          <a:p>
            <a:endParaRPr lang="ru-RU"/>
          </a:p>
        </p:txBody>
      </p:sp>
      <p:sp>
        <p:nvSpPr>
          <p:cNvPr id="38929" name="Line 26"/>
          <p:cNvSpPr>
            <a:spLocks noChangeShapeType="1"/>
          </p:cNvSpPr>
          <p:nvPr/>
        </p:nvSpPr>
        <p:spPr bwMode="auto">
          <a:xfrm>
            <a:off x="276225" y="2343150"/>
            <a:ext cx="0" cy="1266825"/>
          </a:xfrm>
          <a:prstGeom prst="line">
            <a:avLst/>
          </a:prstGeom>
          <a:noFill/>
          <a:ln w="9525">
            <a:solidFill>
              <a:schemeClr val="tx1"/>
            </a:solidFill>
            <a:round/>
            <a:headEnd/>
            <a:tailEnd/>
          </a:ln>
        </p:spPr>
        <p:txBody>
          <a:bodyPr/>
          <a:lstStyle/>
          <a:p>
            <a:endParaRPr lang="ru-RU"/>
          </a:p>
        </p:txBody>
      </p:sp>
      <p:sp>
        <p:nvSpPr>
          <p:cNvPr id="38930" name="Line 27"/>
          <p:cNvSpPr>
            <a:spLocks noChangeShapeType="1"/>
          </p:cNvSpPr>
          <p:nvPr/>
        </p:nvSpPr>
        <p:spPr bwMode="auto">
          <a:xfrm>
            <a:off x="276225" y="3629025"/>
            <a:ext cx="6429375" cy="0"/>
          </a:xfrm>
          <a:prstGeom prst="line">
            <a:avLst/>
          </a:prstGeom>
          <a:noFill/>
          <a:ln w="9525">
            <a:solidFill>
              <a:schemeClr val="tx1"/>
            </a:solidFill>
            <a:round/>
            <a:headEnd/>
            <a:tailEnd/>
          </a:ln>
        </p:spPr>
        <p:txBody>
          <a:bodyPr/>
          <a:lstStyle/>
          <a:p>
            <a:endParaRPr lang="ru-RU"/>
          </a:p>
        </p:txBody>
      </p:sp>
      <p:sp>
        <p:nvSpPr>
          <p:cNvPr id="38931" name="Line 28"/>
          <p:cNvSpPr>
            <a:spLocks noChangeShapeType="1"/>
          </p:cNvSpPr>
          <p:nvPr/>
        </p:nvSpPr>
        <p:spPr bwMode="auto">
          <a:xfrm>
            <a:off x="6705600" y="152400"/>
            <a:ext cx="0" cy="3467100"/>
          </a:xfrm>
          <a:prstGeom prst="line">
            <a:avLst/>
          </a:prstGeom>
          <a:noFill/>
          <a:ln w="9525">
            <a:solidFill>
              <a:schemeClr val="tx1"/>
            </a:solidFill>
            <a:round/>
            <a:headEnd/>
            <a:tailEnd/>
          </a:ln>
        </p:spPr>
        <p:txBody>
          <a:bodyPr/>
          <a:lstStyle/>
          <a:p>
            <a:endParaRPr lang="ru-RU"/>
          </a:p>
        </p:txBody>
      </p:sp>
      <p:pic>
        <p:nvPicPr>
          <p:cNvPr id="38932" name="Picture 30"/>
          <p:cNvPicPr>
            <a:picLocks noChangeAspect="1" noChangeArrowheads="1"/>
          </p:cNvPicPr>
          <p:nvPr/>
        </p:nvPicPr>
        <p:blipFill>
          <a:blip r:embed="rId5"/>
          <a:srcRect/>
          <a:stretch>
            <a:fillRect/>
          </a:stretch>
        </p:blipFill>
        <p:spPr bwMode="auto">
          <a:xfrm>
            <a:off x="1190625" y="7497763"/>
            <a:ext cx="1704975" cy="419100"/>
          </a:xfrm>
          <a:prstGeom prst="rect">
            <a:avLst/>
          </a:prstGeom>
          <a:noFill/>
          <a:ln w="9525">
            <a:noFill/>
            <a:miter lim="800000"/>
            <a:headEnd/>
            <a:tailEnd/>
          </a:ln>
        </p:spPr>
      </p:pic>
      <p:sp>
        <p:nvSpPr>
          <p:cNvPr id="38933" name="Text Box 31"/>
          <p:cNvSpPr txBox="1">
            <a:spLocks noChangeArrowheads="1"/>
          </p:cNvSpPr>
          <p:nvPr/>
        </p:nvSpPr>
        <p:spPr bwMode="auto">
          <a:xfrm>
            <a:off x="3111500" y="7421563"/>
            <a:ext cx="3746500" cy="822325"/>
          </a:xfrm>
          <a:prstGeom prst="rect">
            <a:avLst/>
          </a:prstGeom>
          <a:noFill/>
          <a:ln w="9525">
            <a:noFill/>
            <a:miter lim="800000"/>
            <a:headEnd/>
            <a:tailEnd/>
          </a:ln>
        </p:spPr>
        <p:txBody>
          <a:bodyPr>
            <a:spAutoFit/>
          </a:bodyPr>
          <a:lstStyle/>
          <a:p>
            <a:r>
              <a:rPr lang="en-US" sz="1200"/>
              <a:t>Notice that in this case, “Mixed Numbers” doesn’t fit on the line.  To fix this, simply click on the text right  before the “N” and press Backspace followed by Enter.  Now it’s on two lines:</a:t>
            </a:r>
          </a:p>
        </p:txBody>
      </p:sp>
      <p:pic>
        <p:nvPicPr>
          <p:cNvPr id="38934" name="Picture 32"/>
          <p:cNvPicPr>
            <a:picLocks noChangeAspect="1" noChangeArrowheads="1"/>
          </p:cNvPicPr>
          <p:nvPr/>
        </p:nvPicPr>
        <p:blipFill>
          <a:blip r:embed="rId6"/>
          <a:srcRect l="2907" t="375" r="57570" b="85510"/>
          <a:stretch>
            <a:fillRect/>
          </a:stretch>
        </p:blipFill>
        <p:spPr bwMode="auto">
          <a:xfrm>
            <a:off x="5249863" y="8089900"/>
            <a:ext cx="1473200" cy="395288"/>
          </a:xfrm>
          <a:prstGeom prst="rect">
            <a:avLst/>
          </a:prstGeom>
          <a:noFill/>
          <a:ln w="9525">
            <a:noFill/>
            <a:miter lim="800000"/>
            <a:headEnd/>
            <a:tailEnd/>
          </a:ln>
        </p:spPr>
      </p:pic>
      <p:pic>
        <p:nvPicPr>
          <p:cNvPr id="38935" name="Picture 33"/>
          <p:cNvPicPr>
            <a:picLocks noChangeAspect="1" noChangeArrowheads="1"/>
          </p:cNvPicPr>
          <p:nvPr/>
        </p:nvPicPr>
        <p:blipFill>
          <a:blip r:embed="rId6"/>
          <a:srcRect l="22583" t="375" r="3651" b="86191"/>
          <a:stretch>
            <a:fillRect/>
          </a:stretch>
        </p:blipFill>
        <p:spPr bwMode="auto">
          <a:xfrm>
            <a:off x="1916113" y="8623300"/>
            <a:ext cx="2749550" cy="376238"/>
          </a:xfrm>
          <a:prstGeom prst="rect">
            <a:avLst/>
          </a:prstGeom>
          <a:noFill/>
          <a:ln w="9525">
            <a:noFill/>
            <a:miter lim="800000"/>
            <a:headEnd/>
            <a:tailEnd/>
          </a:ln>
        </p:spPr>
      </p:pic>
      <p:sp>
        <p:nvSpPr>
          <p:cNvPr id="38936" name="Line 34"/>
          <p:cNvSpPr>
            <a:spLocks noChangeShapeType="1"/>
          </p:cNvSpPr>
          <p:nvPr/>
        </p:nvSpPr>
        <p:spPr bwMode="auto">
          <a:xfrm flipH="1" flipV="1">
            <a:off x="774700" y="1473200"/>
            <a:ext cx="3175000" cy="825500"/>
          </a:xfrm>
          <a:prstGeom prst="line">
            <a:avLst/>
          </a:prstGeom>
          <a:noFill/>
          <a:ln w="9525">
            <a:solidFill>
              <a:srgbClr val="FF0000"/>
            </a:solidFill>
            <a:round/>
            <a:headEnd/>
            <a:tailEnd type="triangle" w="med" len="med"/>
          </a:ln>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CCBA5501-D9AB-454F-96D9-12CFFF4EF97D}" type="slidenum">
              <a:rPr lang="en-US"/>
              <a:pPr/>
              <a:t>6</a:t>
            </a:fld>
            <a:endParaRPr lang="en-US"/>
          </a:p>
        </p:txBody>
      </p:sp>
      <p:sp>
        <p:nvSpPr>
          <p:cNvPr id="39939" name="Rectangle 2"/>
          <p:cNvSpPr>
            <a:spLocks noRot="1" noChangeArrowheads="1" noTextEdit="1"/>
          </p:cNvSpPr>
          <p:nvPr>
            <p:ph type="sldImg"/>
          </p:nvPr>
        </p:nvSpPr>
        <p:spPr>
          <a:xfrm>
            <a:off x="254000" y="209550"/>
            <a:ext cx="2714625" cy="2036763"/>
          </a:xfrm>
          <a:ln/>
        </p:spPr>
      </p:sp>
      <p:sp>
        <p:nvSpPr>
          <p:cNvPr id="39940" name="Text Box 5"/>
          <p:cNvSpPr txBox="1">
            <a:spLocks noChangeArrowheads="1"/>
          </p:cNvSpPr>
          <p:nvPr/>
        </p:nvSpPr>
        <p:spPr bwMode="auto">
          <a:xfrm>
            <a:off x="3116263" y="165100"/>
            <a:ext cx="3646487" cy="2222500"/>
          </a:xfrm>
          <a:prstGeom prst="rect">
            <a:avLst/>
          </a:prstGeom>
          <a:noFill/>
          <a:ln w="9525">
            <a:noFill/>
            <a:miter lim="800000"/>
            <a:headEnd/>
            <a:tailEnd/>
          </a:ln>
        </p:spPr>
        <p:txBody>
          <a:bodyPr>
            <a:spAutoFit/>
          </a:bodyPr>
          <a:lstStyle/>
          <a:p>
            <a:r>
              <a:rPr lang="en-US" sz="1400" b="1"/>
              <a:t>Slide 3-Question/Answer (Cat1, $100)</a:t>
            </a:r>
          </a:p>
          <a:p>
            <a:r>
              <a:rPr lang="en-US" sz="1200"/>
              <a:t>This slide is the first Question/Answer slide.  It corresponds to Category 1 for $100.  Once you have followed the instructions on Slide 2 to replace category name placeholders with your actual categories, the text “Cat1” on this slide will be replaced with </a:t>
            </a:r>
            <a:r>
              <a:rPr lang="en-US" sz="1200" u="sng"/>
              <a:t>your</a:t>
            </a:r>
            <a:r>
              <a:rPr lang="en-US" sz="1200"/>
              <a:t> 1</a:t>
            </a:r>
            <a:r>
              <a:rPr lang="en-US" sz="1200" baseline="30000"/>
              <a:t>st</a:t>
            </a:r>
            <a:r>
              <a:rPr lang="en-US" sz="1200"/>
              <a:t> category name.</a:t>
            </a:r>
          </a:p>
          <a:p>
            <a:endParaRPr lang="en-US" sz="600"/>
          </a:p>
          <a:p>
            <a:r>
              <a:rPr lang="en-US" sz="1200"/>
              <a:t>When you click on Category 1 for $100 on the main slide, this slide opens automatically, with the Question appearing at the top.  (Note: On TV Jeopardy, the contestant is actually shown an</a:t>
            </a:r>
          </a:p>
        </p:txBody>
      </p:sp>
      <p:sp>
        <p:nvSpPr>
          <p:cNvPr id="39941" name="Line 6"/>
          <p:cNvSpPr>
            <a:spLocks noChangeShapeType="1"/>
          </p:cNvSpPr>
          <p:nvPr/>
        </p:nvSpPr>
        <p:spPr bwMode="auto">
          <a:xfrm>
            <a:off x="3149600" y="152400"/>
            <a:ext cx="3552825" cy="0"/>
          </a:xfrm>
          <a:prstGeom prst="line">
            <a:avLst/>
          </a:prstGeom>
          <a:noFill/>
          <a:ln w="9525">
            <a:solidFill>
              <a:schemeClr val="tx1"/>
            </a:solidFill>
            <a:round/>
            <a:headEnd/>
            <a:tailEnd/>
          </a:ln>
        </p:spPr>
        <p:txBody>
          <a:bodyPr/>
          <a:lstStyle/>
          <a:p>
            <a:endParaRPr lang="ru-RU"/>
          </a:p>
        </p:txBody>
      </p:sp>
      <p:sp>
        <p:nvSpPr>
          <p:cNvPr id="39942" name="Line 7"/>
          <p:cNvSpPr>
            <a:spLocks noChangeShapeType="1"/>
          </p:cNvSpPr>
          <p:nvPr/>
        </p:nvSpPr>
        <p:spPr bwMode="auto">
          <a:xfrm>
            <a:off x="3162300" y="152400"/>
            <a:ext cx="0" cy="2197100"/>
          </a:xfrm>
          <a:prstGeom prst="line">
            <a:avLst/>
          </a:prstGeom>
          <a:noFill/>
          <a:ln w="9525">
            <a:solidFill>
              <a:schemeClr val="tx1"/>
            </a:solidFill>
            <a:round/>
            <a:headEnd/>
            <a:tailEnd/>
          </a:ln>
        </p:spPr>
        <p:txBody>
          <a:bodyPr/>
          <a:lstStyle/>
          <a:p>
            <a:endParaRPr lang="ru-RU"/>
          </a:p>
        </p:txBody>
      </p:sp>
      <p:sp>
        <p:nvSpPr>
          <p:cNvPr id="39943" name="Line 8"/>
          <p:cNvSpPr>
            <a:spLocks noChangeShapeType="1"/>
          </p:cNvSpPr>
          <p:nvPr/>
        </p:nvSpPr>
        <p:spPr bwMode="auto">
          <a:xfrm flipH="1">
            <a:off x="282575" y="2349500"/>
            <a:ext cx="2879725" cy="0"/>
          </a:xfrm>
          <a:prstGeom prst="line">
            <a:avLst/>
          </a:prstGeom>
          <a:noFill/>
          <a:ln w="9525">
            <a:solidFill>
              <a:schemeClr val="tx1"/>
            </a:solidFill>
            <a:round/>
            <a:headEnd/>
            <a:tailEnd/>
          </a:ln>
        </p:spPr>
        <p:txBody>
          <a:bodyPr/>
          <a:lstStyle/>
          <a:p>
            <a:endParaRPr lang="ru-RU"/>
          </a:p>
        </p:txBody>
      </p:sp>
      <p:sp>
        <p:nvSpPr>
          <p:cNvPr id="39944" name="Line 9"/>
          <p:cNvSpPr>
            <a:spLocks noChangeShapeType="1"/>
          </p:cNvSpPr>
          <p:nvPr/>
        </p:nvSpPr>
        <p:spPr bwMode="auto">
          <a:xfrm>
            <a:off x="276225" y="2336800"/>
            <a:ext cx="0" cy="2854325"/>
          </a:xfrm>
          <a:prstGeom prst="line">
            <a:avLst/>
          </a:prstGeom>
          <a:noFill/>
          <a:ln w="9525">
            <a:solidFill>
              <a:schemeClr val="tx1"/>
            </a:solidFill>
            <a:round/>
            <a:headEnd/>
            <a:tailEnd/>
          </a:ln>
        </p:spPr>
        <p:txBody>
          <a:bodyPr/>
          <a:lstStyle/>
          <a:p>
            <a:endParaRPr lang="ru-RU"/>
          </a:p>
        </p:txBody>
      </p:sp>
      <p:sp>
        <p:nvSpPr>
          <p:cNvPr id="39945" name="Line 10"/>
          <p:cNvSpPr>
            <a:spLocks noChangeShapeType="1"/>
          </p:cNvSpPr>
          <p:nvPr/>
        </p:nvSpPr>
        <p:spPr bwMode="auto">
          <a:xfrm>
            <a:off x="276225" y="5200650"/>
            <a:ext cx="6429375" cy="0"/>
          </a:xfrm>
          <a:prstGeom prst="line">
            <a:avLst/>
          </a:prstGeom>
          <a:noFill/>
          <a:ln w="9525">
            <a:solidFill>
              <a:schemeClr val="tx1"/>
            </a:solidFill>
            <a:round/>
            <a:headEnd/>
            <a:tailEnd/>
          </a:ln>
        </p:spPr>
        <p:txBody>
          <a:bodyPr/>
          <a:lstStyle/>
          <a:p>
            <a:endParaRPr lang="ru-RU"/>
          </a:p>
        </p:txBody>
      </p:sp>
      <p:sp>
        <p:nvSpPr>
          <p:cNvPr id="39946" name="Line 11"/>
          <p:cNvSpPr>
            <a:spLocks noChangeShapeType="1"/>
          </p:cNvSpPr>
          <p:nvPr/>
        </p:nvSpPr>
        <p:spPr bwMode="auto">
          <a:xfrm flipH="1">
            <a:off x="6686550" y="155575"/>
            <a:ext cx="28575" cy="5035550"/>
          </a:xfrm>
          <a:prstGeom prst="line">
            <a:avLst/>
          </a:prstGeom>
          <a:noFill/>
          <a:ln w="9525">
            <a:solidFill>
              <a:schemeClr val="tx1"/>
            </a:solidFill>
            <a:round/>
            <a:headEnd/>
            <a:tailEnd/>
          </a:ln>
        </p:spPr>
        <p:txBody>
          <a:bodyPr/>
          <a:lstStyle/>
          <a:p>
            <a:endParaRPr lang="ru-RU"/>
          </a:p>
        </p:txBody>
      </p:sp>
      <p:sp>
        <p:nvSpPr>
          <p:cNvPr id="39947" name="Text Box 12"/>
          <p:cNvSpPr txBox="1">
            <a:spLocks noChangeArrowheads="1"/>
          </p:cNvSpPr>
          <p:nvPr/>
        </p:nvSpPr>
        <p:spPr bwMode="auto">
          <a:xfrm>
            <a:off x="279400" y="2338388"/>
            <a:ext cx="6342063" cy="2832100"/>
          </a:xfrm>
          <a:prstGeom prst="rect">
            <a:avLst/>
          </a:prstGeom>
          <a:noFill/>
          <a:ln w="9525">
            <a:noFill/>
            <a:miter lim="800000"/>
            <a:headEnd/>
            <a:tailEnd/>
          </a:ln>
        </p:spPr>
        <p:txBody>
          <a:bodyPr>
            <a:spAutoFit/>
          </a:bodyPr>
          <a:lstStyle/>
          <a:p>
            <a:r>
              <a:rPr lang="en-US" sz="1200"/>
              <a:t>answer and is asked to offer a related question.  Since this concept is sometimes difficult to understand and implement, this PowerPoint version shows a question followed by the corresponding answer.)  </a:t>
            </a:r>
          </a:p>
          <a:p>
            <a:endParaRPr lang="en-US" sz="600"/>
          </a:p>
          <a:p>
            <a:r>
              <a:rPr lang="en-US" sz="1200"/>
              <a:t>One way to play the game in class is to set up three teams.  For each round, have one person from each team stand up as contestants.  Have one pick the category and dollar value; click on that box and then ready the question that appears.  Call on the first contestant that raises his or her hand for the answer.  If they are correct, their team gets corresponding points or dollars (e.g., 1 point for each $100).  If the first contestant misses the question or does not answer quickly enough, his or her team loses the corresponding points.  Then, offer the question to the remaining two contestants in order of their raised hands.  After the question has been answered correctly, or after all three contestants miss it, or after no contestant wants to try, return to the main slide by clicking on the yellow arrow.  The current contestants then sit down, and the game moves to the next round.</a:t>
            </a:r>
          </a:p>
          <a:p>
            <a:endParaRPr lang="en-US" sz="600"/>
          </a:p>
          <a:p>
            <a:r>
              <a:rPr lang="en-US" sz="1200"/>
              <a:t>Note that this Jeopardy game does not have a Double Jeopardy question.</a:t>
            </a:r>
          </a:p>
        </p:txBody>
      </p:sp>
      <p:sp>
        <p:nvSpPr>
          <p:cNvPr id="39948" name="Text Box 13"/>
          <p:cNvSpPr txBox="1">
            <a:spLocks noChangeArrowheads="1"/>
          </p:cNvSpPr>
          <p:nvPr/>
        </p:nvSpPr>
        <p:spPr bwMode="auto">
          <a:xfrm>
            <a:off x="190500" y="5227638"/>
            <a:ext cx="6554788" cy="914400"/>
          </a:xfrm>
          <a:prstGeom prst="rect">
            <a:avLst/>
          </a:prstGeom>
          <a:noFill/>
          <a:ln w="9525">
            <a:noFill/>
            <a:miter lim="800000"/>
            <a:headEnd/>
            <a:tailEnd/>
          </a:ln>
        </p:spPr>
        <p:txBody>
          <a:bodyPr>
            <a:spAutoFit/>
          </a:bodyPr>
          <a:lstStyle/>
          <a:p>
            <a:r>
              <a:rPr lang="en-US" sz="1200" b="1"/>
              <a:t>To tailor this slide, follow these instructions:</a:t>
            </a:r>
            <a:endParaRPr lang="en-US" sz="1200"/>
          </a:p>
          <a:p>
            <a:endParaRPr lang="en-US" sz="600"/>
          </a:p>
          <a:p>
            <a:r>
              <a:rPr lang="en-US" sz="1200"/>
              <a:t>You are now ready to put in your questions and answers, but you might want to go ahead and save this file first, using </a:t>
            </a:r>
            <a:r>
              <a:rPr lang="en-US" sz="1200">
                <a:solidFill>
                  <a:srgbClr val="FF0000"/>
                </a:solidFill>
              </a:rPr>
              <a:t>Save As</a:t>
            </a:r>
            <a:r>
              <a:rPr lang="en-US" sz="1200"/>
              <a:t> and giving it a new name—one that makes sense for this particular Jeopardy game (e.g., </a:t>
            </a:r>
            <a:r>
              <a:rPr lang="en-US" sz="1200">
                <a:solidFill>
                  <a:srgbClr val="FF0000"/>
                </a:solidFill>
              </a:rPr>
              <a:t>Fractions Jeopardy</a:t>
            </a:r>
            <a:r>
              <a:rPr lang="en-US" sz="1200"/>
              <a:t>).</a:t>
            </a:r>
          </a:p>
        </p:txBody>
      </p:sp>
      <p:sp>
        <p:nvSpPr>
          <p:cNvPr id="39949" name="Rectangle 15"/>
          <p:cNvSpPr>
            <a:spLocks noChangeArrowheads="1"/>
          </p:cNvSpPr>
          <p:nvPr/>
        </p:nvSpPr>
        <p:spPr bwMode="auto">
          <a:xfrm>
            <a:off x="355600" y="6092825"/>
            <a:ext cx="6394450" cy="2014538"/>
          </a:xfrm>
          <a:prstGeom prst="rect">
            <a:avLst/>
          </a:prstGeom>
          <a:noFill/>
          <a:ln w="9525">
            <a:noFill/>
            <a:miter lim="800000"/>
            <a:headEnd/>
            <a:tailEnd/>
          </a:ln>
        </p:spPr>
        <p:txBody>
          <a:bodyPr/>
          <a:lstStyle/>
          <a:p>
            <a:pPr marL="228600" indent="-228600">
              <a:spcBef>
                <a:spcPct val="30000"/>
              </a:spcBef>
              <a:buFontTx/>
              <a:buAutoNum type="arabicPeriod"/>
            </a:pPr>
            <a:r>
              <a:rPr lang="en-US" sz="1200">
                <a:cs typeface="Times New Roman" pitchFamily="18" charset="0"/>
              </a:rPr>
              <a:t>If your Question is short, simply double click on the word “Question” and type in your specific question (e.g., “50% of 150” or “Capitol of France”).  If the text you enter will not fit on one line, there’s room for two lines at this font size.  If you need more room, reduce the font size by triple clicking on the text and using the Font Size selector in the toolbar.  In some cases, your question may need a drawn figure or graphic.  You can use PowerPoint features to draw the figure you need or to insert graphics.  A few examples are show below.</a:t>
            </a:r>
          </a:p>
          <a:p>
            <a:pPr marL="228600" indent="-228600">
              <a:spcBef>
                <a:spcPct val="30000"/>
              </a:spcBef>
              <a:buFontTx/>
              <a:buAutoNum type="arabicPeriod"/>
            </a:pPr>
            <a:r>
              <a:rPr lang="en-US" sz="1200">
                <a:cs typeface="Times New Roman" pitchFamily="18" charset="0"/>
              </a:rPr>
              <a:t>Double click on the word “Answer” and type in your answer in the same way.</a:t>
            </a:r>
          </a:p>
          <a:p>
            <a:pPr marL="228600" indent="-228600">
              <a:spcBef>
                <a:spcPct val="30000"/>
              </a:spcBef>
              <a:buFontTx/>
              <a:buAutoNum type="arabicPeriod"/>
            </a:pPr>
            <a:r>
              <a:rPr lang="en-US" sz="1200">
                <a:cs typeface="Times New Roman" pitchFamily="18" charset="0"/>
              </a:rPr>
              <a:t>Do the same steps to tailor the remaining Question/Answer slides, remembering to make questions of higher dollar value more difficult.  </a:t>
            </a:r>
            <a:r>
              <a:rPr lang="en-US" sz="1200" b="1">
                <a:cs typeface="Times New Roman" pitchFamily="18" charset="0"/>
              </a:rPr>
              <a:t>Also remember to save your work.</a:t>
            </a:r>
          </a:p>
          <a:p>
            <a:pPr marL="228600" indent="-228600">
              <a:spcBef>
                <a:spcPct val="30000"/>
              </a:spcBef>
              <a:buFontTx/>
              <a:buAutoNum type="arabicPeriod"/>
            </a:pPr>
            <a:endParaRPr lang="en-US" sz="1200" b="1">
              <a:solidFill>
                <a:srgbClr val="FF0000"/>
              </a:solidFill>
              <a:cs typeface="Times New Roman" pitchFamily="18" charset="0"/>
            </a:endParaRPr>
          </a:p>
        </p:txBody>
      </p:sp>
      <p:sp>
        <p:nvSpPr>
          <p:cNvPr id="39950" name="Text Box 16"/>
          <p:cNvSpPr txBox="1">
            <a:spLocks noChangeArrowheads="1"/>
          </p:cNvSpPr>
          <p:nvPr/>
        </p:nvSpPr>
        <p:spPr bwMode="auto">
          <a:xfrm>
            <a:off x="190500" y="8148638"/>
            <a:ext cx="1649413" cy="274637"/>
          </a:xfrm>
          <a:prstGeom prst="rect">
            <a:avLst/>
          </a:prstGeom>
          <a:noFill/>
          <a:ln w="9525">
            <a:noFill/>
            <a:miter lim="800000"/>
            <a:headEnd/>
            <a:tailEnd/>
          </a:ln>
        </p:spPr>
        <p:txBody>
          <a:bodyPr wrap="none">
            <a:spAutoFit/>
          </a:bodyPr>
          <a:lstStyle/>
          <a:p>
            <a:r>
              <a:rPr lang="en-US" sz="1200" b="1"/>
              <a:t>Example Questions:</a:t>
            </a:r>
          </a:p>
        </p:txBody>
      </p:sp>
      <p:pic>
        <p:nvPicPr>
          <p:cNvPr id="39951" name="Picture 17"/>
          <p:cNvPicPr>
            <a:picLocks noChangeAspect="1" noChangeArrowheads="1"/>
          </p:cNvPicPr>
          <p:nvPr/>
        </p:nvPicPr>
        <p:blipFill>
          <a:blip r:embed="rId3"/>
          <a:srcRect/>
          <a:stretch>
            <a:fillRect/>
          </a:stretch>
        </p:blipFill>
        <p:spPr bwMode="auto">
          <a:xfrm>
            <a:off x="434975" y="8491538"/>
            <a:ext cx="1433513" cy="588962"/>
          </a:xfrm>
          <a:prstGeom prst="rect">
            <a:avLst/>
          </a:prstGeom>
          <a:noFill/>
          <a:ln w="9525">
            <a:noFill/>
            <a:miter lim="800000"/>
            <a:headEnd/>
            <a:tailEnd/>
          </a:ln>
        </p:spPr>
      </p:pic>
      <p:pic>
        <p:nvPicPr>
          <p:cNvPr id="39952" name="Picture 18"/>
          <p:cNvPicPr>
            <a:picLocks noChangeAspect="1" noChangeArrowheads="1"/>
          </p:cNvPicPr>
          <p:nvPr/>
        </p:nvPicPr>
        <p:blipFill>
          <a:blip r:embed="rId4"/>
          <a:srcRect/>
          <a:stretch>
            <a:fillRect/>
          </a:stretch>
        </p:blipFill>
        <p:spPr bwMode="auto">
          <a:xfrm>
            <a:off x="1998663" y="8496300"/>
            <a:ext cx="1298575" cy="584200"/>
          </a:xfrm>
          <a:prstGeom prst="rect">
            <a:avLst/>
          </a:prstGeom>
          <a:noFill/>
          <a:ln w="9525">
            <a:noFill/>
            <a:miter lim="800000"/>
            <a:headEnd/>
            <a:tailEnd/>
          </a:ln>
        </p:spPr>
      </p:pic>
      <p:pic>
        <p:nvPicPr>
          <p:cNvPr id="39953" name="Picture 19"/>
          <p:cNvPicPr>
            <a:picLocks noChangeAspect="1" noChangeArrowheads="1"/>
          </p:cNvPicPr>
          <p:nvPr/>
        </p:nvPicPr>
        <p:blipFill>
          <a:blip r:embed="rId5"/>
          <a:srcRect/>
          <a:stretch>
            <a:fillRect/>
          </a:stretch>
        </p:blipFill>
        <p:spPr bwMode="auto">
          <a:xfrm>
            <a:off x="3427413" y="8494713"/>
            <a:ext cx="1398587" cy="585787"/>
          </a:xfrm>
          <a:prstGeom prst="rect">
            <a:avLst/>
          </a:prstGeom>
          <a:noFill/>
          <a:ln w="9525">
            <a:noFill/>
            <a:miter lim="800000"/>
            <a:headEnd/>
            <a:tailEnd/>
          </a:ln>
        </p:spPr>
      </p:pic>
      <p:pic>
        <p:nvPicPr>
          <p:cNvPr id="39954" name="Picture 20"/>
          <p:cNvPicPr>
            <a:picLocks noChangeAspect="1" noChangeArrowheads="1"/>
          </p:cNvPicPr>
          <p:nvPr/>
        </p:nvPicPr>
        <p:blipFill>
          <a:blip r:embed="rId6"/>
          <a:srcRect/>
          <a:stretch>
            <a:fillRect/>
          </a:stretch>
        </p:blipFill>
        <p:spPr bwMode="auto">
          <a:xfrm>
            <a:off x="4957763" y="8496300"/>
            <a:ext cx="1379537" cy="584200"/>
          </a:xfrm>
          <a:prstGeom prst="rect">
            <a:avLst/>
          </a:prstGeom>
          <a:noFill/>
          <a:ln w="9525">
            <a:noFill/>
            <a:miter lim="800000"/>
            <a:headEnd/>
            <a:tailEnd/>
          </a:ln>
        </p:spPr>
      </p:pic>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5A7ACE56-A56D-4A2F-AE73-DF9385222E8E}" type="slidenum">
              <a:rPr lang="en-US"/>
              <a:pPr/>
              <a:t>7</a:t>
            </a:fld>
            <a:endParaRPr lang="en-US"/>
          </a:p>
        </p:txBody>
      </p:sp>
      <p:sp>
        <p:nvSpPr>
          <p:cNvPr id="40963" name="Rectangle 2"/>
          <p:cNvSpPr>
            <a:spLocks noRot="1" noChangeArrowheads="1" noTextEdit="1"/>
          </p:cNvSpPr>
          <p:nvPr>
            <p:ph type="sldImg"/>
          </p:nvPr>
        </p:nvSpPr>
        <p:spPr>
          <a:ln/>
        </p:spPr>
      </p:sp>
      <p:sp>
        <p:nvSpPr>
          <p:cNvPr id="40964" name="Rectangle 13"/>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CBE4CFE0-3476-48AA-94C1-82B760233DC1}" type="slidenum">
              <a:rPr lang="en-US"/>
              <a:pPr/>
              <a:t>8</a:t>
            </a:fld>
            <a:endParaRPr lang="en-US"/>
          </a:p>
        </p:txBody>
      </p:sp>
      <p:sp>
        <p:nvSpPr>
          <p:cNvPr id="41987" name="Rectangle 2"/>
          <p:cNvSpPr>
            <a:spLocks noRot="1" noChangeArrowheads="1" noTextEdit="1"/>
          </p:cNvSpPr>
          <p:nvPr>
            <p:ph type="sldImg"/>
          </p:nvPr>
        </p:nvSpPr>
        <p:spPr>
          <a:ln/>
        </p:spPr>
      </p:sp>
      <p:sp>
        <p:nvSpPr>
          <p:cNvPr id="41988"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59F9FC1D-A3A8-4BBC-AAAA-128B46E81442}" type="slidenum">
              <a:rPr lang="en-US"/>
              <a:pPr/>
              <a:t>9</a:t>
            </a:fld>
            <a:endParaRPr lang="en-US"/>
          </a:p>
        </p:txBody>
      </p:sp>
      <p:sp>
        <p:nvSpPr>
          <p:cNvPr id="43011" name="Rectangle 2"/>
          <p:cNvSpPr>
            <a:spLocks noRot="1" noChangeArrowheads="1" noTextEdit="1"/>
          </p:cNvSpPr>
          <p:nvPr>
            <p:ph type="sldImg"/>
          </p:nvPr>
        </p:nvSpPr>
        <p:spPr>
          <a:ln/>
        </p:spPr>
      </p:sp>
      <p:sp>
        <p:nvSpPr>
          <p:cNvPr id="43012"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sz="1200">
                <a:cs typeface="Times New Roman" pitchFamily="18" charset="0"/>
              </a:rPr>
              <a:t>You can easily customize this template to create your own Jeopardy game.  Simply follow the step-by-step instructions that appear on Slides 1-3.</a:t>
            </a:r>
            <a:endParaRPr lang="en-US" sz="1200">
              <a:solidFill>
                <a:srgbClr val="FF0000"/>
              </a:solidFill>
              <a:cs typeface="Times New Roman" pitchFamily="18" charset="0"/>
            </a:endParaRPr>
          </a:p>
        </p:txBody>
      </p:sp>
      <p:pic>
        <p:nvPicPr>
          <p:cNvPr id="43013" name="Picture 6"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14.gif"/><Relationship Id="rId4" Type="http://schemas.openxmlformats.org/officeDocument/2006/relationships/image" Target="../media/image13.gif"/></Relationships>
</file>

<file path=ppt/slides/_rels/slide2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slide" Target="slide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4.xml"/><Relationship Id="rId18" Type="http://schemas.openxmlformats.org/officeDocument/2006/relationships/slide" Target="slide19.xml"/><Relationship Id="rId26" Type="http://schemas.openxmlformats.org/officeDocument/2006/relationships/slide" Target="slide27.xml"/><Relationship Id="rId3" Type="http://schemas.openxmlformats.org/officeDocument/2006/relationships/audio" Target="../media/audio2.wav"/><Relationship Id="rId21" Type="http://schemas.openxmlformats.org/officeDocument/2006/relationships/slide" Target="slide22.xml"/><Relationship Id="rId7" Type="http://schemas.openxmlformats.org/officeDocument/2006/relationships/slide" Target="slide8.xml"/><Relationship Id="rId12" Type="http://schemas.openxmlformats.org/officeDocument/2006/relationships/slide" Target="slide13.xml"/><Relationship Id="rId17" Type="http://schemas.openxmlformats.org/officeDocument/2006/relationships/slide" Target="slide18.xml"/><Relationship Id="rId25" Type="http://schemas.openxmlformats.org/officeDocument/2006/relationships/slide" Target="slide26.xml"/><Relationship Id="rId2" Type="http://schemas.openxmlformats.org/officeDocument/2006/relationships/notesSlide" Target="../notesSlides/notesSlide5.xml"/><Relationship Id="rId16" Type="http://schemas.openxmlformats.org/officeDocument/2006/relationships/slide" Target="slide17.xml"/><Relationship Id="rId20" Type="http://schemas.openxmlformats.org/officeDocument/2006/relationships/slide" Target="slide21.xml"/><Relationship Id="rId29" Type="http://schemas.openxmlformats.org/officeDocument/2006/relationships/slide" Target="slide30.xml"/><Relationship Id="rId1" Type="http://schemas.openxmlformats.org/officeDocument/2006/relationships/slideLayout" Target="../slideLayouts/slideLayout7.xml"/><Relationship Id="rId6" Type="http://schemas.openxmlformats.org/officeDocument/2006/relationships/slide" Target="slide7.xml"/><Relationship Id="rId11" Type="http://schemas.openxmlformats.org/officeDocument/2006/relationships/slide" Target="slide12.xml"/><Relationship Id="rId24" Type="http://schemas.openxmlformats.org/officeDocument/2006/relationships/slide" Target="slide25.xml"/><Relationship Id="rId5" Type="http://schemas.openxmlformats.org/officeDocument/2006/relationships/slide" Target="slide6.xml"/><Relationship Id="rId15" Type="http://schemas.openxmlformats.org/officeDocument/2006/relationships/slide" Target="slide16.xml"/><Relationship Id="rId23" Type="http://schemas.openxmlformats.org/officeDocument/2006/relationships/slide" Target="slide24.xml"/><Relationship Id="rId28" Type="http://schemas.openxmlformats.org/officeDocument/2006/relationships/slide" Target="slide29.xml"/><Relationship Id="rId10" Type="http://schemas.openxmlformats.org/officeDocument/2006/relationships/slide" Target="slide11.xml"/><Relationship Id="rId19" Type="http://schemas.openxmlformats.org/officeDocument/2006/relationships/slide" Target="slide20.xml"/><Relationship Id="rId4" Type="http://schemas.openxmlformats.org/officeDocument/2006/relationships/audio" Target="../media/audio3.wav"/><Relationship Id="rId9" Type="http://schemas.openxmlformats.org/officeDocument/2006/relationships/slide" Target="slide10.xml"/><Relationship Id="rId14" Type="http://schemas.openxmlformats.org/officeDocument/2006/relationships/slide" Target="slide15.xml"/><Relationship Id="rId22" Type="http://schemas.openxmlformats.org/officeDocument/2006/relationships/slide" Target="slide23.xml"/><Relationship Id="rId27" Type="http://schemas.openxmlformats.org/officeDocument/2006/relationships/slide" Target="slide28.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endParaRPr lang="en-US" sz="9600" b="1">
              <a:solidFill>
                <a:schemeClr val="bg1"/>
              </a:solidFill>
              <a:effectLst>
                <a:outerShdw blurRad="38100" dist="38100" dir="2700000" algn="tl">
                  <a:srgbClr val="000000"/>
                </a:outerShdw>
              </a:effectLst>
            </a:endParaRPr>
          </a:p>
          <a:p>
            <a:pPr algn="ctr">
              <a:defRPr/>
            </a:pPr>
            <a:endParaRPr lang="en-US" sz="9600" b="1">
              <a:solidFill>
                <a:schemeClr val="bg1"/>
              </a:solidFill>
              <a:effectLst>
                <a:outerShdw blurRad="38100" dist="38100" dir="2700000" algn="tl">
                  <a:srgbClr val="000000"/>
                </a:outerShdw>
              </a:effectLst>
            </a:endParaRPr>
          </a:p>
        </p:txBody>
      </p:sp>
      <p:sp>
        <p:nvSpPr>
          <p:cNvPr id="34827" name="Rectangle 11"/>
          <p:cNvSpPr>
            <a:spLocks noChangeArrowheads="1"/>
          </p:cNvSpPr>
          <p:nvPr/>
        </p:nvSpPr>
        <p:spPr bwMode="auto">
          <a:xfrm>
            <a:off x="182563" y="1731963"/>
            <a:ext cx="8961437" cy="1006475"/>
          </a:xfrm>
          <a:prstGeom prst="rect">
            <a:avLst/>
          </a:prstGeom>
          <a:noFill/>
          <a:ln w="9525">
            <a:noFill/>
            <a:miter lim="800000"/>
            <a:headEnd/>
            <a:tailEnd/>
          </a:ln>
          <a:effectLst>
            <a:outerShdw dist="63500" dir="3187806" algn="ctr" rotWithShape="0">
              <a:schemeClr val="tx1">
                <a:alpha val="50000"/>
              </a:schemeClr>
            </a:outerShdw>
          </a:effectLst>
        </p:spPr>
        <p:txBody>
          <a:bodyPr>
            <a:spAutoFit/>
          </a:bodyPr>
          <a:lstStyle/>
          <a:p>
            <a:pPr algn="ctr"/>
            <a:r>
              <a:rPr lang="ru-RU" b="1" dirty="0" smtClean="0">
                <a:solidFill>
                  <a:srgbClr val="FF6600"/>
                </a:solidFill>
              </a:rPr>
              <a:t>Математика-5</a:t>
            </a:r>
            <a:endParaRPr lang="en-US" b="1" dirty="0">
              <a:solidFill>
                <a:srgbClr val="FF66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a:solidFill>
                  <a:schemeClr val="bg1"/>
                </a:solidFill>
                <a:effectLst>
                  <a:outerShdw blurRad="38100" dist="38100" dir="2700000" algn="tl">
                    <a:srgbClr val="000000"/>
                  </a:outerShdw>
                </a:effectLst>
              </a:rPr>
              <a:t>Вопрос</a:t>
            </a:r>
            <a:endParaRPr lang="en-US" sz="7200" b="1">
              <a:solidFill>
                <a:schemeClr val="bg1"/>
              </a:solidFill>
              <a:effectLst>
                <a:outerShdw blurRad="38100" dist="38100" dir="2700000" algn="tl">
                  <a:srgbClr val="000000"/>
                </a:outerShdw>
              </a:effectLst>
            </a:endParaRPr>
          </a:p>
        </p:txBody>
      </p:sp>
      <p:sp>
        <p:nvSpPr>
          <p:cNvPr id="18435" name="Rectangle 3"/>
          <p:cNvSpPr>
            <a:spLocks noChangeAspect="1" noChangeArrowheads="1"/>
          </p:cNvSpPr>
          <p:nvPr/>
        </p:nvSpPr>
        <p:spPr bwMode="auto">
          <a:xfrm>
            <a:off x="0" y="4748213"/>
            <a:ext cx="9144000" cy="1584325"/>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r>
              <a:rPr lang="ru-RU" sz="4800" b="1">
                <a:solidFill>
                  <a:schemeClr val="bg1"/>
                </a:solidFill>
                <a:effectLst>
                  <a:outerShdw blurRad="38100" dist="38100" dir="2700000" algn="tl">
                    <a:srgbClr val="000000"/>
                  </a:outerShdw>
                </a:effectLst>
              </a:rPr>
              <a:t>5,601</a:t>
            </a:r>
            <a:endParaRPr lang="en-US" sz="4800" b="1">
              <a:solidFill>
                <a:schemeClr val="bg1"/>
              </a:solidFill>
              <a:effectLst>
                <a:outerShdw blurRad="38100" dist="38100" dir="2700000" algn="tl">
                  <a:srgbClr val="000000"/>
                </a:outerShdw>
              </a:effectLst>
            </a:endParaRPr>
          </a:p>
        </p:txBody>
      </p:sp>
      <p:sp>
        <p:nvSpPr>
          <p:cNvPr id="11268" name="Rectangle 4"/>
          <p:cNvSpPr>
            <a:spLocks noChangeArrowheads="1"/>
          </p:cNvSpPr>
          <p:nvPr/>
        </p:nvSpPr>
        <p:spPr bwMode="auto">
          <a:xfrm>
            <a:off x="0" y="2103438"/>
            <a:ext cx="9144000" cy="2392362"/>
          </a:xfrm>
          <a:prstGeom prst="rect">
            <a:avLst/>
          </a:prstGeom>
          <a:noFill/>
          <a:ln w="9525">
            <a:noFill/>
            <a:miter lim="800000"/>
            <a:headEnd/>
            <a:tailEnd/>
          </a:ln>
        </p:spPr>
        <p:txBody>
          <a:bodyPr wrap="none" anchor="ctr"/>
          <a:lstStyle/>
          <a:p>
            <a:pPr algn="ctr"/>
            <a:r>
              <a:rPr lang="ru-RU" sz="3600" b="1">
                <a:solidFill>
                  <a:srgbClr val="FFCC00"/>
                </a:solidFill>
              </a:rPr>
              <a:t>Найди ошибку:</a:t>
            </a:r>
          </a:p>
          <a:p>
            <a:pPr algn="ctr"/>
            <a:r>
              <a:rPr lang="ru-RU" sz="3600" b="1">
                <a:solidFill>
                  <a:srgbClr val="FFCC00"/>
                </a:solidFill>
              </a:rPr>
              <a:t>3, 246</a:t>
            </a:r>
          </a:p>
          <a:p>
            <a:pPr algn="ctr"/>
            <a:r>
              <a:rPr lang="ru-RU" sz="3600" b="1" baseline="30000">
                <a:solidFill>
                  <a:srgbClr val="FFCC00"/>
                </a:solidFill>
              </a:rPr>
              <a:t>+</a:t>
            </a:r>
            <a:r>
              <a:rPr lang="ru-RU" sz="3600" b="1">
                <a:solidFill>
                  <a:srgbClr val="FFCC00"/>
                </a:solidFill>
              </a:rPr>
              <a:t>2, 235</a:t>
            </a:r>
          </a:p>
          <a:p>
            <a:pPr algn="ctr"/>
            <a:r>
              <a:rPr lang="ru-RU" sz="3600" b="1" u="sng" baseline="30000">
                <a:solidFill>
                  <a:srgbClr val="FFCC00"/>
                </a:solidFill>
              </a:rPr>
              <a:t>+      </a:t>
            </a:r>
            <a:r>
              <a:rPr lang="ru-RU" sz="3600" b="1" u="sng">
                <a:solidFill>
                  <a:srgbClr val="FFCC00"/>
                </a:solidFill>
              </a:rPr>
              <a:t>0,12</a:t>
            </a:r>
          </a:p>
          <a:p>
            <a:pPr algn="ctr"/>
            <a:r>
              <a:rPr lang="ru-RU" sz="3600" b="1">
                <a:solidFill>
                  <a:srgbClr val="FFCC00"/>
                </a:solidFill>
              </a:rPr>
              <a:t>5,482</a:t>
            </a:r>
          </a:p>
          <a:p>
            <a:pPr algn="ctr"/>
            <a:endParaRPr lang="ru-RU" sz="3600" b="1">
              <a:solidFill>
                <a:srgbClr val="FFCC00"/>
              </a:solidFill>
            </a:endParaRPr>
          </a:p>
          <a:p>
            <a:pPr algn="ctr"/>
            <a:endParaRPr lang="ru-RU" sz="4000" b="1">
              <a:solidFill>
                <a:srgbClr val="FFCC00"/>
              </a:solidFill>
            </a:endParaRPr>
          </a:p>
        </p:txBody>
      </p:sp>
      <p:sp>
        <p:nvSpPr>
          <p:cNvPr id="18437"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p:bldP spid="1843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a:solidFill>
                  <a:schemeClr val="bg1"/>
                </a:solidFill>
                <a:effectLst>
                  <a:outerShdw blurRad="38100" dist="38100" dir="2700000" algn="tl">
                    <a:srgbClr val="000000"/>
                  </a:outerShdw>
                </a:effectLst>
              </a:rPr>
              <a:t>Вопрос</a:t>
            </a:r>
            <a:endParaRPr lang="en-US" sz="7200" b="1">
              <a:solidFill>
                <a:schemeClr val="bg1"/>
              </a:solidFill>
              <a:effectLst>
                <a:outerShdw blurRad="38100" dist="38100" dir="2700000" algn="tl">
                  <a:srgbClr val="000000"/>
                </a:outerShdw>
              </a:effectLst>
            </a:endParaRPr>
          </a:p>
        </p:txBody>
      </p:sp>
      <p:sp>
        <p:nvSpPr>
          <p:cNvPr id="3081" name="Rectangle 9"/>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r>
              <a:rPr lang="ru-RU" b="1">
                <a:solidFill>
                  <a:schemeClr val="bg1"/>
                </a:solidFill>
                <a:effectLst>
                  <a:outerShdw blurRad="38100" dist="38100" dir="2700000" algn="tl">
                    <a:srgbClr val="000000"/>
                  </a:outerShdw>
                </a:effectLst>
              </a:rPr>
              <a:t>1,2</a:t>
            </a:r>
            <a:endParaRPr lang="en-US" b="1">
              <a:solidFill>
                <a:schemeClr val="bg1"/>
              </a:solidFill>
              <a:effectLst>
                <a:outerShdw blurRad="38100" dist="38100" dir="2700000" algn="tl">
                  <a:srgbClr val="000000"/>
                </a:outerShdw>
              </a:effectLst>
            </a:endParaRPr>
          </a:p>
        </p:txBody>
      </p:sp>
      <p:sp>
        <p:nvSpPr>
          <p:cNvPr id="12292" name="Rectangle 10"/>
          <p:cNvSpPr>
            <a:spLocks noChangeArrowheads="1"/>
          </p:cNvSpPr>
          <p:nvPr/>
        </p:nvSpPr>
        <p:spPr bwMode="auto">
          <a:xfrm>
            <a:off x="0" y="1204913"/>
            <a:ext cx="9144000" cy="2217737"/>
          </a:xfrm>
          <a:prstGeom prst="rect">
            <a:avLst/>
          </a:prstGeom>
          <a:noFill/>
          <a:ln w="9525">
            <a:noFill/>
            <a:miter lim="800000"/>
            <a:headEnd/>
            <a:tailEnd/>
          </a:ln>
        </p:spPr>
        <p:txBody>
          <a:bodyPr wrap="none" anchor="ctr"/>
          <a:lstStyle/>
          <a:p>
            <a:pPr algn="ctr"/>
            <a:r>
              <a:rPr lang="ru-RU" b="1">
                <a:solidFill>
                  <a:srgbClr val="FFCC00"/>
                </a:solidFill>
                <a:cs typeface="Arial" charset="0"/>
              </a:rPr>
              <a:t>5,3 - 4,1</a:t>
            </a:r>
            <a:endParaRPr lang="en-US">
              <a:solidFill>
                <a:srgbClr val="FFCC00"/>
              </a:solidFill>
              <a:cs typeface="Arial" charset="0"/>
            </a:endParaRPr>
          </a:p>
        </p:txBody>
      </p:sp>
      <p:sp>
        <p:nvSpPr>
          <p:cNvPr id="3083" name="AutoShape 11">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animBg="1"/>
      <p:bldP spid="308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dirty="0">
                <a:solidFill>
                  <a:schemeClr val="bg1"/>
                </a:solidFill>
                <a:effectLst>
                  <a:outerShdw blurRad="38100" dist="38100" dir="2700000" algn="tl">
                    <a:srgbClr val="000000"/>
                  </a:outerShdw>
                </a:effectLst>
              </a:rPr>
              <a:t>Вопрос</a:t>
            </a:r>
            <a:endParaRPr lang="en-US" sz="7200" b="1" dirty="0">
              <a:solidFill>
                <a:schemeClr val="bg1"/>
              </a:solidFill>
              <a:effectLst>
                <a:outerShdw blurRad="38100" dist="38100" dir="2700000" algn="tl">
                  <a:srgbClr val="000000"/>
                </a:outerShdw>
              </a:effectLst>
            </a:endParaRPr>
          </a:p>
        </p:txBody>
      </p:sp>
      <p:sp>
        <p:nvSpPr>
          <p:cNvPr id="7171"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r>
              <a:rPr lang="ru-RU" b="1">
                <a:solidFill>
                  <a:schemeClr val="bg1"/>
                </a:solidFill>
                <a:effectLst>
                  <a:outerShdw blurRad="38100" dist="38100" dir="2700000" algn="tl">
                    <a:srgbClr val="000000"/>
                  </a:outerShdw>
                </a:effectLst>
              </a:rPr>
              <a:t>41,35</a:t>
            </a:r>
            <a:endParaRPr lang="en-US" b="1">
              <a:solidFill>
                <a:schemeClr val="bg1"/>
              </a:solidFill>
            </a:endParaRPr>
          </a:p>
        </p:txBody>
      </p:sp>
      <p:sp>
        <p:nvSpPr>
          <p:cNvPr id="13316" name="Rectangle 4"/>
          <p:cNvSpPr>
            <a:spLocks noChangeArrowheads="1"/>
          </p:cNvSpPr>
          <p:nvPr/>
        </p:nvSpPr>
        <p:spPr bwMode="auto">
          <a:xfrm flipV="1">
            <a:off x="2916238" y="2747963"/>
            <a:ext cx="3381375" cy="42862"/>
          </a:xfrm>
          <a:prstGeom prst="rect">
            <a:avLst/>
          </a:prstGeom>
          <a:noFill/>
          <a:ln w="9525">
            <a:noFill/>
            <a:miter lim="800000"/>
            <a:headEnd/>
            <a:tailEnd/>
          </a:ln>
        </p:spPr>
        <p:txBody>
          <a:bodyPr rot="10800000" wrap="none" anchor="ctr"/>
          <a:lstStyle/>
          <a:p>
            <a:pPr algn="ctr"/>
            <a:endParaRPr lang="ru-RU" sz="3200">
              <a:solidFill>
                <a:srgbClr val="FFCC00"/>
              </a:solidFill>
              <a:latin typeface="Impact" pitchFamily="34" charset="0"/>
            </a:endParaRPr>
          </a:p>
        </p:txBody>
      </p:sp>
      <p:sp>
        <p:nvSpPr>
          <p:cNvPr id="7173"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
        <p:nvSpPr>
          <p:cNvPr id="13318" name="TextBox 7"/>
          <p:cNvSpPr txBox="1">
            <a:spLocks noChangeArrowheads="1"/>
          </p:cNvSpPr>
          <p:nvPr/>
        </p:nvSpPr>
        <p:spPr bwMode="auto">
          <a:xfrm>
            <a:off x="0" y="1655763"/>
            <a:ext cx="9144000" cy="1006475"/>
          </a:xfrm>
          <a:prstGeom prst="rect">
            <a:avLst/>
          </a:prstGeom>
          <a:noFill/>
          <a:ln w="9525">
            <a:noFill/>
            <a:miter lim="800000"/>
            <a:headEnd/>
            <a:tailEnd/>
          </a:ln>
        </p:spPr>
        <p:txBody>
          <a:bodyPr>
            <a:spAutoFit/>
          </a:bodyPr>
          <a:lstStyle/>
          <a:p>
            <a:pPr algn="ctr"/>
            <a:r>
              <a:rPr lang="ru-RU" b="1">
                <a:solidFill>
                  <a:srgbClr val="FFCC00"/>
                </a:solidFill>
              </a:rPr>
              <a:t>45,1 – 3,75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717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a:solidFill>
                  <a:schemeClr val="bg1"/>
                </a:solidFill>
                <a:effectLst>
                  <a:outerShdw blurRad="38100" dist="38100" dir="2700000" algn="tl">
                    <a:srgbClr val="000000"/>
                  </a:outerShdw>
                </a:effectLst>
              </a:rPr>
              <a:t>Вопрос</a:t>
            </a:r>
            <a:endParaRPr lang="en-US" sz="7200" b="1">
              <a:solidFill>
                <a:schemeClr val="bg1"/>
              </a:solidFill>
              <a:effectLst>
                <a:outerShdw blurRad="38100" dist="38100" dir="2700000" algn="tl">
                  <a:srgbClr val="000000"/>
                </a:outerShdw>
              </a:effectLst>
            </a:endParaRPr>
          </a:p>
        </p:txBody>
      </p:sp>
      <p:sp>
        <p:nvSpPr>
          <p:cNvPr id="11267"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r>
              <a:rPr lang="ru-RU" b="1">
                <a:solidFill>
                  <a:schemeClr val="bg1"/>
                </a:solidFill>
                <a:effectLst>
                  <a:outerShdw blurRad="38100" dist="38100" dir="2700000" algn="tl">
                    <a:srgbClr val="000000"/>
                  </a:outerShdw>
                </a:effectLst>
              </a:rPr>
              <a:t>32,24</a:t>
            </a:r>
            <a:endParaRPr lang="en-US" b="1">
              <a:solidFill>
                <a:schemeClr val="bg1"/>
              </a:solidFill>
              <a:effectLst>
                <a:outerShdw blurRad="38100" dist="38100" dir="2700000" algn="tl">
                  <a:srgbClr val="000000"/>
                </a:outerShdw>
              </a:effectLst>
            </a:endParaRPr>
          </a:p>
        </p:txBody>
      </p:sp>
      <p:sp>
        <p:nvSpPr>
          <p:cNvPr id="14340" name="Rectangle 4"/>
          <p:cNvSpPr>
            <a:spLocks noChangeArrowheads="1"/>
          </p:cNvSpPr>
          <p:nvPr/>
        </p:nvSpPr>
        <p:spPr bwMode="auto">
          <a:xfrm>
            <a:off x="2916238" y="2790825"/>
            <a:ext cx="3381375" cy="631825"/>
          </a:xfrm>
          <a:prstGeom prst="rect">
            <a:avLst/>
          </a:prstGeom>
          <a:noFill/>
          <a:ln w="9525">
            <a:noFill/>
            <a:miter lim="800000"/>
            <a:headEnd/>
            <a:tailEnd/>
          </a:ln>
        </p:spPr>
        <p:txBody>
          <a:bodyPr wrap="none" anchor="ctr"/>
          <a:lstStyle/>
          <a:p>
            <a:pPr algn="ctr"/>
            <a:endParaRPr lang="ru-RU" sz="3200">
              <a:solidFill>
                <a:srgbClr val="FFCC00"/>
              </a:solidFill>
              <a:latin typeface="Impact" pitchFamily="34" charset="0"/>
            </a:endParaRPr>
          </a:p>
        </p:txBody>
      </p:sp>
      <p:sp>
        <p:nvSpPr>
          <p:cNvPr id="11269"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
        <p:nvSpPr>
          <p:cNvPr id="14342" name="TextBox 7"/>
          <p:cNvSpPr txBox="1">
            <a:spLocks noChangeArrowheads="1"/>
          </p:cNvSpPr>
          <p:nvPr/>
        </p:nvSpPr>
        <p:spPr bwMode="auto">
          <a:xfrm>
            <a:off x="203200" y="1481138"/>
            <a:ext cx="8766175" cy="1006475"/>
          </a:xfrm>
          <a:prstGeom prst="rect">
            <a:avLst/>
          </a:prstGeom>
          <a:noFill/>
          <a:ln w="9525">
            <a:noFill/>
            <a:miter lim="800000"/>
            <a:headEnd/>
            <a:tailEnd/>
          </a:ln>
        </p:spPr>
        <p:txBody>
          <a:bodyPr>
            <a:spAutoFit/>
          </a:bodyPr>
          <a:lstStyle/>
          <a:p>
            <a:pPr algn="ctr"/>
            <a:r>
              <a:rPr lang="ru-RU" b="1">
                <a:solidFill>
                  <a:srgbClr val="FFCC00"/>
                </a:solidFill>
              </a:rPr>
              <a:t>37 – 4,76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p:bldP spid="1126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dirty="0">
                <a:solidFill>
                  <a:schemeClr val="bg1"/>
                </a:solidFill>
                <a:effectLst>
                  <a:outerShdw blurRad="38100" dist="38100" dir="2700000" algn="tl">
                    <a:srgbClr val="000000"/>
                  </a:outerShdw>
                </a:effectLst>
              </a:rPr>
              <a:t>Вопрос</a:t>
            </a:r>
            <a:endParaRPr lang="en-US" sz="7200" b="1" dirty="0">
              <a:solidFill>
                <a:schemeClr val="bg1"/>
              </a:solidFill>
              <a:effectLst>
                <a:outerShdw blurRad="38100" dist="38100" dir="2700000" algn="tl">
                  <a:srgbClr val="000000"/>
                </a:outerShdw>
              </a:effectLst>
            </a:endParaRPr>
          </a:p>
        </p:txBody>
      </p:sp>
      <p:sp>
        <p:nvSpPr>
          <p:cNvPr id="12291"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p:spPr>
        <p:txBody>
          <a:bodyPr wrap="none" anchor="ctr"/>
          <a:lstStyle/>
          <a:p>
            <a:pPr algn="ctr"/>
            <a:r>
              <a:rPr lang="ru-RU" b="1">
                <a:solidFill>
                  <a:schemeClr val="bg1"/>
                </a:solidFill>
              </a:rPr>
              <a:t>12,61</a:t>
            </a:r>
            <a:endParaRPr lang="en-US" b="1">
              <a:solidFill>
                <a:schemeClr val="bg1"/>
              </a:solidFill>
            </a:endParaRPr>
          </a:p>
        </p:txBody>
      </p:sp>
      <p:sp>
        <p:nvSpPr>
          <p:cNvPr id="12293"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
        <p:nvSpPr>
          <p:cNvPr id="15365" name="TextBox 7"/>
          <p:cNvSpPr txBox="1">
            <a:spLocks noChangeArrowheads="1"/>
          </p:cNvSpPr>
          <p:nvPr/>
        </p:nvSpPr>
        <p:spPr bwMode="auto">
          <a:xfrm>
            <a:off x="668338" y="1422400"/>
            <a:ext cx="8026400" cy="1006475"/>
          </a:xfrm>
          <a:prstGeom prst="rect">
            <a:avLst/>
          </a:prstGeom>
          <a:noFill/>
          <a:ln w="9525">
            <a:noFill/>
            <a:miter lim="800000"/>
            <a:headEnd/>
            <a:tailEnd/>
          </a:ln>
        </p:spPr>
        <p:txBody>
          <a:bodyPr>
            <a:spAutoFit/>
          </a:bodyPr>
          <a:lstStyle/>
          <a:p>
            <a:pPr algn="ctr"/>
            <a:r>
              <a:rPr lang="ru-RU" b="1">
                <a:solidFill>
                  <a:srgbClr val="FFCC00"/>
                </a:solidFill>
              </a:rPr>
              <a:t>25 – (43, 89 – 32,5)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nimBg="1"/>
      <p:bldP spid="1229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a:solidFill>
                  <a:schemeClr val="bg1"/>
                </a:solidFill>
                <a:effectLst>
                  <a:outerShdw blurRad="38100" dist="38100" dir="2700000" algn="tl">
                    <a:srgbClr val="000000"/>
                  </a:outerShdw>
                </a:effectLst>
              </a:rPr>
              <a:t>Вопрос</a:t>
            </a:r>
            <a:endParaRPr lang="en-US" sz="7200" b="1">
              <a:solidFill>
                <a:schemeClr val="bg1"/>
              </a:solidFill>
              <a:effectLst>
                <a:outerShdw blurRad="38100" dist="38100" dir="2700000" algn="tl">
                  <a:srgbClr val="000000"/>
                </a:outerShdw>
              </a:effectLst>
            </a:endParaRPr>
          </a:p>
        </p:txBody>
      </p:sp>
      <p:sp>
        <p:nvSpPr>
          <p:cNvPr id="13315"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r>
              <a:rPr lang="ru-RU" b="1">
                <a:solidFill>
                  <a:schemeClr val="bg1"/>
                </a:solidFill>
                <a:effectLst>
                  <a:outerShdw blurRad="38100" dist="38100" dir="2700000" algn="tl">
                    <a:srgbClr val="000000"/>
                  </a:outerShdw>
                </a:effectLst>
              </a:rPr>
              <a:t>11,296</a:t>
            </a:r>
            <a:endParaRPr lang="en-US" b="1">
              <a:solidFill>
                <a:schemeClr val="bg1"/>
              </a:solidFill>
              <a:effectLst>
                <a:outerShdw blurRad="38100" dist="38100" dir="2700000" algn="tl">
                  <a:srgbClr val="000000"/>
                </a:outerShdw>
              </a:effectLst>
            </a:endParaRPr>
          </a:p>
        </p:txBody>
      </p:sp>
      <p:sp>
        <p:nvSpPr>
          <p:cNvPr id="16388" name="Rectangle 4"/>
          <p:cNvSpPr>
            <a:spLocks noChangeArrowheads="1"/>
          </p:cNvSpPr>
          <p:nvPr/>
        </p:nvSpPr>
        <p:spPr bwMode="auto">
          <a:xfrm>
            <a:off x="2916238" y="2790825"/>
            <a:ext cx="3381375" cy="631825"/>
          </a:xfrm>
          <a:prstGeom prst="rect">
            <a:avLst/>
          </a:prstGeom>
          <a:noFill/>
          <a:ln w="9525">
            <a:noFill/>
            <a:miter lim="800000"/>
            <a:headEnd/>
            <a:tailEnd/>
          </a:ln>
        </p:spPr>
        <p:txBody>
          <a:bodyPr wrap="none" anchor="ctr"/>
          <a:lstStyle/>
          <a:p>
            <a:pPr algn="ctr"/>
            <a:endParaRPr lang="ru-RU" sz="3200">
              <a:solidFill>
                <a:srgbClr val="FFCC00"/>
              </a:solidFill>
              <a:latin typeface="Impact" pitchFamily="34" charset="0"/>
            </a:endParaRPr>
          </a:p>
        </p:txBody>
      </p:sp>
      <p:sp>
        <p:nvSpPr>
          <p:cNvPr id="13317"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
        <p:nvSpPr>
          <p:cNvPr id="16390" name="TextBox 7"/>
          <p:cNvSpPr txBox="1">
            <a:spLocks noChangeArrowheads="1"/>
          </p:cNvSpPr>
          <p:nvPr/>
        </p:nvSpPr>
        <p:spPr bwMode="auto">
          <a:xfrm>
            <a:off x="406400" y="1393825"/>
            <a:ext cx="8447088" cy="2530475"/>
          </a:xfrm>
          <a:prstGeom prst="rect">
            <a:avLst/>
          </a:prstGeom>
          <a:noFill/>
          <a:ln w="9525">
            <a:noFill/>
            <a:miter lim="800000"/>
            <a:headEnd/>
            <a:tailEnd/>
          </a:ln>
        </p:spPr>
        <p:txBody>
          <a:bodyPr>
            <a:spAutoFit/>
          </a:bodyPr>
          <a:lstStyle/>
          <a:p>
            <a:pPr algn="ctr"/>
            <a:r>
              <a:rPr lang="ru-RU" sz="4000" b="1">
                <a:solidFill>
                  <a:srgbClr val="FFCC00"/>
                </a:solidFill>
              </a:rPr>
              <a:t>Найди ошибку:</a:t>
            </a:r>
          </a:p>
          <a:p>
            <a:pPr algn="ctr"/>
            <a:r>
              <a:rPr lang="ru-RU" sz="4000" b="1">
                <a:solidFill>
                  <a:srgbClr val="FFCC00"/>
                </a:solidFill>
              </a:rPr>
              <a:t>12,53</a:t>
            </a:r>
          </a:p>
          <a:p>
            <a:pPr algn="ctr"/>
            <a:r>
              <a:rPr lang="ru-RU" b="1" u="sng" baseline="30000">
                <a:solidFill>
                  <a:srgbClr val="FFCC00"/>
                </a:solidFill>
              </a:rPr>
              <a:t>-</a:t>
            </a:r>
            <a:r>
              <a:rPr lang="ru-RU" sz="4000" b="1" u="sng">
                <a:solidFill>
                  <a:srgbClr val="FFCC00"/>
                </a:solidFill>
              </a:rPr>
              <a:t>1,234</a:t>
            </a:r>
          </a:p>
          <a:p>
            <a:pPr algn="ctr"/>
            <a:r>
              <a:rPr lang="ru-RU" sz="4000" b="1">
                <a:solidFill>
                  <a:srgbClr val="FFCC00"/>
                </a:solidFill>
              </a:rPr>
              <a:t>   0,19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p:bldP spid="133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a:solidFill>
                  <a:schemeClr val="bg1"/>
                </a:solidFill>
                <a:effectLst>
                  <a:outerShdw blurRad="38100" dist="38100" dir="2700000" algn="tl">
                    <a:srgbClr val="000000"/>
                  </a:outerShdw>
                </a:effectLst>
              </a:rPr>
              <a:t>Вопрос</a:t>
            </a:r>
            <a:endParaRPr lang="en-US" sz="7200" b="1">
              <a:solidFill>
                <a:schemeClr val="bg1"/>
              </a:solidFill>
              <a:effectLst>
                <a:outerShdw blurRad="38100" dist="38100" dir="2700000" algn="tl">
                  <a:srgbClr val="000000"/>
                </a:outerShdw>
              </a:effectLst>
            </a:endParaRPr>
          </a:p>
        </p:txBody>
      </p:sp>
      <p:sp>
        <p:nvSpPr>
          <p:cNvPr id="19459" name="Rectangle 3"/>
          <p:cNvSpPr>
            <a:spLocks noChangeAspect="1" noChangeArrowheads="1"/>
          </p:cNvSpPr>
          <p:nvPr/>
        </p:nvSpPr>
        <p:spPr bwMode="auto">
          <a:xfrm>
            <a:off x="0" y="3430588"/>
            <a:ext cx="9144000" cy="3427412"/>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r>
              <a:rPr lang="ru-RU" b="1">
                <a:solidFill>
                  <a:schemeClr val="bg1"/>
                </a:solidFill>
                <a:effectLst>
                  <a:outerShdw blurRad="38100" dist="38100" dir="2700000" algn="tl">
                    <a:srgbClr val="000000"/>
                  </a:outerShdw>
                </a:effectLst>
              </a:rPr>
              <a:t>5</a:t>
            </a:r>
            <a:endParaRPr lang="en-US" b="1">
              <a:solidFill>
                <a:schemeClr val="bg1"/>
              </a:solidFill>
              <a:effectLst>
                <a:outerShdw blurRad="38100" dist="38100" dir="2700000" algn="tl">
                  <a:srgbClr val="000000"/>
                </a:outerShdw>
              </a:effectLst>
            </a:endParaRPr>
          </a:p>
        </p:txBody>
      </p:sp>
      <p:sp>
        <p:nvSpPr>
          <p:cNvPr id="17412" name="Rectangle 4"/>
          <p:cNvSpPr>
            <a:spLocks noChangeArrowheads="1"/>
          </p:cNvSpPr>
          <p:nvPr/>
        </p:nvSpPr>
        <p:spPr bwMode="auto">
          <a:xfrm>
            <a:off x="257175" y="1190625"/>
            <a:ext cx="8678863" cy="2232025"/>
          </a:xfrm>
          <a:prstGeom prst="rect">
            <a:avLst/>
          </a:prstGeom>
          <a:noFill/>
          <a:ln w="9525">
            <a:noFill/>
            <a:miter lim="800000"/>
            <a:headEnd/>
            <a:tailEnd/>
          </a:ln>
        </p:spPr>
        <p:txBody>
          <a:bodyPr wrap="none" anchor="ctr"/>
          <a:lstStyle/>
          <a:p>
            <a:pPr algn="r"/>
            <a:r>
              <a:rPr lang="ru-RU" b="1">
                <a:solidFill>
                  <a:srgbClr val="FFCC00"/>
                </a:solidFill>
                <a:cs typeface="Arial" charset="0"/>
              </a:rPr>
              <a:t>  2,5*2</a:t>
            </a:r>
            <a:r>
              <a:rPr lang="ru-RU" sz="4000" b="1">
                <a:solidFill>
                  <a:srgbClr val="FFCC00"/>
                </a:solidFill>
                <a:cs typeface="Arial" charset="0"/>
              </a:rPr>
              <a:t>                             </a:t>
            </a:r>
            <a:endParaRPr lang="en-US" sz="4000" b="1">
              <a:solidFill>
                <a:srgbClr val="FFCC00"/>
              </a:solidFill>
              <a:cs typeface="Arial" charset="0"/>
            </a:endParaRPr>
          </a:p>
          <a:p>
            <a:pPr algn="r">
              <a:buFontTx/>
              <a:buChar char="-"/>
            </a:pPr>
            <a:endParaRPr lang="en-US" sz="3200">
              <a:solidFill>
                <a:srgbClr val="FFCC00"/>
              </a:solidFill>
              <a:latin typeface="Impact" pitchFamily="34" charset="0"/>
            </a:endParaRPr>
          </a:p>
        </p:txBody>
      </p:sp>
      <p:sp>
        <p:nvSpPr>
          <p:cNvPr id="19461"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nimBg="1"/>
      <p:bldP spid="1946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a:solidFill>
                  <a:schemeClr val="bg1"/>
                </a:solidFill>
                <a:effectLst>
                  <a:outerShdw blurRad="38100" dist="38100" dir="2700000" algn="tl">
                    <a:srgbClr val="000000"/>
                  </a:outerShdw>
                </a:effectLst>
              </a:rPr>
              <a:t>Вопрос</a:t>
            </a:r>
            <a:endParaRPr lang="en-US" sz="7200" b="1">
              <a:solidFill>
                <a:schemeClr val="bg1"/>
              </a:solidFill>
              <a:effectLst>
                <a:outerShdw blurRad="38100" dist="38100" dir="2700000" algn="tl">
                  <a:srgbClr val="000000"/>
                </a:outerShdw>
              </a:effectLst>
            </a:endParaRPr>
          </a:p>
        </p:txBody>
      </p:sp>
      <p:sp>
        <p:nvSpPr>
          <p:cNvPr id="20483" name="Rectangle 3"/>
          <p:cNvSpPr>
            <a:spLocks noChangeAspect="1" noChangeArrowheads="1"/>
          </p:cNvSpPr>
          <p:nvPr/>
        </p:nvSpPr>
        <p:spPr bwMode="auto">
          <a:xfrm>
            <a:off x="0" y="4213225"/>
            <a:ext cx="9144000" cy="2643188"/>
          </a:xfrm>
          <a:prstGeom prst="rect">
            <a:avLst/>
          </a:prstGeom>
          <a:gradFill rotWithShape="0">
            <a:gsLst>
              <a:gs pos="0">
                <a:srgbClr val="3366FF"/>
              </a:gs>
              <a:gs pos="50000">
                <a:srgbClr val="000066"/>
              </a:gs>
              <a:gs pos="100000">
                <a:srgbClr val="3366FF"/>
              </a:gs>
            </a:gsLst>
            <a:lin ang="0" scaled="1"/>
          </a:gradFill>
          <a:ln w="9525">
            <a:noFill/>
            <a:miter lim="800000"/>
            <a:headEnd/>
            <a:tailEnd/>
          </a:ln>
        </p:spPr>
        <p:txBody>
          <a:bodyPr wrap="none" anchor="ctr"/>
          <a:lstStyle/>
          <a:p>
            <a:pPr algn="ctr"/>
            <a:r>
              <a:rPr lang="ru-RU" b="1">
                <a:solidFill>
                  <a:schemeClr val="bg1"/>
                </a:solidFill>
              </a:rPr>
              <a:t>234670</a:t>
            </a:r>
          </a:p>
        </p:txBody>
      </p:sp>
      <p:sp>
        <p:nvSpPr>
          <p:cNvPr id="18436" name="Rectangle 4"/>
          <p:cNvSpPr>
            <a:spLocks noChangeArrowheads="1"/>
          </p:cNvSpPr>
          <p:nvPr/>
        </p:nvSpPr>
        <p:spPr bwMode="auto">
          <a:xfrm>
            <a:off x="304800" y="1393825"/>
            <a:ext cx="8548688" cy="2028825"/>
          </a:xfrm>
          <a:prstGeom prst="rect">
            <a:avLst/>
          </a:prstGeom>
          <a:noFill/>
          <a:ln w="9525">
            <a:noFill/>
            <a:miter lim="800000"/>
            <a:headEnd/>
            <a:tailEnd/>
          </a:ln>
        </p:spPr>
        <p:txBody>
          <a:bodyPr wrap="none" anchor="ctr"/>
          <a:lstStyle/>
          <a:p>
            <a:pPr algn="ctr"/>
            <a:r>
              <a:rPr lang="ru-RU" sz="4000" b="1">
                <a:solidFill>
                  <a:srgbClr val="FFCC00"/>
                </a:solidFill>
              </a:rPr>
              <a:t>234,67 * 1000</a:t>
            </a:r>
          </a:p>
        </p:txBody>
      </p:sp>
      <p:sp>
        <p:nvSpPr>
          <p:cNvPr id="20485"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nimBg="1"/>
      <p:bldP spid="2048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a:solidFill>
                  <a:schemeClr val="bg1"/>
                </a:solidFill>
                <a:effectLst>
                  <a:outerShdw blurRad="38100" dist="38100" dir="2700000" algn="tl">
                    <a:srgbClr val="000000"/>
                  </a:outerShdw>
                </a:effectLst>
              </a:rPr>
              <a:t>Вопрос</a:t>
            </a:r>
            <a:endParaRPr lang="en-US" sz="7200" b="1">
              <a:solidFill>
                <a:schemeClr val="bg1"/>
              </a:solidFill>
              <a:effectLst>
                <a:outerShdw blurRad="38100" dist="38100" dir="2700000" algn="tl">
                  <a:srgbClr val="000000"/>
                </a:outerShdw>
              </a:effectLst>
            </a:endParaRPr>
          </a:p>
        </p:txBody>
      </p:sp>
      <p:sp>
        <p:nvSpPr>
          <p:cNvPr id="21507" name="Rectangle 3"/>
          <p:cNvSpPr>
            <a:spLocks noChangeAspect="1" noChangeArrowheads="1"/>
          </p:cNvSpPr>
          <p:nvPr/>
        </p:nvSpPr>
        <p:spPr bwMode="auto">
          <a:xfrm>
            <a:off x="0" y="3686175"/>
            <a:ext cx="9144000" cy="3171825"/>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r>
              <a:rPr lang="ru-RU" b="1">
                <a:solidFill>
                  <a:schemeClr val="bg1"/>
                </a:solidFill>
                <a:effectLst>
                  <a:outerShdw blurRad="38100" dist="38100" dir="2700000" algn="tl">
                    <a:srgbClr val="000000"/>
                  </a:outerShdw>
                </a:effectLst>
              </a:rPr>
              <a:t>4,2</a:t>
            </a:r>
            <a:endParaRPr lang="en-US" b="1">
              <a:solidFill>
                <a:schemeClr val="bg1"/>
              </a:solidFill>
              <a:effectLst>
                <a:outerShdw blurRad="38100" dist="38100" dir="2700000" algn="tl">
                  <a:srgbClr val="000000"/>
                </a:outerShdw>
              </a:effectLst>
            </a:endParaRPr>
          </a:p>
        </p:txBody>
      </p:sp>
      <p:sp>
        <p:nvSpPr>
          <p:cNvPr id="19460" name="Rectangle 4"/>
          <p:cNvSpPr>
            <a:spLocks noChangeArrowheads="1"/>
          </p:cNvSpPr>
          <p:nvPr/>
        </p:nvSpPr>
        <p:spPr bwMode="auto">
          <a:xfrm>
            <a:off x="261938" y="1349375"/>
            <a:ext cx="8882062" cy="2073275"/>
          </a:xfrm>
          <a:prstGeom prst="rect">
            <a:avLst/>
          </a:prstGeom>
          <a:noFill/>
          <a:ln w="9525">
            <a:noFill/>
            <a:miter lim="800000"/>
            <a:headEnd/>
            <a:tailEnd/>
          </a:ln>
        </p:spPr>
        <p:txBody>
          <a:bodyPr wrap="none" anchor="ctr"/>
          <a:lstStyle/>
          <a:p>
            <a:pPr algn="ctr"/>
            <a:r>
              <a:rPr lang="ru-RU" b="1">
                <a:solidFill>
                  <a:srgbClr val="FFCC00"/>
                </a:solidFill>
                <a:cs typeface="Arial" charset="0"/>
              </a:rPr>
              <a:t>3,5 * 1,2 </a:t>
            </a:r>
            <a:endParaRPr lang="en-US">
              <a:solidFill>
                <a:srgbClr val="FFCC00"/>
              </a:solidFill>
              <a:cs typeface="Arial" charset="0"/>
            </a:endParaRPr>
          </a:p>
        </p:txBody>
      </p:sp>
      <p:sp>
        <p:nvSpPr>
          <p:cNvPr id="21509"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nimBg="1"/>
      <p:bldP spid="2150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a:solidFill>
                  <a:schemeClr val="bg1"/>
                </a:solidFill>
                <a:effectLst>
                  <a:outerShdw blurRad="38100" dist="38100" dir="2700000" algn="tl">
                    <a:srgbClr val="000000"/>
                  </a:outerShdw>
                </a:effectLst>
              </a:rPr>
              <a:t>Вопрос</a:t>
            </a:r>
            <a:endParaRPr lang="en-US" sz="7200" b="1">
              <a:solidFill>
                <a:schemeClr val="bg1"/>
              </a:solidFill>
              <a:effectLst>
                <a:outerShdw blurRad="38100" dist="38100" dir="2700000" algn="tl">
                  <a:srgbClr val="000000"/>
                </a:outerShdw>
              </a:effectLst>
            </a:endParaRPr>
          </a:p>
        </p:txBody>
      </p:sp>
      <p:sp>
        <p:nvSpPr>
          <p:cNvPr id="22531"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r>
              <a:rPr lang="ru-RU" sz="5400" b="1">
                <a:solidFill>
                  <a:schemeClr val="bg1"/>
                </a:solidFill>
                <a:effectLst>
                  <a:outerShdw blurRad="38100" dist="38100" dir="2700000" algn="tl">
                    <a:srgbClr val="000000"/>
                  </a:outerShdw>
                </a:effectLst>
              </a:rPr>
              <a:t>3560 г</a:t>
            </a:r>
            <a:endParaRPr lang="en-US" sz="5400" b="1">
              <a:solidFill>
                <a:schemeClr val="bg1"/>
              </a:solidFill>
              <a:effectLst>
                <a:outerShdw blurRad="38100" dist="38100" dir="2700000" algn="tl">
                  <a:srgbClr val="000000"/>
                </a:outerShdw>
              </a:effectLst>
            </a:endParaRPr>
          </a:p>
        </p:txBody>
      </p:sp>
      <p:sp>
        <p:nvSpPr>
          <p:cNvPr id="20484" name="Rectangle 4"/>
          <p:cNvSpPr>
            <a:spLocks noChangeArrowheads="1"/>
          </p:cNvSpPr>
          <p:nvPr/>
        </p:nvSpPr>
        <p:spPr bwMode="auto">
          <a:xfrm>
            <a:off x="2916238" y="2790825"/>
            <a:ext cx="3381375" cy="631825"/>
          </a:xfrm>
          <a:prstGeom prst="rect">
            <a:avLst/>
          </a:prstGeom>
          <a:noFill/>
          <a:ln w="9525">
            <a:noFill/>
            <a:miter lim="800000"/>
            <a:headEnd/>
            <a:tailEnd/>
          </a:ln>
        </p:spPr>
        <p:txBody>
          <a:bodyPr wrap="none" anchor="ctr"/>
          <a:lstStyle/>
          <a:p>
            <a:pPr algn="ctr"/>
            <a:endParaRPr lang="ru-RU" sz="3200">
              <a:solidFill>
                <a:srgbClr val="FFCC00"/>
              </a:solidFill>
              <a:latin typeface="Impact" pitchFamily="34" charset="0"/>
            </a:endParaRPr>
          </a:p>
        </p:txBody>
      </p:sp>
      <p:sp>
        <p:nvSpPr>
          <p:cNvPr id="22533"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
        <p:nvSpPr>
          <p:cNvPr id="20486" name="TextBox 7"/>
          <p:cNvSpPr txBox="1">
            <a:spLocks noChangeArrowheads="1"/>
          </p:cNvSpPr>
          <p:nvPr/>
        </p:nvSpPr>
        <p:spPr bwMode="auto">
          <a:xfrm>
            <a:off x="290513" y="1495425"/>
            <a:ext cx="8562975" cy="1006475"/>
          </a:xfrm>
          <a:prstGeom prst="rect">
            <a:avLst/>
          </a:prstGeom>
          <a:noFill/>
          <a:ln w="9525">
            <a:noFill/>
            <a:miter lim="800000"/>
            <a:headEnd/>
            <a:tailEnd/>
          </a:ln>
        </p:spPr>
        <p:txBody>
          <a:bodyPr>
            <a:spAutoFit/>
          </a:bodyPr>
          <a:lstStyle/>
          <a:p>
            <a:pPr algn="ctr"/>
            <a:r>
              <a:rPr lang="ru-RU" b="1">
                <a:solidFill>
                  <a:srgbClr val="FFCC00"/>
                </a:solidFill>
              </a:rPr>
              <a:t>3,56 кг =…г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5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nimBg="1"/>
      <p:bldP spid="225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endParaRPr lang="en-US" sz="9600" b="1">
              <a:solidFill>
                <a:schemeClr val="bg1"/>
              </a:solidFill>
              <a:effectLst>
                <a:outerShdw blurRad="38100" dist="38100" dir="2700000" algn="tl">
                  <a:srgbClr val="000000"/>
                </a:outerShdw>
              </a:effectLst>
            </a:endParaRPr>
          </a:p>
          <a:p>
            <a:pPr algn="ctr">
              <a:defRPr/>
            </a:pPr>
            <a:endParaRPr lang="en-US" sz="9600" b="1">
              <a:solidFill>
                <a:schemeClr val="bg1"/>
              </a:solidFill>
              <a:effectLst>
                <a:outerShdw blurRad="38100" dist="38100" dir="2700000" algn="tl">
                  <a:srgbClr val="000000"/>
                </a:outerShdw>
              </a:effectLst>
            </a:endParaRPr>
          </a:p>
        </p:txBody>
      </p:sp>
      <p:sp>
        <p:nvSpPr>
          <p:cNvPr id="71683" name="Rectangle 3"/>
          <p:cNvSpPr>
            <a:spLocks noChangeArrowheads="1"/>
          </p:cNvSpPr>
          <p:nvPr/>
        </p:nvSpPr>
        <p:spPr bwMode="auto">
          <a:xfrm>
            <a:off x="1284288" y="330200"/>
            <a:ext cx="6545262" cy="914400"/>
          </a:xfrm>
          <a:prstGeom prst="rect">
            <a:avLst/>
          </a:prstGeom>
          <a:noFill/>
          <a:ln w="9525">
            <a:noFill/>
            <a:miter lim="800000"/>
            <a:headEnd/>
            <a:tailEnd/>
          </a:ln>
          <a:effectLst>
            <a:outerShdw dist="63500" dir="3187806" algn="ctr" rotWithShape="0">
              <a:schemeClr val="tx1">
                <a:alpha val="50000"/>
              </a:schemeClr>
            </a:outerShdw>
          </a:effectLst>
        </p:spPr>
        <p:txBody>
          <a:bodyPr>
            <a:spAutoFit/>
          </a:bodyPr>
          <a:lstStyle/>
          <a:p>
            <a:pPr algn="ctr"/>
            <a:r>
              <a:rPr lang="ru-RU" sz="5400" b="1">
                <a:solidFill>
                  <a:schemeClr val="bg1"/>
                </a:solidFill>
              </a:rPr>
              <a:t>Тема</a:t>
            </a:r>
            <a:endParaRPr lang="en-US" sz="5400" b="1">
              <a:solidFill>
                <a:schemeClr val="bg1"/>
              </a:solidFill>
            </a:endParaRPr>
          </a:p>
        </p:txBody>
      </p:sp>
      <p:sp>
        <p:nvSpPr>
          <p:cNvPr id="71684" name="Rectangle 4"/>
          <p:cNvSpPr>
            <a:spLocks noChangeArrowheads="1"/>
          </p:cNvSpPr>
          <p:nvPr/>
        </p:nvSpPr>
        <p:spPr bwMode="auto">
          <a:xfrm>
            <a:off x="182563" y="1878013"/>
            <a:ext cx="8961437" cy="2287587"/>
          </a:xfrm>
          <a:prstGeom prst="rect">
            <a:avLst/>
          </a:prstGeom>
          <a:noFill/>
          <a:ln w="9525">
            <a:noFill/>
            <a:miter lim="800000"/>
            <a:headEnd/>
            <a:tailEnd/>
          </a:ln>
          <a:effectLst>
            <a:outerShdw dist="63500" dir="3187806" algn="ctr" rotWithShape="0">
              <a:schemeClr val="tx1">
                <a:alpha val="50000"/>
              </a:schemeClr>
            </a:outerShdw>
          </a:effectLst>
        </p:spPr>
        <p:txBody>
          <a:bodyPr>
            <a:spAutoFit/>
          </a:bodyPr>
          <a:lstStyle/>
          <a:p>
            <a:pPr algn="ctr"/>
            <a:r>
              <a:rPr lang="ru-RU" sz="4800" b="1">
                <a:solidFill>
                  <a:srgbClr val="FF6600"/>
                </a:solidFill>
              </a:rPr>
              <a:t>Урок подготовки к зачету</a:t>
            </a:r>
          </a:p>
          <a:p>
            <a:pPr algn="ctr"/>
            <a:r>
              <a:rPr lang="ru-RU" sz="4800" b="1">
                <a:solidFill>
                  <a:srgbClr val="FF6600"/>
                </a:solidFill>
              </a:rPr>
              <a:t> по теме «Все действия с десятичными дробями»</a:t>
            </a:r>
            <a:endParaRPr lang="en-US" sz="4800" b="1">
              <a:solidFill>
                <a:srgbClr val="FF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 calcmode="lin" valueType="num">
                                      <p:cBhvr additive="base">
                                        <p:cTn id="7" dur="5000" fill="hold"/>
                                        <p:tgtEl>
                                          <p:spTgt spid="71683"/>
                                        </p:tgtEl>
                                        <p:attrNameLst>
                                          <p:attrName>ppt_x</p:attrName>
                                        </p:attrNameLst>
                                      </p:cBhvr>
                                      <p:tavLst>
                                        <p:tav tm="0">
                                          <p:val>
                                            <p:strVal val="1+#ppt_w/2"/>
                                          </p:val>
                                        </p:tav>
                                        <p:tav tm="100000">
                                          <p:val>
                                            <p:strVal val="#ppt_x"/>
                                          </p:val>
                                        </p:tav>
                                      </p:tavLst>
                                    </p:anim>
                                    <p:anim calcmode="lin" valueType="num">
                                      <p:cBhvr additive="base">
                                        <p:cTn id="8" dur="5000" fill="hold"/>
                                        <p:tgtEl>
                                          <p:spTgt spid="7168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jeopardy-wait long.wav"/>
                                        </p:tgtEl>
                                      </p:cMediaNode>
                                    </p:audio>
                                  </p:subTnLst>
                                </p:cTn>
                              </p:par>
                            </p:childTnLst>
                          </p:cTn>
                        </p:par>
                        <p:par>
                          <p:cTn id="9" fill="hold">
                            <p:stCondLst>
                              <p:cond delay="5000"/>
                            </p:stCondLst>
                            <p:childTnLst>
                              <p:par>
                                <p:cTn id="10" presetID="2" presetClass="entr" presetSubtype="8" fill="hold" grpId="0" nodeType="afterEffect">
                                  <p:stCondLst>
                                    <p:cond delay="9500"/>
                                  </p:stCondLst>
                                  <p:childTnLst>
                                    <p:set>
                                      <p:cBhvr>
                                        <p:cTn id="11" dur="1" fill="hold">
                                          <p:stCondLst>
                                            <p:cond delay="0"/>
                                          </p:stCondLst>
                                        </p:cTn>
                                        <p:tgtEl>
                                          <p:spTgt spid="71684"/>
                                        </p:tgtEl>
                                        <p:attrNameLst>
                                          <p:attrName>style.visibility</p:attrName>
                                        </p:attrNameLst>
                                      </p:cBhvr>
                                      <p:to>
                                        <p:strVal val="visible"/>
                                      </p:to>
                                    </p:set>
                                    <p:anim calcmode="lin" valueType="num">
                                      <p:cBhvr additive="base">
                                        <p:cTn id="12" dur="5000" fill="hold"/>
                                        <p:tgtEl>
                                          <p:spTgt spid="71684"/>
                                        </p:tgtEl>
                                        <p:attrNameLst>
                                          <p:attrName>ppt_x</p:attrName>
                                        </p:attrNameLst>
                                      </p:cBhvr>
                                      <p:tavLst>
                                        <p:tav tm="0">
                                          <p:val>
                                            <p:strVal val="0-#ppt_w/2"/>
                                          </p:val>
                                        </p:tav>
                                        <p:tav tm="100000">
                                          <p:val>
                                            <p:strVal val="#ppt_x"/>
                                          </p:val>
                                        </p:tav>
                                      </p:tavLst>
                                    </p:anim>
                                    <p:anim calcmode="lin" valueType="num">
                                      <p:cBhvr additive="base">
                                        <p:cTn id="13" dur="5000" fill="hold"/>
                                        <p:tgtEl>
                                          <p:spTgt spid="716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P spid="7168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a:solidFill>
                  <a:schemeClr val="bg1"/>
                </a:solidFill>
                <a:effectLst>
                  <a:outerShdw blurRad="38100" dist="38100" dir="2700000" algn="tl">
                    <a:srgbClr val="000000"/>
                  </a:outerShdw>
                </a:effectLst>
              </a:rPr>
              <a:t>Вопрос</a:t>
            </a:r>
            <a:endParaRPr lang="en-US" sz="7200" b="1">
              <a:solidFill>
                <a:schemeClr val="bg1"/>
              </a:solidFill>
              <a:effectLst>
                <a:outerShdw blurRad="38100" dist="38100" dir="2700000" algn="tl">
                  <a:srgbClr val="000000"/>
                </a:outerShdw>
              </a:effectLst>
            </a:endParaRPr>
          </a:p>
        </p:txBody>
      </p:sp>
      <p:sp>
        <p:nvSpPr>
          <p:cNvPr id="23555"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r>
              <a:rPr lang="ru-RU" b="1">
                <a:solidFill>
                  <a:schemeClr val="bg1"/>
                </a:solidFill>
                <a:effectLst>
                  <a:outerShdw blurRad="38100" dist="38100" dir="2700000" algn="tl">
                    <a:srgbClr val="000000"/>
                  </a:outerShdw>
                </a:effectLst>
              </a:rPr>
              <a:t>715,0623</a:t>
            </a:r>
            <a:endParaRPr lang="en-US" b="1">
              <a:solidFill>
                <a:schemeClr val="bg1"/>
              </a:solidFill>
              <a:effectLst>
                <a:outerShdw blurRad="38100" dist="38100" dir="2700000" algn="tl">
                  <a:srgbClr val="000000"/>
                </a:outerShdw>
              </a:effectLst>
            </a:endParaRPr>
          </a:p>
        </p:txBody>
      </p:sp>
      <p:sp>
        <p:nvSpPr>
          <p:cNvPr id="21508" name="Rectangle 4"/>
          <p:cNvSpPr>
            <a:spLocks noChangeArrowheads="1"/>
          </p:cNvSpPr>
          <p:nvPr/>
        </p:nvSpPr>
        <p:spPr bwMode="auto">
          <a:xfrm>
            <a:off x="2916238" y="2790825"/>
            <a:ext cx="3381375" cy="631825"/>
          </a:xfrm>
          <a:prstGeom prst="rect">
            <a:avLst/>
          </a:prstGeom>
          <a:noFill/>
          <a:ln w="9525">
            <a:noFill/>
            <a:miter lim="800000"/>
            <a:headEnd/>
            <a:tailEnd/>
          </a:ln>
        </p:spPr>
        <p:txBody>
          <a:bodyPr wrap="none" anchor="ctr"/>
          <a:lstStyle/>
          <a:p>
            <a:pPr algn="ctr"/>
            <a:endParaRPr lang="ru-RU" sz="3200">
              <a:solidFill>
                <a:srgbClr val="FFCC00"/>
              </a:solidFill>
              <a:latin typeface="Impact" pitchFamily="34" charset="0"/>
            </a:endParaRPr>
          </a:p>
        </p:txBody>
      </p:sp>
      <p:sp>
        <p:nvSpPr>
          <p:cNvPr id="23557"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
        <p:nvSpPr>
          <p:cNvPr id="21510" name="TextBox 7"/>
          <p:cNvSpPr txBox="1">
            <a:spLocks noChangeArrowheads="1"/>
          </p:cNvSpPr>
          <p:nvPr/>
        </p:nvSpPr>
        <p:spPr bwMode="auto">
          <a:xfrm>
            <a:off x="581025" y="1611313"/>
            <a:ext cx="7880350" cy="1616075"/>
          </a:xfrm>
          <a:prstGeom prst="rect">
            <a:avLst/>
          </a:prstGeom>
          <a:noFill/>
          <a:ln w="9525">
            <a:noFill/>
            <a:miter lim="800000"/>
            <a:headEnd/>
            <a:tailEnd/>
          </a:ln>
        </p:spPr>
        <p:txBody>
          <a:bodyPr>
            <a:spAutoFit/>
          </a:bodyPr>
          <a:lstStyle/>
          <a:p>
            <a:pPr algn="ctr"/>
            <a:r>
              <a:rPr lang="ru-RU" b="1">
                <a:solidFill>
                  <a:srgbClr val="FFCC00"/>
                </a:solidFill>
              </a:rPr>
              <a:t>56,9 * 12,567</a:t>
            </a:r>
            <a:r>
              <a:rPr lang="ru-RU" sz="4000" b="1">
                <a:solidFill>
                  <a:srgbClr val="FFCC00"/>
                </a:solidFill>
              </a:rPr>
              <a:t/>
            </a:r>
            <a:br>
              <a:rPr lang="ru-RU" sz="4000" b="1">
                <a:solidFill>
                  <a:srgbClr val="FFCC00"/>
                </a:solidFill>
              </a:rPr>
            </a:br>
            <a:endParaRPr lang="ru-RU" sz="4000" b="1">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5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animBg="1"/>
      <p:bldP spid="2355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a:solidFill>
                  <a:schemeClr val="bg1"/>
                </a:solidFill>
                <a:effectLst>
                  <a:outerShdw blurRad="38100" dist="38100" dir="2700000" algn="tl">
                    <a:srgbClr val="000000"/>
                  </a:outerShdw>
                </a:effectLst>
              </a:rPr>
              <a:t>Вопрос</a:t>
            </a:r>
            <a:endParaRPr lang="en-US" sz="7200" b="1">
              <a:solidFill>
                <a:schemeClr val="bg1"/>
              </a:solidFill>
              <a:effectLst>
                <a:outerShdw blurRad="38100" dist="38100" dir="2700000" algn="tl">
                  <a:srgbClr val="000000"/>
                </a:outerShdw>
              </a:effectLst>
            </a:endParaRPr>
          </a:p>
        </p:txBody>
      </p:sp>
      <p:sp>
        <p:nvSpPr>
          <p:cNvPr id="24579"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r>
              <a:rPr lang="ru-RU" b="1">
                <a:solidFill>
                  <a:schemeClr val="bg1"/>
                </a:solidFill>
                <a:effectLst>
                  <a:outerShdw blurRad="38100" dist="38100" dir="2700000" algn="tl">
                    <a:srgbClr val="000000"/>
                  </a:outerShdw>
                </a:effectLst>
              </a:rPr>
              <a:t>8,1</a:t>
            </a:r>
            <a:endParaRPr lang="en-US" b="1">
              <a:solidFill>
                <a:schemeClr val="bg1"/>
              </a:solidFill>
              <a:effectLst>
                <a:outerShdw blurRad="38100" dist="38100" dir="2700000" algn="tl">
                  <a:srgbClr val="000000"/>
                </a:outerShdw>
              </a:effectLst>
            </a:endParaRPr>
          </a:p>
        </p:txBody>
      </p:sp>
      <p:sp>
        <p:nvSpPr>
          <p:cNvPr id="22532" name="Rectangle 4"/>
          <p:cNvSpPr>
            <a:spLocks noChangeArrowheads="1"/>
          </p:cNvSpPr>
          <p:nvPr/>
        </p:nvSpPr>
        <p:spPr bwMode="auto">
          <a:xfrm>
            <a:off x="217488" y="1176338"/>
            <a:ext cx="8926512" cy="3395662"/>
          </a:xfrm>
          <a:prstGeom prst="rect">
            <a:avLst/>
          </a:prstGeom>
          <a:noFill/>
          <a:ln w="9525">
            <a:noFill/>
            <a:miter lim="800000"/>
            <a:headEnd/>
            <a:tailEnd/>
          </a:ln>
        </p:spPr>
        <p:txBody>
          <a:bodyPr wrap="none" anchor="ctr"/>
          <a:lstStyle/>
          <a:p>
            <a:pPr algn="ctr"/>
            <a:r>
              <a:rPr lang="ru-RU" b="1">
                <a:solidFill>
                  <a:srgbClr val="FFCC00"/>
                </a:solidFill>
              </a:rPr>
              <a:t>24,3:3</a:t>
            </a:r>
            <a:r>
              <a:rPr lang="ru-RU" sz="4000" b="1">
                <a:solidFill>
                  <a:srgbClr val="FFCC00"/>
                </a:solidFill>
              </a:rPr>
              <a:t/>
            </a:r>
            <a:br>
              <a:rPr lang="ru-RU" sz="4000" b="1">
                <a:solidFill>
                  <a:srgbClr val="FFCC00"/>
                </a:solidFill>
              </a:rPr>
            </a:br>
            <a:endParaRPr lang="ru-RU" sz="4000" b="1">
              <a:solidFill>
                <a:srgbClr val="FFCC00"/>
              </a:solidFill>
            </a:endParaRPr>
          </a:p>
        </p:txBody>
      </p:sp>
      <p:sp>
        <p:nvSpPr>
          <p:cNvPr id="24581"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nimBg="1"/>
      <p:bldP spid="2458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a:solidFill>
                  <a:schemeClr val="bg1"/>
                </a:solidFill>
                <a:effectLst>
                  <a:outerShdw blurRad="38100" dist="38100" dir="2700000" algn="tl">
                    <a:srgbClr val="000000"/>
                  </a:outerShdw>
                </a:effectLst>
              </a:rPr>
              <a:t>Вопрос</a:t>
            </a:r>
            <a:endParaRPr lang="en-US" sz="7200" b="1">
              <a:solidFill>
                <a:schemeClr val="bg1"/>
              </a:solidFill>
              <a:effectLst>
                <a:outerShdw blurRad="38100" dist="38100" dir="2700000" algn="tl">
                  <a:srgbClr val="000000"/>
                </a:outerShdw>
              </a:effectLst>
            </a:endParaRPr>
          </a:p>
        </p:txBody>
      </p:sp>
      <p:sp>
        <p:nvSpPr>
          <p:cNvPr id="25603" name="Rectangle 3"/>
          <p:cNvSpPr>
            <a:spLocks noChangeAspect="1" noChangeArrowheads="1"/>
          </p:cNvSpPr>
          <p:nvPr/>
        </p:nvSpPr>
        <p:spPr bwMode="auto">
          <a:xfrm>
            <a:off x="0" y="4357688"/>
            <a:ext cx="9144000" cy="2498725"/>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r>
              <a:rPr lang="ru-RU" b="1">
                <a:solidFill>
                  <a:schemeClr val="bg1"/>
                </a:solidFill>
                <a:effectLst>
                  <a:outerShdw blurRad="38100" dist="38100" dir="2700000" algn="tl">
                    <a:srgbClr val="000000"/>
                  </a:outerShdw>
                </a:effectLst>
              </a:rPr>
              <a:t>3,457</a:t>
            </a:r>
            <a:endParaRPr lang="en-US" b="1">
              <a:solidFill>
                <a:schemeClr val="bg1"/>
              </a:solidFill>
              <a:effectLst>
                <a:outerShdw blurRad="38100" dist="38100" dir="2700000" algn="tl">
                  <a:srgbClr val="000000"/>
                </a:outerShdw>
              </a:effectLst>
            </a:endParaRPr>
          </a:p>
        </p:txBody>
      </p:sp>
      <p:sp>
        <p:nvSpPr>
          <p:cNvPr id="25604" name="Rectangle 4"/>
          <p:cNvSpPr>
            <a:spLocks noChangeArrowheads="1"/>
          </p:cNvSpPr>
          <p:nvPr/>
        </p:nvSpPr>
        <p:spPr bwMode="auto">
          <a:xfrm>
            <a:off x="347663" y="1730375"/>
            <a:ext cx="8535987" cy="2416175"/>
          </a:xfrm>
          <a:prstGeom prst="rect">
            <a:avLst/>
          </a:prstGeom>
          <a:noFill/>
          <a:ln w="9525">
            <a:noFill/>
            <a:miter lim="800000"/>
            <a:headEnd/>
            <a:tailEnd/>
          </a:ln>
          <a:effectLst/>
        </p:spPr>
        <p:txBody>
          <a:bodyPr wrap="none" anchor="ctr"/>
          <a:lstStyle/>
          <a:p>
            <a:pPr algn="ctr"/>
            <a:r>
              <a:rPr lang="ru-RU" sz="4000" b="1">
                <a:solidFill>
                  <a:srgbClr val="FFCC00"/>
                </a:solidFill>
              </a:rPr>
              <a:t> </a:t>
            </a:r>
            <a:r>
              <a:rPr lang="ru-RU" b="1">
                <a:solidFill>
                  <a:srgbClr val="FFCC00"/>
                </a:solidFill>
              </a:rPr>
              <a:t>345,7 : 100</a:t>
            </a:r>
            <a:r>
              <a:rPr lang="ru-RU" sz="4000" b="1">
                <a:solidFill>
                  <a:srgbClr val="FFCC00"/>
                </a:solidFill>
                <a:effectLst>
                  <a:outerShdw blurRad="38100" dist="38100" dir="2700000" algn="tl">
                    <a:srgbClr val="C0C0C0"/>
                  </a:outerShdw>
                </a:effectLst>
              </a:rPr>
              <a:t/>
            </a:r>
            <a:br>
              <a:rPr lang="ru-RU" sz="4000" b="1">
                <a:solidFill>
                  <a:srgbClr val="FFCC00"/>
                </a:solidFill>
                <a:effectLst>
                  <a:outerShdw blurRad="38100" dist="38100" dir="2700000" algn="tl">
                    <a:srgbClr val="C0C0C0"/>
                  </a:outerShdw>
                </a:effectLst>
              </a:rPr>
            </a:br>
            <a:endParaRPr lang="ru-RU" sz="4000" b="1">
              <a:solidFill>
                <a:srgbClr val="FFCC00"/>
              </a:solidFill>
              <a:effectLst>
                <a:outerShdw blurRad="38100" dist="38100" dir="2700000" algn="tl">
                  <a:srgbClr val="C0C0C0"/>
                </a:outerShdw>
              </a:effectLst>
            </a:endParaRPr>
          </a:p>
        </p:txBody>
      </p:sp>
      <p:sp>
        <p:nvSpPr>
          <p:cNvPr id="25605"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3"/>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256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nimBg="1" autoUpdateAnimBg="0"/>
      <p:bldP spid="25605"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dirty="0">
                <a:solidFill>
                  <a:schemeClr val="bg1"/>
                </a:solidFill>
                <a:effectLst>
                  <a:outerShdw blurRad="38100" dist="38100" dir="2700000" algn="tl">
                    <a:srgbClr val="000000"/>
                  </a:outerShdw>
                </a:effectLst>
              </a:rPr>
              <a:t>Вопрос</a:t>
            </a:r>
            <a:endParaRPr lang="en-US" sz="7200" b="1" dirty="0">
              <a:solidFill>
                <a:schemeClr val="bg1"/>
              </a:solidFill>
              <a:effectLst>
                <a:outerShdw blurRad="38100" dist="38100" dir="2700000" algn="tl">
                  <a:srgbClr val="000000"/>
                </a:outerShdw>
              </a:effectLst>
            </a:endParaRPr>
          </a:p>
        </p:txBody>
      </p:sp>
      <p:sp>
        <p:nvSpPr>
          <p:cNvPr id="26627" name="Rectangle 3"/>
          <p:cNvSpPr>
            <a:spLocks noChangeAspect="1" noChangeArrowheads="1"/>
          </p:cNvSpPr>
          <p:nvPr/>
        </p:nvSpPr>
        <p:spPr bwMode="auto">
          <a:xfrm>
            <a:off x="0" y="4484688"/>
            <a:ext cx="9144000" cy="2371725"/>
          </a:xfrm>
          <a:prstGeom prst="rect">
            <a:avLst/>
          </a:prstGeom>
          <a:gradFill rotWithShape="0">
            <a:gsLst>
              <a:gs pos="0">
                <a:srgbClr val="3366FF"/>
              </a:gs>
              <a:gs pos="50000">
                <a:srgbClr val="000066"/>
              </a:gs>
              <a:gs pos="100000">
                <a:srgbClr val="3366FF"/>
              </a:gs>
            </a:gsLst>
            <a:lin ang="0" scaled="1"/>
          </a:gradFill>
          <a:ln w="9525">
            <a:noFill/>
            <a:miter lim="800000"/>
            <a:headEnd/>
            <a:tailEnd/>
          </a:ln>
        </p:spPr>
        <p:txBody>
          <a:bodyPr wrap="none" anchor="ctr"/>
          <a:lstStyle/>
          <a:p>
            <a:pPr algn="ctr"/>
            <a:r>
              <a:rPr lang="ru-RU" b="1">
                <a:solidFill>
                  <a:schemeClr val="bg1"/>
                </a:solidFill>
              </a:rPr>
              <a:t>2</a:t>
            </a:r>
            <a:endParaRPr lang="en-US" b="1">
              <a:solidFill>
                <a:schemeClr val="bg1"/>
              </a:solidFill>
            </a:endParaRPr>
          </a:p>
        </p:txBody>
      </p:sp>
      <p:sp>
        <p:nvSpPr>
          <p:cNvPr id="24580" name="Rectangle 4"/>
          <p:cNvSpPr>
            <a:spLocks noChangeArrowheads="1"/>
          </p:cNvSpPr>
          <p:nvPr/>
        </p:nvSpPr>
        <p:spPr bwMode="auto">
          <a:xfrm>
            <a:off x="203200" y="1001713"/>
            <a:ext cx="8737600" cy="2771775"/>
          </a:xfrm>
          <a:prstGeom prst="rect">
            <a:avLst/>
          </a:prstGeom>
          <a:noFill/>
          <a:ln w="9525">
            <a:noFill/>
            <a:miter lim="800000"/>
            <a:headEnd/>
            <a:tailEnd/>
          </a:ln>
        </p:spPr>
        <p:txBody>
          <a:bodyPr wrap="none" anchor="ctr"/>
          <a:lstStyle/>
          <a:p>
            <a:pPr algn="ctr"/>
            <a:r>
              <a:rPr lang="ru-RU" b="1">
                <a:solidFill>
                  <a:srgbClr val="FFCC00"/>
                </a:solidFill>
              </a:rPr>
              <a:t>3,4 : 1,7</a:t>
            </a:r>
          </a:p>
        </p:txBody>
      </p:sp>
      <p:sp>
        <p:nvSpPr>
          <p:cNvPr id="26629"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6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p:bldP spid="2662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a:solidFill>
                  <a:schemeClr val="bg1"/>
                </a:solidFill>
                <a:effectLst>
                  <a:outerShdw blurRad="38100" dist="38100" dir="2700000" algn="tl">
                    <a:srgbClr val="000000"/>
                  </a:outerShdw>
                </a:effectLst>
              </a:rPr>
              <a:t>Вопрос</a:t>
            </a:r>
            <a:endParaRPr lang="en-US" sz="7200" b="1">
              <a:solidFill>
                <a:schemeClr val="bg1"/>
              </a:solidFill>
              <a:effectLst>
                <a:outerShdw blurRad="38100" dist="38100" dir="2700000" algn="tl">
                  <a:srgbClr val="000000"/>
                </a:outerShdw>
              </a:effectLst>
            </a:endParaRPr>
          </a:p>
        </p:txBody>
      </p:sp>
      <p:sp>
        <p:nvSpPr>
          <p:cNvPr id="27651"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r>
              <a:rPr lang="ru-RU" sz="5400" b="1">
                <a:solidFill>
                  <a:schemeClr val="bg1"/>
                </a:solidFill>
                <a:effectLst>
                  <a:outerShdw blurRad="38100" dist="38100" dir="2700000" algn="tl">
                    <a:srgbClr val="000000"/>
                  </a:outerShdw>
                </a:effectLst>
              </a:rPr>
              <a:t>40,8</a:t>
            </a:r>
            <a:endParaRPr lang="en-US" sz="5400" b="1">
              <a:solidFill>
                <a:schemeClr val="bg1"/>
              </a:solidFill>
              <a:effectLst>
                <a:outerShdw blurRad="38100" dist="38100" dir="2700000" algn="tl">
                  <a:srgbClr val="000000"/>
                </a:outerShdw>
              </a:effectLst>
            </a:endParaRPr>
          </a:p>
        </p:txBody>
      </p:sp>
      <p:sp>
        <p:nvSpPr>
          <p:cNvPr id="27652" name="Rectangle 4"/>
          <p:cNvSpPr>
            <a:spLocks noChangeArrowheads="1"/>
          </p:cNvSpPr>
          <p:nvPr/>
        </p:nvSpPr>
        <p:spPr bwMode="auto">
          <a:xfrm>
            <a:off x="406400" y="1277938"/>
            <a:ext cx="8418513" cy="2887662"/>
          </a:xfrm>
          <a:prstGeom prst="rect">
            <a:avLst/>
          </a:prstGeom>
          <a:noFill/>
          <a:ln w="9525">
            <a:noFill/>
            <a:miter lim="800000"/>
            <a:headEnd/>
            <a:tailEnd/>
          </a:ln>
          <a:effectLst/>
        </p:spPr>
        <p:txBody>
          <a:bodyPr wrap="none" anchor="ctr"/>
          <a:lstStyle/>
          <a:p>
            <a:pPr algn="ctr"/>
            <a:r>
              <a:rPr lang="ru-RU" b="1">
                <a:solidFill>
                  <a:srgbClr val="FFCC00"/>
                </a:solidFill>
              </a:rPr>
              <a:t>32,64:0,8</a:t>
            </a:r>
            <a:r>
              <a:rPr lang="ru-RU" sz="3600" b="1">
                <a:solidFill>
                  <a:srgbClr val="FFCC00"/>
                </a:solidFill>
              </a:rPr>
              <a:t/>
            </a:r>
            <a:br>
              <a:rPr lang="ru-RU" sz="3600" b="1">
                <a:solidFill>
                  <a:srgbClr val="FFCC00"/>
                </a:solidFill>
              </a:rPr>
            </a:br>
            <a:endParaRPr lang="ru-RU" sz="3600" b="1">
              <a:solidFill>
                <a:srgbClr val="FFCC00"/>
              </a:solidFill>
            </a:endParaRPr>
          </a:p>
        </p:txBody>
      </p:sp>
      <p:sp>
        <p:nvSpPr>
          <p:cNvPr id="27653"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nimBg="1"/>
      <p:bldP spid="2765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a:solidFill>
                  <a:schemeClr val="bg1"/>
                </a:solidFill>
                <a:effectLst>
                  <a:outerShdw blurRad="38100" dist="38100" dir="2700000" algn="tl">
                    <a:srgbClr val="000000"/>
                  </a:outerShdw>
                </a:effectLst>
              </a:rPr>
              <a:t>Вопрос</a:t>
            </a:r>
            <a:endParaRPr lang="en-US" sz="7200" b="1">
              <a:solidFill>
                <a:schemeClr val="bg1"/>
              </a:solidFill>
              <a:effectLst>
                <a:outerShdw blurRad="38100" dist="38100" dir="2700000" algn="tl">
                  <a:srgbClr val="000000"/>
                </a:outerShdw>
              </a:effectLst>
            </a:endParaRPr>
          </a:p>
        </p:txBody>
      </p:sp>
      <p:sp>
        <p:nvSpPr>
          <p:cNvPr id="28675"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endParaRPr lang="ru-RU" sz="3600" b="1">
              <a:solidFill>
                <a:schemeClr val="bg1"/>
              </a:solidFill>
            </a:endParaRPr>
          </a:p>
          <a:p>
            <a:pPr algn="ctr"/>
            <a:r>
              <a:rPr lang="ru-RU" b="1">
                <a:solidFill>
                  <a:schemeClr val="bg1"/>
                </a:solidFill>
              </a:rPr>
              <a:t>0,457 км</a:t>
            </a:r>
            <a:endParaRPr lang="en-US" b="1">
              <a:solidFill>
                <a:schemeClr val="bg1"/>
              </a:solidFill>
            </a:endParaRPr>
          </a:p>
          <a:p>
            <a:pPr algn="ctr"/>
            <a:endParaRPr lang="en-US" b="1">
              <a:solidFill>
                <a:schemeClr val="bg1"/>
              </a:solidFill>
            </a:endParaRPr>
          </a:p>
        </p:txBody>
      </p:sp>
      <p:sp>
        <p:nvSpPr>
          <p:cNvPr id="28676" name="Rectangle 4"/>
          <p:cNvSpPr>
            <a:spLocks noChangeArrowheads="1"/>
          </p:cNvSpPr>
          <p:nvPr/>
        </p:nvSpPr>
        <p:spPr bwMode="auto">
          <a:xfrm>
            <a:off x="811213" y="1673225"/>
            <a:ext cx="7823200" cy="1574800"/>
          </a:xfrm>
          <a:prstGeom prst="rect">
            <a:avLst/>
          </a:prstGeom>
          <a:noFill/>
          <a:ln w="9525">
            <a:noFill/>
            <a:miter lim="800000"/>
            <a:headEnd/>
            <a:tailEnd/>
          </a:ln>
          <a:effectLst/>
        </p:spPr>
        <p:txBody>
          <a:bodyPr wrap="none" anchor="ctr"/>
          <a:lstStyle/>
          <a:p>
            <a:pPr algn="ctr"/>
            <a:r>
              <a:rPr lang="ru-RU" b="1">
                <a:solidFill>
                  <a:srgbClr val="FFCC00"/>
                </a:solidFill>
              </a:rPr>
              <a:t>457 м = …км</a:t>
            </a:r>
          </a:p>
        </p:txBody>
      </p:sp>
      <p:sp>
        <p:nvSpPr>
          <p:cNvPr id="28677"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nimBg="1"/>
      <p:bldP spid="2867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a:solidFill>
                  <a:schemeClr val="bg1"/>
                </a:solidFill>
                <a:effectLst>
                  <a:outerShdw blurRad="38100" dist="38100" dir="2700000" algn="tl">
                    <a:srgbClr val="000000"/>
                  </a:outerShdw>
                </a:effectLst>
              </a:rPr>
              <a:t>Вопрос</a:t>
            </a:r>
            <a:endParaRPr lang="en-US" sz="7200" b="1">
              <a:solidFill>
                <a:schemeClr val="bg1"/>
              </a:solidFill>
              <a:effectLst>
                <a:outerShdw blurRad="38100" dist="38100" dir="2700000" algn="tl">
                  <a:srgbClr val="000000"/>
                </a:outerShdw>
              </a:effectLst>
            </a:endParaRPr>
          </a:p>
        </p:txBody>
      </p:sp>
      <p:sp>
        <p:nvSpPr>
          <p:cNvPr id="29699" name="Rectangle 3"/>
          <p:cNvSpPr>
            <a:spLocks noChangeAspect="1" noChangeArrowheads="1"/>
          </p:cNvSpPr>
          <p:nvPr/>
        </p:nvSpPr>
        <p:spPr bwMode="auto">
          <a:xfrm>
            <a:off x="0" y="4154488"/>
            <a:ext cx="9144000" cy="2701925"/>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r>
              <a:rPr lang="ru-RU" sz="4000" b="1">
                <a:solidFill>
                  <a:schemeClr val="bg1"/>
                </a:solidFill>
                <a:effectLst>
                  <a:outerShdw blurRad="38100" dist="38100" dir="2700000" algn="tl">
                    <a:srgbClr val="000000"/>
                  </a:outerShdw>
                </a:effectLst>
                <a:cs typeface="Arial" charset="0"/>
              </a:rPr>
              <a:t>скорость сближения – 9,9 км/ч</a:t>
            </a:r>
            <a:endParaRPr lang="en-US" sz="4000" b="1">
              <a:solidFill>
                <a:schemeClr val="bg1"/>
              </a:solidFill>
              <a:effectLst>
                <a:outerShdw blurRad="38100" dist="38100" dir="2700000" algn="tl">
                  <a:srgbClr val="000000"/>
                </a:outerShdw>
              </a:effectLst>
              <a:cs typeface="Arial" charset="0"/>
            </a:endParaRPr>
          </a:p>
        </p:txBody>
      </p:sp>
      <p:sp>
        <p:nvSpPr>
          <p:cNvPr id="29700" name="Rectangle 4"/>
          <p:cNvSpPr>
            <a:spLocks noChangeArrowheads="1"/>
          </p:cNvSpPr>
          <p:nvPr/>
        </p:nvSpPr>
        <p:spPr bwMode="auto">
          <a:xfrm>
            <a:off x="0" y="1193800"/>
            <a:ext cx="9144000" cy="2735263"/>
          </a:xfrm>
          <a:prstGeom prst="rect">
            <a:avLst/>
          </a:prstGeom>
          <a:noFill/>
          <a:ln w="9525">
            <a:noFill/>
            <a:miter lim="800000"/>
            <a:headEnd/>
            <a:tailEnd/>
          </a:ln>
          <a:effectLst/>
        </p:spPr>
        <p:txBody>
          <a:bodyPr wrap="none" anchor="ctr"/>
          <a:lstStyle/>
          <a:p>
            <a:pPr algn="ctr"/>
            <a:r>
              <a:rPr lang="ru-RU" sz="4000" b="1">
                <a:solidFill>
                  <a:srgbClr val="FFCC00"/>
                </a:solidFill>
              </a:rPr>
              <a:t>Два туриста вышли одновременно</a:t>
            </a:r>
          </a:p>
          <a:p>
            <a:pPr algn="ctr"/>
            <a:r>
              <a:rPr lang="ru-RU" sz="4000" b="1">
                <a:solidFill>
                  <a:srgbClr val="FFCC00"/>
                </a:solidFill>
              </a:rPr>
              <a:t>навстречу друг другу.</a:t>
            </a:r>
          </a:p>
          <a:p>
            <a:pPr algn="ctr"/>
            <a:r>
              <a:rPr lang="ru-RU" sz="4000" b="1">
                <a:solidFill>
                  <a:srgbClr val="FFCC00"/>
                </a:solidFill>
              </a:rPr>
              <a:t>Скорость одного туриста 5,1 км/ч,</a:t>
            </a:r>
          </a:p>
          <a:p>
            <a:pPr algn="ctr"/>
            <a:r>
              <a:rPr lang="ru-RU" sz="4000" b="1">
                <a:solidFill>
                  <a:srgbClr val="FFCC00"/>
                </a:solidFill>
              </a:rPr>
              <a:t>скорость второго – 4, 8 км/ч. </a:t>
            </a:r>
            <a:endParaRPr lang="en-US" sz="4000" b="1">
              <a:solidFill>
                <a:srgbClr val="FFCC00"/>
              </a:solidFill>
            </a:endParaRPr>
          </a:p>
        </p:txBody>
      </p:sp>
      <p:sp>
        <p:nvSpPr>
          <p:cNvPr id="29701"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7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nimBg="1"/>
      <p:bldP spid="2970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a:solidFill>
                  <a:schemeClr val="bg1"/>
                </a:solidFill>
                <a:effectLst>
                  <a:outerShdw blurRad="38100" dist="38100" dir="2700000" algn="tl">
                    <a:srgbClr val="000000"/>
                  </a:outerShdw>
                </a:effectLst>
              </a:rPr>
              <a:t>Вопрос</a:t>
            </a:r>
            <a:endParaRPr lang="en-US" sz="7200" b="1">
              <a:solidFill>
                <a:schemeClr val="bg1"/>
              </a:solidFill>
              <a:effectLst>
                <a:outerShdw blurRad="38100" dist="38100" dir="2700000" algn="tl">
                  <a:srgbClr val="000000"/>
                </a:outerShdw>
              </a:effectLst>
            </a:endParaRPr>
          </a:p>
        </p:txBody>
      </p:sp>
      <p:sp>
        <p:nvSpPr>
          <p:cNvPr id="30723" name="Rectangle 3"/>
          <p:cNvSpPr>
            <a:spLocks noChangeAspect="1" noChangeArrowheads="1"/>
          </p:cNvSpPr>
          <p:nvPr/>
        </p:nvSpPr>
        <p:spPr bwMode="auto">
          <a:xfrm>
            <a:off x="0" y="4983163"/>
            <a:ext cx="9144000" cy="1874837"/>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r>
              <a:rPr lang="ru-RU" sz="4000" b="1">
                <a:solidFill>
                  <a:schemeClr val="bg1"/>
                </a:solidFill>
                <a:effectLst>
                  <a:outerShdw blurRad="38100" dist="38100" dir="2700000" algn="tl">
                    <a:srgbClr val="000000"/>
                  </a:outerShdw>
                </a:effectLst>
              </a:rPr>
              <a:t>на 1минуту</a:t>
            </a:r>
            <a:endParaRPr lang="en-US" sz="4000" b="1">
              <a:solidFill>
                <a:schemeClr val="bg1"/>
              </a:solidFill>
              <a:effectLst>
                <a:outerShdw blurRad="38100" dist="38100" dir="2700000" algn="tl">
                  <a:srgbClr val="000000"/>
                </a:outerShdw>
              </a:effectLst>
            </a:endParaRPr>
          </a:p>
        </p:txBody>
      </p:sp>
      <p:sp>
        <p:nvSpPr>
          <p:cNvPr id="30724"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endParaRPr lang="ru-RU" sz="4000" b="1">
              <a:solidFill>
                <a:srgbClr val="FFCC00"/>
              </a:solidFill>
              <a:effectLst>
                <a:outerShdw blurRad="38100" dist="38100" dir="2700000" algn="tl">
                  <a:srgbClr val="C0C0C0"/>
                </a:outerShdw>
              </a:effectLst>
            </a:endParaRPr>
          </a:p>
        </p:txBody>
      </p:sp>
      <p:sp>
        <p:nvSpPr>
          <p:cNvPr id="30725"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grpSp>
        <p:nvGrpSpPr>
          <p:cNvPr id="28688" name="Group 16"/>
          <p:cNvGrpSpPr>
            <a:grpSpLocks/>
          </p:cNvGrpSpPr>
          <p:nvPr/>
        </p:nvGrpSpPr>
        <p:grpSpPr bwMode="auto">
          <a:xfrm>
            <a:off x="465138" y="971550"/>
            <a:ext cx="8389937" cy="3535363"/>
            <a:chOff x="293" y="612"/>
            <a:chExt cx="5285" cy="2227"/>
          </a:xfrm>
        </p:grpSpPr>
        <p:grpSp>
          <p:nvGrpSpPr>
            <p:cNvPr id="28686" name="Group 14"/>
            <p:cNvGrpSpPr>
              <a:grpSpLocks/>
            </p:cNvGrpSpPr>
            <p:nvPr/>
          </p:nvGrpSpPr>
          <p:grpSpPr bwMode="auto">
            <a:xfrm>
              <a:off x="687" y="612"/>
              <a:ext cx="4499" cy="1865"/>
              <a:chOff x="687" y="1071"/>
              <a:chExt cx="4499" cy="1865"/>
            </a:xfrm>
          </p:grpSpPr>
          <p:sp>
            <p:nvSpPr>
              <p:cNvPr id="28680" name="Line 8"/>
              <p:cNvSpPr>
                <a:spLocks noChangeShapeType="1"/>
              </p:cNvSpPr>
              <p:nvPr/>
            </p:nvSpPr>
            <p:spPr bwMode="auto">
              <a:xfrm>
                <a:off x="967" y="2130"/>
                <a:ext cx="4219" cy="0"/>
              </a:xfrm>
              <a:prstGeom prst="line">
                <a:avLst/>
              </a:prstGeom>
              <a:noFill/>
              <a:ln w="63500">
                <a:solidFill>
                  <a:srgbClr val="FFCC00"/>
                </a:solidFill>
                <a:round/>
                <a:headEnd type="oval" w="med" len="med"/>
                <a:tailEnd type="oval" w="med" len="med"/>
              </a:ln>
              <a:effectLst/>
            </p:spPr>
            <p:txBody>
              <a:bodyPr/>
              <a:lstStyle/>
              <a:p>
                <a:endParaRPr lang="ru-RU"/>
              </a:p>
            </p:txBody>
          </p:sp>
          <p:pic>
            <p:nvPicPr>
              <p:cNvPr id="28681" name="Picture 9" descr="Изображение 736"/>
              <p:cNvPicPr>
                <a:picLocks noChangeAspect="1" noChangeArrowheads="1" noCrop="1"/>
              </p:cNvPicPr>
              <p:nvPr/>
            </p:nvPicPr>
            <p:blipFill>
              <a:blip r:embed="rId4" cstate="print"/>
              <a:srcRect/>
              <a:stretch>
                <a:fillRect/>
              </a:stretch>
            </p:blipFill>
            <p:spPr bwMode="auto">
              <a:xfrm>
                <a:off x="687" y="1098"/>
                <a:ext cx="953" cy="953"/>
              </a:xfrm>
              <a:prstGeom prst="rect">
                <a:avLst/>
              </a:prstGeom>
              <a:noFill/>
            </p:spPr>
          </p:pic>
          <p:pic>
            <p:nvPicPr>
              <p:cNvPr id="28682" name="Picture 10" descr="Изображение 735"/>
              <p:cNvPicPr>
                <a:picLocks noChangeAspect="1" noChangeArrowheads="1" noCrop="1"/>
              </p:cNvPicPr>
              <p:nvPr/>
            </p:nvPicPr>
            <p:blipFill>
              <a:blip r:embed="rId5" cstate="print"/>
              <a:srcRect/>
              <a:stretch>
                <a:fillRect/>
              </a:stretch>
            </p:blipFill>
            <p:spPr bwMode="auto">
              <a:xfrm>
                <a:off x="732" y="2228"/>
                <a:ext cx="708" cy="708"/>
              </a:xfrm>
              <a:prstGeom prst="rect">
                <a:avLst/>
              </a:prstGeom>
              <a:noFill/>
            </p:spPr>
          </p:pic>
          <p:sp>
            <p:nvSpPr>
              <p:cNvPr id="28683" name="Text Box 11"/>
              <p:cNvSpPr txBox="1">
                <a:spLocks noChangeArrowheads="1"/>
              </p:cNvSpPr>
              <p:nvPr/>
            </p:nvSpPr>
            <p:spPr bwMode="auto">
              <a:xfrm>
                <a:off x="1868" y="1071"/>
                <a:ext cx="1179" cy="365"/>
              </a:xfrm>
              <a:prstGeom prst="rect">
                <a:avLst/>
              </a:prstGeom>
              <a:noFill/>
              <a:ln w="9525">
                <a:noFill/>
                <a:miter lim="800000"/>
                <a:headEnd/>
                <a:tailEnd/>
              </a:ln>
              <a:effectLst/>
            </p:spPr>
            <p:txBody>
              <a:bodyPr>
                <a:spAutoFit/>
              </a:bodyPr>
              <a:lstStyle/>
              <a:p>
                <a:pPr>
                  <a:spcBef>
                    <a:spcPct val="50000"/>
                  </a:spcBef>
                </a:pPr>
                <a:r>
                  <a:rPr lang="ru-RU" sz="3200" b="1">
                    <a:solidFill>
                      <a:srgbClr val="FFCC00"/>
                    </a:solidFill>
                    <a:latin typeface="Garamond" pitchFamily="18" charset="0"/>
                  </a:rPr>
                  <a:t>2 м/мин</a:t>
                </a:r>
              </a:p>
            </p:txBody>
          </p:sp>
          <p:sp>
            <p:nvSpPr>
              <p:cNvPr id="28684" name="Text Box 12"/>
              <p:cNvSpPr txBox="1">
                <a:spLocks noChangeArrowheads="1"/>
              </p:cNvSpPr>
              <p:nvPr/>
            </p:nvSpPr>
            <p:spPr bwMode="auto">
              <a:xfrm>
                <a:off x="1822" y="2538"/>
                <a:ext cx="1179" cy="365"/>
              </a:xfrm>
              <a:prstGeom prst="rect">
                <a:avLst/>
              </a:prstGeom>
              <a:noFill/>
              <a:ln w="9525">
                <a:noFill/>
                <a:miter lim="800000"/>
                <a:headEnd/>
                <a:tailEnd/>
              </a:ln>
              <a:effectLst/>
            </p:spPr>
            <p:txBody>
              <a:bodyPr>
                <a:spAutoFit/>
              </a:bodyPr>
              <a:lstStyle/>
              <a:p>
                <a:pPr>
                  <a:spcBef>
                    <a:spcPct val="50000"/>
                  </a:spcBef>
                </a:pPr>
                <a:r>
                  <a:rPr lang="ru-RU" sz="3200" b="1">
                    <a:solidFill>
                      <a:srgbClr val="FFCC00"/>
                    </a:solidFill>
                    <a:latin typeface="Garamond" pitchFamily="18" charset="0"/>
                  </a:rPr>
                  <a:t>3 м/мин</a:t>
                </a:r>
              </a:p>
            </p:txBody>
          </p:sp>
          <p:sp>
            <p:nvSpPr>
              <p:cNvPr id="28685" name="Text Box 13"/>
              <p:cNvSpPr txBox="1">
                <a:spLocks noChangeArrowheads="1"/>
              </p:cNvSpPr>
              <p:nvPr/>
            </p:nvSpPr>
            <p:spPr bwMode="auto">
              <a:xfrm>
                <a:off x="2873" y="1809"/>
                <a:ext cx="635" cy="365"/>
              </a:xfrm>
              <a:prstGeom prst="rect">
                <a:avLst/>
              </a:prstGeom>
              <a:noFill/>
              <a:ln w="9525">
                <a:noFill/>
                <a:miter lim="800000"/>
                <a:headEnd/>
                <a:tailEnd/>
              </a:ln>
              <a:effectLst/>
            </p:spPr>
            <p:txBody>
              <a:bodyPr>
                <a:spAutoFit/>
              </a:bodyPr>
              <a:lstStyle/>
              <a:p>
                <a:pPr>
                  <a:spcBef>
                    <a:spcPct val="50000"/>
                  </a:spcBef>
                </a:pPr>
                <a:r>
                  <a:rPr lang="ru-RU" sz="3200" b="1">
                    <a:solidFill>
                      <a:srgbClr val="FFCC00"/>
                    </a:solidFill>
                    <a:latin typeface="Garamond" pitchFamily="18" charset="0"/>
                  </a:rPr>
                  <a:t>6 м</a:t>
                </a:r>
              </a:p>
            </p:txBody>
          </p:sp>
        </p:grpSp>
        <p:sp>
          <p:nvSpPr>
            <p:cNvPr id="28687" name="Text Box 15"/>
            <p:cNvSpPr txBox="1">
              <a:spLocks noChangeArrowheads="1"/>
            </p:cNvSpPr>
            <p:nvPr/>
          </p:nvSpPr>
          <p:spPr bwMode="auto">
            <a:xfrm>
              <a:off x="293" y="2551"/>
              <a:ext cx="5285" cy="288"/>
            </a:xfrm>
            <a:prstGeom prst="rect">
              <a:avLst/>
            </a:prstGeom>
            <a:noFill/>
            <a:ln w="9525">
              <a:noFill/>
              <a:miter lim="800000"/>
              <a:headEnd/>
              <a:tailEnd/>
            </a:ln>
            <a:effectLst/>
          </p:spPr>
          <p:txBody>
            <a:bodyPr>
              <a:spAutoFit/>
            </a:bodyPr>
            <a:lstStyle/>
            <a:p>
              <a:pPr>
                <a:spcBef>
                  <a:spcPct val="50000"/>
                </a:spcBef>
              </a:pPr>
              <a:r>
                <a:rPr lang="ru-RU" sz="2400">
                  <a:solidFill>
                    <a:srgbClr val="FFCC00"/>
                  </a:solidFill>
                </a:rPr>
                <a:t>На сколько минут первый приползет медленнее второго?</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P spid="3072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a:solidFill>
                  <a:schemeClr val="bg1"/>
                </a:solidFill>
                <a:effectLst>
                  <a:outerShdw blurRad="38100" dist="38100" dir="2700000" algn="tl">
                    <a:srgbClr val="000000"/>
                  </a:outerShdw>
                </a:effectLst>
              </a:rPr>
              <a:t>Вопрос</a:t>
            </a:r>
            <a:endParaRPr lang="en-US" sz="7200" b="1">
              <a:solidFill>
                <a:schemeClr val="bg1"/>
              </a:solidFill>
              <a:effectLst>
                <a:outerShdw blurRad="38100" dist="38100" dir="2700000" algn="tl">
                  <a:srgbClr val="000000"/>
                </a:outerShdw>
              </a:effectLst>
            </a:endParaRPr>
          </a:p>
        </p:txBody>
      </p:sp>
      <p:sp>
        <p:nvSpPr>
          <p:cNvPr id="31747" name="Rectangle 3"/>
          <p:cNvSpPr>
            <a:spLocks noChangeAspect="1" noChangeArrowheads="1"/>
          </p:cNvSpPr>
          <p:nvPr/>
        </p:nvSpPr>
        <p:spPr bwMode="auto">
          <a:xfrm>
            <a:off x="0" y="4357688"/>
            <a:ext cx="9144000" cy="2498725"/>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r>
              <a:rPr lang="ru-RU" b="1">
                <a:solidFill>
                  <a:schemeClr val="bg1"/>
                </a:solidFill>
                <a:effectLst>
                  <a:outerShdw blurRad="38100" dist="38100" dir="2700000" algn="tl">
                    <a:srgbClr val="000000"/>
                  </a:outerShdw>
                </a:effectLst>
              </a:rPr>
              <a:t>1,25 часа</a:t>
            </a:r>
            <a:endParaRPr lang="en-US" b="1">
              <a:solidFill>
                <a:schemeClr val="bg1"/>
              </a:solidFill>
              <a:effectLst>
                <a:outerShdw blurRad="38100" dist="38100" dir="2700000" algn="tl">
                  <a:srgbClr val="000000"/>
                </a:outerShdw>
              </a:effectLst>
              <a:cs typeface="Arial" charset="0"/>
            </a:endParaRPr>
          </a:p>
        </p:txBody>
      </p:sp>
      <p:sp>
        <p:nvSpPr>
          <p:cNvPr id="29700" name="Rectangle 4"/>
          <p:cNvSpPr>
            <a:spLocks noChangeArrowheads="1"/>
          </p:cNvSpPr>
          <p:nvPr/>
        </p:nvSpPr>
        <p:spPr bwMode="auto">
          <a:xfrm>
            <a:off x="0" y="1427163"/>
            <a:ext cx="9144000" cy="2054225"/>
          </a:xfrm>
          <a:prstGeom prst="rect">
            <a:avLst/>
          </a:prstGeom>
          <a:noFill/>
          <a:ln w="9525">
            <a:noFill/>
            <a:miter lim="800000"/>
            <a:headEnd/>
            <a:tailEnd/>
          </a:ln>
        </p:spPr>
        <p:txBody>
          <a:bodyPr wrap="none" anchor="ctr"/>
          <a:lstStyle/>
          <a:p>
            <a:pPr algn="ctr"/>
            <a:r>
              <a:rPr lang="ru-RU" sz="4000" b="1">
                <a:solidFill>
                  <a:srgbClr val="FFCC00"/>
                </a:solidFill>
              </a:rPr>
              <a:t>Скорость лодки 8,5 км/ч, </a:t>
            </a:r>
          </a:p>
          <a:p>
            <a:pPr algn="ctr"/>
            <a:r>
              <a:rPr lang="ru-RU" sz="4000" b="1">
                <a:solidFill>
                  <a:srgbClr val="FFCC00"/>
                </a:solidFill>
              </a:rPr>
              <a:t>скорость течения реки 3,5 км/ч. </a:t>
            </a:r>
          </a:p>
          <a:p>
            <a:pPr algn="ctr"/>
            <a:r>
              <a:rPr lang="ru-RU" sz="4000" b="1">
                <a:solidFill>
                  <a:srgbClr val="FFCC00"/>
                </a:solidFill>
              </a:rPr>
              <a:t>Расстояние между причалами 15 км.</a:t>
            </a:r>
          </a:p>
          <a:p>
            <a:pPr algn="ctr"/>
            <a:r>
              <a:rPr lang="ru-RU" sz="4000" b="1">
                <a:solidFill>
                  <a:srgbClr val="FFCC00"/>
                </a:solidFill>
              </a:rPr>
              <a:t>Сколько времени затратит лодка</a:t>
            </a:r>
          </a:p>
          <a:p>
            <a:pPr algn="ctr"/>
            <a:r>
              <a:rPr lang="ru-RU" sz="4000" b="1">
                <a:solidFill>
                  <a:srgbClr val="FFCC00"/>
                </a:solidFill>
              </a:rPr>
              <a:t>на путь по течению?</a:t>
            </a:r>
            <a:endParaRPr lang="en-US" sz="4000" b="1">
              <a:solidFill>
                <a:srgbClr val="FFCC00"/>
              </a:solidFill>
            </a:endParaRPr>
          </a:p>
        </p:txBody>
      </p:sp>
      <p:sp>
        <p:nvSpPr>
          <p:cNvPr id="31749" name="AutoShape 5">
            <a:hlinkClick r:id="rId3" action="ppaction://hlinksldjump"/>
          </p:cNvPr>
          <p:cNvSpPr>
            <a:spLocks noChangeArrowheads="1"/>
          </p:cNvSpPr>
          <p:nvPr/>
        </p:nvSpPr>
        <p:spPr bwMode="auto">
          <a:xfrm>
            <a:off x="7704138" y="6343650"/>
            <a:ext cx="1176337" cy="500063"/>
          </a:xfrm>
          <a:prstGeom prst="leftArrow">
            <a:avLst>
              <a:gd name="adj1" fmla="val 50000"/>
              <a:gd name="adj2" fmla="val 58809"/>
            </a:avLst>
          </a:prstGeom>
          <a:solidFill>
            <a:srgbClr val="FFCC00"/>
          </a:solidFill>
          <a:ln w="9525">
            <a:solidFill>
              <a:schemeClr val="tx1"/>
            </a:solidFill>
            <a:miter lim="800000"/>
            <a:headEnd/>
            <a:tailEnd/>
          </a:ln>
        </p:spPr>
        <p:txBody>
          <a:bodyPr wrap="none" anchor="ctr"/>
          <a:lstStyle/>
          <a:p>
            <a:endParaRPr lang="ru-RU"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7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nimBg="1"/>
      <p:bldP spid="3174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a:solidFill>
                  <a:schemeClr val="bg1"/>
                </a:solidFill>
                <a:effectLst>
                  <a:outerShdw blurRad="38100" dist="38100" dir="2700000" algn="tl">
                    <a:srgbClr val="000000"/>
                  </a:outerShdw>
                </a:effectLst>
              </a:rPr>
              <a:t>Вопрос</a:t>
            </a:r>
            <a:endParaRPr lang="en-US" sz="7200" b="1">
              <a:solidFill>
                <a:schemeClr val="bg1"/>
              </a:solidFill>
              <a:effectLst>
                <a:outerShdw blurRad="38100" dist="38100" dir="2700000" algn="tl">
                  <a:srgbClr val="000000"/>
                </a:outerShdw>
              </a:effectLst>
            </a:endParaRPr>
          </a:p>
        </p:txBody>
      </p:sp>
      <p:sp>
        <p:nvSpPr>
          <p:cNvPr id="32771" name="Rectangle 3"/>
          <p:cNvSpPr>
            <a:spLocks noChangeAspect="1" noChangeArrowheads="1"/>
          </p:cNvSpPr>
          <p:nvPr/>
        </p:nvSpPr>
        <p:spPr bwMode="auto">
          <a:xfrm>
            <a:off x="0" y="3589338"/>
            <a:ext cx="9144000" cy="3268662"/>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r>
              <a:rPr lang="ru-RU" sz="3600" b="1">
                <a:solidFill>
                  <a:schemeClr val="bg1"/>
                </a:solidFill>
              </a:rPr>
              <a:t>а) 236; б) 235,9; в) 235,87; г) 200</a:t>
            </a:r>
            <a:endParaRPr lang="en-US" sz="3600" b="1">
              <a:solidFill>
                <a:schemeClr val="bg1"/>
              </a:solidFill>
            </a:endParaRPr>
          </a:p>
        </p:txBody>
      </p:sp>
      <p:sp>
        <p:nvSpPr>
          <p:cNvPr id="32772" name="Rectangle 4"/>
          <p:cNvSpPr>
            <a:spLocks noChangeArrowheads="1"/>
          </p:cNvSpPr>
          <p:nvPr/>
        </p:nvSpPr>
        <p:spPr bwMode="auto">
          <a:xfrm>
            <a:off x="0" y="1277938"/>
            <a:ext cx="9144000" cy="2403475"/>
          </a:xfrm>
          <a:prstGeom prst="rect">
            <a:avLst/>
          </a:prstGeom>
          <a:noFill/>
          <a:ln w="9525">
            <a:noFill/>
            <a:miter lim="800000"/>
            <a:headEnd/>
            <a:tailEnd/>
          </a:ln>
          <a:effectLst/>
        </p:spPr>
        <p:txBody>
          <a:bodyPr wrap="none" anchor="ctr"/>
          <a:lstStyle/>
          <a:p>
            <a:pPr algn="ctr"/>
            <a:r>
              <a:rPr lang="ru-RU" sz="4000" b="1">
                <a:solidFill>
                  <a:srgbClr val="FFCC00"/>
                </a:solidFill>
              </a:rPr>
              <a:t>Округлите число 235,872 до</a:t>
            </a:r>
          </a:p>
          <a:p>
            <a:pPr algn="ctr"/>
            <a:r>
              <a:rPr lang="ru-RU" sz="4000" b="1">
                <a:solidFill>
                  <a:srgbClr val="FFCC00"/>
                </a:solidFill>
              </a:rPr>
              <a:t>а) единиц; б) десятых;</a:t>
            </a:r>
          </a:p>
          <a:p>
            <a:pPr algn="ctr"/>
            <a:r>
              <a:rPr lang="ru-RU" sz="4000" b="1">
                <a:solidFill>
                  <a:srgbClr val="FFCC00"/>
                </a:solidFill>
              </a:rPr>
              <a:t> в) сотых; г) сотен</a:t>
            </a:r>
            <a:r>
              <a:rPr lang="ru-RU" sz="1200" b="1">
                <a:effectLst>
                  <a:outerShdw blurRad="38100" dist="38100" dir="2700000" algn="tl">
                    <a:srgbClr val="C0C0C0"/>
                  </a:outerShdw>
                </a:effectLst>
              </a:rPr>
              <a:t/>
            </a:r>
            <a:br>
              <a:rPr lang="ru-RU" sz="1200" b="1">
                <a:effectLst>
                  <a:outerShdw blurRad="38100" dist="38100" dir="2700000" algn="tl">
                    <a:srgbClr val="C0C0C0"/>
                  </a:outerShdw>
                </a:effectLst>
              </a:rPr>
            </a:br>
            <a:endParaRPr lang="ru-RU" sz="3200" b="1">
              <a:solidFill>
                <a:srgbClr val="FFCC00"/>
              </a:solidFill>
              <a:effectLst>
                <a:outerShdw blurRad="38100" dist="38100" dir="2700000" algn="tl">
                  <a:srgbClr val="C0C0C0"/>
                </a:outerShdw>
              </a:effectLst>
            </a:endParaRPr>
          </a:p>
          <a:p>
            <a:pPr algn="ctr"/>
            <a:endParaRPr lang="en-US" sz="3200">
              <a:solidFill>
                <a:srgbClr val="FFCC00"/>
              </a:solidFill>
              <a:latin typeface="Impact" pitchFamily="34" charset="0"/>
            </a:endParaRPr>
          </a:p>
        </p:txBody>
      </p:sp>
      <p:sp>
        <p:nvSpPr>
          <p:cNvPr id="32773" name="AutoShape 5">
            <a:hlinkClick r:id="rId3" action="ppaction://hlinksldjump"/>
          </p:cNvPr>
          <p:cNvSpPr>
            <a:spLocks noChangeArrowheads="1"/>
          </p:cNvSpPr>
          <p:nvPr/>
        </p:nvSpPr>
        <p:spPr bwMode="auto">
          <a:xfrm>
            <a:off x="7804150"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7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nimBg="1"/>
      <p:bldP spid="3277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endParaRPr lang="en-US" sz="9600" b="1">
              <a:solidFill>
                <a:schemeClr val="bg1"/>
              </a:solidFill>
              <a:effectLst>
                <a:outerShdw blurRad="38100" dist="38100" dir="2700000" algn="tl">
                  <a:srgbClr val="000000"/>
                </a:outerShdw>
              </a:effectLst>
            </a:endParaRPr>
          </a:p>
          <a:p>
            <a:pPr algn="ctr">
              <a:defRPr/>
            </a:pPr>
            <a:endParaRPr lang="en-US" sz="9600" b="1">
              <a:solidFill>
                <a:schemeClr val="bg1"/>
              </a:solidFill>
              <a:effectLst>
                <a:outerShdw blurRad="38100" dist="38100" dir="2700000" algn="tl">
                  <a:srgbClr val="000000"/>
                </a:outerShdw>
              </a:effectLst>
            </a:endParaRPr>
          </a:p>
        </p:txBody>
      </p:sp>
      <p:sp>
        <p:nvSpPr>
          <p:cNvPr id="4099" name="Rectangle 5"/>
          <p:cNvSpPr>
            <a:spLocks noGrp="1" noChangeArrowheads="1"/>
          </p:cNvSpPr>
          <p:nvPr>
            <p:ph type="title"/>
          </p:nvPr>
        </p:nvSpPr>
        <p:spPr/>
        <p:txBody>
          <a:bodyPr/>
          <a:lstStyle/>
          <a:p>
            <a:pPr eaLnBrk="1" hangingPunct="1"/>
            <a:r>
              <a:rPr lang="ru-RU" smtClean="0">
                <a:solidFill>
                  <a:schemeClr val="bg1"/>
                </a:solidFill>
                <a:latin typeface="Arial" charset="0"/>
              </a:rPr>
              <a:t>Цели:</a:t>
            </a:r>
          </a:p>
        </p:txBody>
      </p:sp>
      <p:sp>
        <p:nvSpPr>
          <p:cNvPr id="4100" name="Rectangle 6"/>
          <p:cNvSpPr>
            <a:spLocks noGrp="1" noChangeArrowheads="1"/>
          </p:cNvSpPr>
          <p:nvPr>
            <p:ph type="body" idx="1"/>
          </p:nvPr>
        </p:nvSpPr>
        <p:spPr>
          <a:xfrm>
            <a:off x="685800" y="1981200"/>
            <a:ext cx="7772400" cy="3244850"/>
          </a:xfrm>
        </p:spPr>
        <p:txBody>
          <a:bodyPr/>
          <a:lstStyle/>
          <a:p>
            <a:pPr eaLnBrk="1" hangingPunct="1">
              <a:lnSpc>
                <a:spcPct val="90000"/>
              </a:lnSpc>
            </a:pPr>
            <a:r>
              <a:rPr lang="ru-RU" sz="2800" smtClean="0">
                <a:solidFill>
                  <a:schemeClr val="bg1"/>
                </a:solidFill>
                <a:latin typeface="Arial" charset="0"/>
              </a:rPr>
              <a:t>Закрепление знаний по правилам выполнения действий с десятичными дробями</a:t>
            </a:r>
          </a:p>
          <a:p>
            <a:pPr eaLnBrk="1" hangingPunct="1">
              <a:lnSpc>
                <a:spcPct val="90000"/>
              </a:lnSpc>
            </a:pPr>
            <a:r>
              <a:rPr lang="ru-RU" sz="2800" smtClean="0">
                <a:solidFill>
                  <a:schemeClr val="bg1"/>
                </a:solidFill>
                <a:latin typeface="Arial" charset="0"/>
              </a:rPr>
              <a:t>Развитие памяти, внимания</a:t>
            </a:r>
          </a:p>
          <a:p>
            <a:pPr eaLnBrk="1" hangingPunct="1">
              <a:lnSpc>
                <a:spcPct val="90000"/>
              </a:lnSpc>
            </a:pPr>
            <a:r>
              <a:rPr lang="ru-RU" sz="2800" smtClean="0">
                <a:solidFill>
                  <a:schemeClr val="bg1"/>
                </a:solidFill>
                <a:latin typeface="Arial" charset="0"/>
              </a:rPr>
              <a:t>Воспитание внимательности, дисциплинированности на уроках, чувства товарищества.</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spect="1" noChangeArrowheads="1"/>
          </p:cNvSpPr>
          <p:nvPr/>
        </p:nvSpPr>
        <p:spPr bwMode="auto">
          <a:xfrm>
            <a:off x="0" y="1588"/>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a:solidFill>
                  <a:schemeClr val="bg1"/>
                </a:solidFill>
                <a:effectLst>
                  <a:outerShdw blurRad="38100" dist="38100" dir="2700000" algn="tl">
                    <a:srgbClr val="000000"/>
                  </a:outerShdw>
                </a:effectLst>
              </a:rPr>
              <a:t>Вопрос</a:t>
            </a:r>
            <a:endParaRPr lang="en-US" sz="7200" b="1">
              <a:solidFill>
                <a:schemeClr val="bg1"/>
              </a:solidFill>
              <a:effectLst>
                <a:outerShdw blurRad="38100" dist="38100" dir="2700000" algn="tl">
                  <a:srgbClr val="000000"/>
                </a:outerShdw>
              </a:effectLst>
            </a:endParaRPr>
          </a:p>
        </p:txBody>
      </p:sp>
      <p:sp>
        <p:nvSpPr>
          <p:cNvPr id="33795" name="Rectangle 3"/>
          <p:cNvSpPr>
            <a:spLocks noChangeAspect="1" noChangeArrowheads="1"/>
          </p:cNvSpPr>
          <p:nvPr/>
        </p:nvSpPr>
        <p:spPr bwMode="auto">
          <a:xfrm>
            <a:off x="0" y="4314825"/>
            <a:ext cx="9144000" cy="2541588"/>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r>
              <a:rPr lang="ru-RU" b="1">
                <a:solidFill>
                  <a:schemeClr val="bg1"/>
                </a:solidFill>
                <a:effectLst>
                  <a:outerShdw blurRad="38100" dist="38100" dir="2700000" algn="tl">
                    <a:srgbClr val="000000"/>
                  </a:outerShdw>
                </a:effectLst>
              </a:rPr>
              <a:t>0,47</a:t>
            </a:r>
            <a:endParaRPr lang="en-US" b="1">
              <a:solidFill>
                <a:schemeClr val="bg1"/>
              </a:solidFill>
              <a:effectLst>
                <a:outerShdw blurRad="38100" dist="38100" dir="2700000" algn="tl">
                  <a:srgbClr val="000000"/>
                </a:outerShdw>
              </a:effectLst>
            </a:endParaRPr>
          </a:p>
        </p:txBody>
      </p:sp>
      <p:sp>
        <p:nvSpPr>
          <p:cNvPr id="31748" name="Rectangle 4"/>
          <p:cNvSpPr>
            <a:spLocks noChangeArrowheads="1"/>
          </p:cNvSpPr>
          <p:nvPr/>
        </p:nvSpPr>
        <p:spPr bwMode="auto">
          <a:xfrm>
            <a:off x="2916238" y="2790825"/>
            <a:ext cx="3381375" cy="631825"/>
          </a:xfrm>
          <a:prstGeom prst="rect">
            <a:avLst/>
          </a:prstGeom>
          <a:noFill/>
          <a:ln w="9525">
            <a:noFill/>
            <a:miter lim="800000"/>
            <a:headEnd/>
            <a:tailEnd/>
          </a:ln>
        </p:spPr>
        <p:txBody>
          <a:bodyPr wrap="none" anchor="ctr"/>
          <a:lstStyle/>
          <a:p>
            <a:pPr algn="ctr"/>
            <a:endParaRPr lang="ru-RU" sz="3200">
              <a:solidFill>
                <a:srgbClr val="FFCC00"/>
              </a:solidFill>
              <a:latin typeface="Impact" pitchFamily="34" charset="0"/>
            </a:endParaRPr>
          </a:p>
        </p:txBody>
      </p:sp>
      <p:sp>
        <p:nvSpPr>
          <p:cNvPr id="33797" name="AutoShape 5">
            <a:hlinkClick r:id="rId4" action="ppaction://hlinksldjump"/>
          </p:cNvPr>
          <p:cNvSpPr>
            <a:spLocks noChangeArrowheads="1"/>
          </p:cNvSpPr>
          <p:nvPr/>
        </p:nvSpPr>
        <p:spPr bwMode="auto">
          <a:xfrm>
            <a:off x="7818438" y="6300788"/>
            <a:ext cx="1176337"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grpSp>
        <p:nvGrpSpPr>
          <p:cNvPr id="31756" name="Group 12"/>
          <p:cNvGrpSpPr>
            <a:grpSpLocks/>
          </p:cNvGrpSpPr>
          <p:nvPr/>
        </p:nvGrpSpPr>
        <p:grpSpPr bwMode="auto">
          <a:xfrm>
            <a:off x="319088" y="1062038"/>
            <a:ext cx="8040687" cy="3444875"/>
            <a:chOff x="201" y="669"/>
            <a:chExt cx="5065" cy="2170"/>
          </a:xfrm>
        </p:grpSpPr>
        <p:sp>
          <p:nvSpPr>
            <p:cNvPr id="31750" name="Text Box 0"/>
            <p:cNvSpPr txBox="1">
              <a:spLocks noChangeArrowheads="1"/>
            </p:cNvSpPr>
            <p:nvPr/>
          </p:nvSpPr>
          <p:spPr bwMode="auto">
            <a:xfrm>
              <a:off x="201" y="861"/>
              <a:ext cx="4195" cy="1978"/>
            </a:xfrm>
            <a:prstGeom prst="rect">
              <a:avLst/>
            </a:prstGeom>
            <a:noFill/>
            <a:ln w="9525">
              <a:noFill/>
              <a:miter lim="800000"/>
              <a:headEnd/>
              <a:tailEnd/>
            </a:ln>
          </p:spPr>
          <p:txBody>
            <a:bodyPr>
              <a:spAutoFit/>
            </a:bodyPr>
            <a:lstStyle/>
            <a:p>
              <a:pPr algn="ctr"/>
              <a:r>
                <a:rPr lang="ru-RU" sz="4000" b="1">
                  <a:solidFill>
                    <a:srgbClr val="FFCC00"/>
                  </a:solidFill>
                </a:rPr>
                <a:t>Выразите дробь</a:t>
              </a:r>
            </a:p>
            <a:p>
              <a:pPr algn="ctr"/>
              <a:r>
                <a:rPr lang="ru-RU" sz="4000" b="1">
                  <a:solidFill>
                    <a:srgbClr val="FFCC00"/>
                  </a:solidFill>
                </a:rPr>
                <a:t>приближенно десятичной дробью с двумя знаками после запятой                  </a:t>
              </a:r>
            </a:p>
          </p:txBody>
        </p:sp>
        <p:graphicFrame>
          <p:nvGraphicFramePr>
            <p:cNvPr id="31752" name="Object 8"/>
            <p:cNvGraphicFramePr>
              <a:graphicFrameLocks noChangeAspect="1"/>
            </p:cNvGraphicFramePr>
            <p:nvPr/>
          </p:nvGraphicFramePr>
          <p:xfrm>
            <a:off x="4501" y="669"/>
            <a:ext cx="765" cy="1483"/>
          </p:xfrm>
          <a:graphic>
            <a:graphicData uri="http://schemas.openxmlformats.org/presentationml/2006/ole">
              <p:oleObj spid="_x0000_s31752" name="Формула" r:id="rId5" imgW="203040" imgH="39348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nimBg="1"/>
      <p:bldP spid="3379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7"/>
          <p:cNvSpPr txBox="1">
            <a:spLocks noChangeArrowheads="1"/>
          </p:cNvSpPr>
          <p:nvPr/>
        </p:nvSpPr>
        <p:spPr bwMode="auto">
          <a:xfrm>
            <a:off x="603250" y="1952625"/>
            <a:ext cx="8072438" cy="1917700"/>
          </a:xfrm>
          <a:prstGeom prst="rect">
            <a:avLst/>
          </a:prstGeom>
          <a:noFill/>
          <a:ln w="9525">
            <a:noFill/>
            <a:miter lim="800000"/>
            <a:headEnd/>
            <a:tailEnd/>
          </a:ln>
        </p:spPr>
        <p:txBody>
          <a:bodyPr>
            <a:spAutoFit/>
          </a:bodyPr>
          <a:lstStyle/>
          <a:p>
            <a:endParaRPr lang="ru-RU" sz="2400"/>
          </a:p>
          <a:p>
            <a:endParaRPr lang="ru-RU" sz="2400"/>
          </a:p>
          <a:p>
            <a:r>
              <a:rPr lang="ru-RU" sz="2400"/>
              <a:t>http://www.uztest.ru/abstracts/?idabstract=122000</a:t>
            </a:r>
          </a:p>
          <a:p>
            <a:r>
              <a:rPr lang="ru-RU" sz="2400"/>
              <a:t> </a:t>
            </a:r>
          </a:p>
          <a:p>
            <a:r>
              <a:rPr lang="ru-RU" sz="2400"/>
              <a:t>(шаблон урока-игры «Счастливый случай» )</a:t>
            </a:r>
          </a:p>
        </p:txBody>
      </p:sp>
      <p:sp>
        <p:nvSpPr>
          <p:cNvPr id="32771" name="Rectangle 8"/>
          <p:cNvSpPr>
            <a:spLocks noGrp="1" noChangeArrowheads="1"/>
          </p:cNvSpPr>
          <p:nvPr>
            <p:ph type="title"/>
          </p:nvPr>
        </p:nvSpPr>
        <p:spPr/>
        <p:txBody>
          <a:bodyPr/>
          <a:lstStyle/>
          <a:p>
            <a:pPr eaLnBrk="1" hangingPunct="1"/>
            <a:r>
              <a:rPr lang="ru-RU" smtClean="0"/>
              <a:t>Использованный ресурс:</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endParaRPr lang="en-US" sz="9600" b="1">
              <a:solidFill>
                <a:schemeClr val="bg1"/>
              </a:solidFill>
              <a:effectLst>
                <a:outerShdw blurRad="38100" dist="38100" dir="2700000" algn="tl">
                  <a:srgbClr val="000000"/>
                </a:outerShdw>
              </a:effectLst>
            </a:endParaRPr>
          </a:p>
          <a:p>
            <a:pPr algn="ctr">
              <a:defRPr/>
            </a:pPr>
            <a:endParaRPr lang="en-US" sz="9600" b="1">
              <a:solidFill>
                <a:schemeClr val="bg1"/>
              </a:solidFill>
              <a:effectLst>
                <a:outerShdw blurRad="38100" dist="38100" dir="2700000" algn="tl">
                  <a:srgbClr val="000000"/>
                </a:outerShdw>
              </a:effectLst>
            </a:endParaRPr>
          </a:p>
        </p:txBody>
      </p:sp>
      <p:sp>
        <p:nvSpPr>
          <p:cNvPr id="5123" name="Rectangle 3"/>
          <p:cNvSpPr>
            <a:spLocks noGrp="1" noChangeArrowheads="1"/>
          </p:cNvSpPr>
          <p:nvPr>
            <p:ph type="title"/>
          </p:nvPr>
        </p:nvSpPr>
        <p:spPr>
          <a:xfrm>
            <a:off x="728663" y="0"/>
            <a:ext cx="7772400" cy="881063"/>
          </a:xfrm>
        </p:spPr>
        <p:txBody>
          <a:bodyPr/>
          <a:lstStyle/>
          <a:p>
            <a:pPr eaLnBrk="1" hangingPunct="1"/>
            <a:r>
              <a:rPr lang="ru-RU" smtClean="0">
                <a:solidFill>
                  <a:schemeClr val="bg1"/>
                </a:solidFill>
              </a:rPr>
              <a:t>Разминка</a:t>
            </a:r>
          </a:p>
        </p:txBody>
      </p:sp>
      <p:sp>
        <p:nvSpPr>
          <p:cNvPr id="5124" name="Rectangle 4"/>
          <p:cNvSpPr>
            <a:spLocks noGrp="1" noChangeArrowheads="1"/>
          </p:cNvSpPr>
          <p:nvPr>
            <p:ph type="body" idx="1"/>
          </p:nvPr>
        </p:nvSpPr>
        <p:spPr>
          <a:xfrm>
            <a:off x="642938" y="877888"/>
            <a:ext cx="7772400" cy="5710237"/>
          </a:xfrm>
        </p:spPr>
        <p:txBody>
          <a:bodyPr/>
          <a:lstStyle/>
          <a:p>
            <a:pPr marL="609600" indent="-609600" eaLnBrk="1" hangingPunct="1">
              <a:lnSpc>
                <a:spcPct val="90000"/>
              </a:lnSpc>
              <a:buFontTx/>
              <a:buNone/>
            </a:pPr>
            <a:r>
              <a:rPr lang="ru-RU" smtClean="0">
                <a:solidFill>
                  <a:schemeClr val="bg1"/>
                </a:solidFill>
                <a:latin typeface="Arial" charset="0"/>
              </a:rPr>
              <a:t>Вспомните и сформулируйте правила выполнения действий с десятичными дробями:</a:t>
            </a:r>
          </a:p>
          <a:p>
            <a:pPr marL="609600" indent="-609600" eaLnBrk="1" hangingPunct="1">
              <a:lnSpc>
                <a:spcPct val="90000"/>
              </a:lnSpc>
              <a:buFontTx/>
              <a:buAutoNum type="arabicParenR"/>
            </a:pPr>
            <a:r>
              <a:rPr lang="ru-RU" smtClean="0">
                <a:solidFill>
                  <a:schemeClr val="bg1"/>
                </a:solidFill>
                <a:latin typeface="Arial" charset="0"/>
              </a:rPr>
              <a:t>Сложение дробей</a:t>
            </a:r>
          </a:p>
          <a:p>
            <a:pPr marL="609600" indent="-609600" eaLnBrk="1" hangingPunct="1">
              <a:lnSpc>
                <a:spcPct val="90000"/>
              </a:lnSpc>
              <a:buFontTx/>
              <a:buAutoNum type="arabicParenR"/>
            </a:pPr>
            <a:r>
              <a:rPr lang="ru-RU" smtClean="0">
                <a:solidFill>
                  <a:schemeClr val="bg1"/>
                </a:solidFill>
                <a:latin typeface="Arial" charset="0"/>
              </a:rPr>
              <a:t>Вычитание дробей</a:t>
            </a:r>
          </a:p>
          <a:p>
            <a:pPr marL="609600" indent="-609600" eaLnBrk="1" hangingPunct="1">
              <a:lnSpc>
                <a:spcPct val="90000"/>
              </a:lnSpc>
              <a:buFontTx/>
              <a:buAutoNum type="arabicParenR"/>
            </a:pPr>
            <a:r>
              <a:rPr lang="ru-RU" smtClean="0">
                <a:solidFill>
                  <a:schemeClr val="bg1"/>
                </a:solidFill>
                <a:latin typeface="Arial" charset="0"/>
              </a:rPr>
              <a:t>Умножение на 10, 100, 1000…</a:t>
            </a:r>
          </a:p>
          <a:p>
            <a:pPr marL="609600" indent="-609600" eaLnBrk="1" hangingPunct="1">
              <a:lnSpc>
                <a:spcPct val="90000"/>
              </a:lnSpc>
              <a:buFontTx/>
              <a:buAutoNum type="arabicParenR"/>
            </a:pPr>
            <a:r>
              <a:rPr lang="ru-RU" smtClean="0">
                <a:solidFill>
                  <a:schemeClr val="bg1"/>
                </a:solidFill>
                <a:latin typeface="Arial" charset="0"/>
              </a:rPr>
              <a:t>Умножение дробей</a:t>
            </a:r>
          </a:p>
          <a:p>
            <a:pPr marL="609600" indent="-609600" eaLnBrk="1" hangingPunct="1">
              <a:lnSpc>
                <a:spcPct val="90000"/>
              </a:lnSpc>
              <a:buFontTx/>
              <a:buAutoNum type="arabicParenR"/>
            </a:pPr>
            <a:r>
              <a:rPr lang="ru-RU" smtClean="0">
                <a:solidFill>
                  <a:schemeClr val="bg1"/>
                </a:solidFill>
                <a:latin typeface="Arial" charset="0"/>
              </a:rPr>
              <a:t>Деление на 10, 100, 1000…</a:t>
            </a:r>
          </a:p>
          <a:p>
            <a:pPr marL="609600" indent="-609600" eaLnBrk="1" hangingPunct="1">
              <a:lnSpc>
                <a:spcPct val="90000"/>
              </a:lnSpc>
              <a:buFontTx/>
              <a:buAutoNum type="arabicParenR"/>
            </a:pPr>
            <a:r>
              <a:rPr lang="ru-RU" smtClean="0">
                <a:solidFill>
                  <a:schemeClr val="bg1"/>
                </a:solidFill>
                <a:latin typeface="Arial" charset="0"/>
              </a:rPr>
              <a:t>Деление дроби на число</a:t>
            </a:r>
          </a:p>
          <a:p>
            <a:pPr marL="609600" indent="-609600" eaLnBrk="1" hangingPunct="1">
              <a:lnSpc>
                <a:spcPct val="90000"/>
              </a:lnSpc>
              <a:buFontTx/>
              <a:buAutoNum type="arabicParenR"/>
            </a:pPr>
            <a:r>
              <a:rPr lang="ru-RU" smtClean="0">
                <a:solidFill>
                  <a:schemeClr val="bg1"/>
                </a:solidFill>
                <a:latin typeface="Arial" charset="0"/>
              </a:rPr>
              <a:t>Деление дроби на дробь</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172" name="Rectangle 124"/>
          <p:cNvSpPr>
            <a:spLocks noChangeArrowheads="1"/>
          </p:cNvSpPr>
          <p:nvPr/>
        </p:nvSpPr>
        <p:spPr bwMode="auto">
          <a:xfrm>
            <a:off x="3730625" y="3338513"/>
            <a:ext cx="3322638" cy="2263775"/>
          </a:xfrm>
          <a:prstGeom prst="rect">
            <a:avLst/>
          </a:prstGeom>
          <a:noFill/>
          <a:ln w="9525">
            <a:noFill/>
            <a:miter lim="800000"/>
            <a:headEnd/>
            <a:tailEnd/>
          </a:ln>
        </p:spPr>
        <p:txBody>
          <a:bodyPr wrap="none" anchor="ctr"/>
          <a:lstStyle/>
          <a:p>
            <a:endParaRPr lang="ru-RU" sz="1200"/>
          </a:p>
        </p:txBody>
      </p:sp>
      <p:sp>
        <p:nvSpPr>
          <p:cNvPr id="6147" name="Rectangle 119"/>
          <p:cNvSpPr>
            <a:spLocks noChangeArrowheads="1"/>
          </p:cNvSpPr>
          <p:nvPr/>
        </p:nvSpPr>
        <p:spPr bwMode="auto">
          <a:xfrm>
            <a:off x="465138" y="160338"/>
            <a:ext cx="1581150" cy="731837"/>
          </a:xfrm>
          <a:prstGeom prst="rect">
            <a:avLst/>
          </a:prstGeom>
          <a:solidFill>
            <a:srgbClr val="3366FF"/>
          </a:solidFill>
          <a:ln w="9525">
            <a:noFill/>
            <a:miter lim="800000"/>
            <a:headEnd/>
            <a:tailEnd/>
          </a:ln>
        </p:spPr>
        <p:txBody>
          <a:bodyPr wrap="none" anchor="ctr"/>
          <a:lstStyle/>
          <a:p>
            <a:endParaRPr lang="ru-RU" sz="1200"/>
          </a:p>
        </p:txBody>
      </p:sp>
      <p:sp>
        <p:nvSpPr>
          <p:cNvPr id="6148" name="Rectangle 120"/>
          <p:cNvSpPr>
            <a:spLocks noChangeArrowheads="1"/>
          </p:cNvSpPr>
          <p:nvPr/>
        </p:nvSpPr>
        <p:spPr bwMode="auto">
          <a:xfrm>
            <a:off x="2155825" y="166688"/>
            <a:ext cx="1581150" cy="731837"/>
          </a:xfrm>
          <a:prstGeom prst="rect">
            <a:avLst/>
          </a:prstGeom>
          <a:solidFill>
            <a:srgbClr val="3366FF"/>
          </a:solidFill>
          <a:ln w="9525">
            <a:noFill/>
            <a:miter lim="800000"/>
            <a:headEnd/>
            <a:tailEnd/>
          </a:ln>
        </p:spPr>
        <p:txBody>
          <a:bodyPr wrap="none" anchor="ctr"/>
          <a:lstStyle/>
          <a:p>
            <a:endParaRPr lang="ru-RU" sz="1200"/>
          </a:p>
        </p:txBody>
      </p:sp>
      <p:sp>
        <p:nvSpPr>
          <p:cNvPr id="6149" name="Rectangle 121"/>
          <p:cNvSpPr>
            <a:spLocks noChangeArrowheads="1"/>
          </p:cNvSpPr>
          <p:nvPr/>
        </p:nvSpPr>
        <p:spPr bwMode="auto">
          <a:xfrm>
            <a:off x="3803650" y="171450"/>
            <a:ext cx="1581150" cy="731838"/>
          </a:xfrm>
          <a:prstGeom prst="rect">
            <a:avLst/>
          </a:prstGeom>
          <a:solidFill>
            <a:srgbClr val="3366FF"/>
          </a:solidFill>
          <a:ln w="9525">
            <a:noFill/>
            <a:miter lim="800000"/>
            <a:headEnd/>
            <a:tailEnd/>
          </a:ln>
        </p:spPr>
        <p:txBody>
          <a:bodyPr wrap="none" anchor="ctr"/>
          <a:lstStyle/>
          <a:p>
            <a:endParaRPr lang="ru-RU" sz="1200"/>
          </a:p>
        </p:txBody>
      </p:sp>
      <p:sp>
        <p:nvSpPr>
          <p:cNvPr id="6150" name="Rectangle 122"/>
          <p:cNvSpPr>
            <a:spLocks noChangeArrowheads="1"/>
          </p:cNvSpPr>
          <p:nvPr/>
        </p:nvSpPr>
        <p:spPr bwMode="auto">
          <a:xfrm>
            <a:off x="5465763" y="176213"/>
            <a:ext cx="1581150" cy="731837"/>
          </a:xfrm>
          <a:prstGeom prst="rect">
            <a:avLst/>
          </a:prstGeom>
          <a:solidFill>
            <a:srgbClr val="3366FF"/>
          </a:solidFill>
          <a:ln w="9525">
            <a:noFill/>
            <a:miter lim="800000"/>
            <a:headEnd/>
            <a:tailEnd/>
          </a:ln>
        </p:spPr>
        <p:txBody>
          <a:bodyPr wrap="none" anchor="ctr"/>
          <a:lstStyle/>
          <a:p>
            <a:endParaRPr lang="ru-RU" sz="1200"/>
          </a:p>
        </p:txBody>
      </p:sp>
      <p:sp>
        <p:nvSpPr>
          <p:cNvPr id="6151" name="Rectangle 123"/>
          <p:cNvSpPr>
            <a:spLocks noChangeArrowheads="1"/>
          </p:cNvSpPr>
          <p:nvPr/>
        </p:nvSpPr>
        <p:spPr bwMode="auto">
          <a:xfrm>
            <a:off x="7127875" y="180975"/>
            <a:ext cx="1581150" cy="731838"/>
          </a:xfrm>
          <a:prstGeom prst="rect">
            <a:avLst/>
          </a:prstGeom>
          <a:solidFill>
            <a:srgbClr val="3366FF"/>
          </a:solidFill>
          <a:ln w="9525">
            <a:noFill/>
            <a:miter lim="800000"/>
            <a:headEnd/>
            <a:tailEnd/>
          </a:ln>
        </p:spPr>
        <p:txBody>
          <a:bodyPr wrap="none" anchor="ctr"/>
          <a:lstStyle/>
          <a:p>
            <a:endParaRPr lang="ru-RU" sz="1200"/>
          </a:p>
        </p:txBody>
      </p:sp>
      <p:sp>
        <p:nvSpPr>
          <p:cNvPr id="6152" name="Rectangle 94"/>
          <p:cNvSpPr>
            <a:spLocks noChangeArrowheads="1"/>
          </p:cNvSpPr>
          <p:nvPr/>
        </p:nvSpPr>
        <p:spPr bwMode="auto">
          <a:xfrm>
            <a:off x="2130425" y="2257425"/>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53" name="Rectangle 95"/>
          <p:cNvSpPr>
            <a:spLocks noChangeArrowheads="1"/>
          </p:cNvSpPr>
          <p:nvPr/>
        </p:nvSpPr>
        <p:spPr bwMode="auto">
          <a:xfrm>
            <a:off x="3790950" y="4516438"/>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54" name="Rectangle 96"/>
          <p:cNvSpPr>
            <a:spLocks noChangeArrowheads="1"/>
          </p:cNvSpPr>
          <p:nvPr/>
        </p:nvSpPr>
        <p:spPr bwMode="auto">
          <a:xfrm>
            <a:off x="5457825" y="1141413"/>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55" name="Rectangle 97"/>
          <p:cNvSpPr>
            <a:spLocks noChangeArrowheads="1"/>
          </p:cNvSpPr>
          <p:nvPr/>
        </p:nvSpPr>
        <p:spPr bwMode="auto">
          <a:xfrm>
            <a:off x="471488" y="4516438"/>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56" name="Rectangle 98"/>
          <p:cNvSpPr>
            <a:spLocks noChangeArrowheads="1"/>
          </p:cNvSpPr>
          <p:nvPr/>
        </p:nvSpPr>
        <p:spPr bwMode="auto">
          <a:xfrm>
            <a:off x="7116763" y="5638800"/>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57" name="Rectangle 99"/>
          <p:cNvSpPr>
            <a:spLocks noChangeArrowheads="1"/>
          </p:cNvSpPr>
          <p:nvPr/>
        </p:nvSpPr>
        <p:spPr bwMode="auto">
          <a:xfrm>
            <a:off x="7116763" y="3384550"/>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58" name="Rectangle 100"/>
          <p:cNvSpPr>
            <a:spLocks noChangeArrowheads="1"/>
          </p:cNvSpPr>
          <p:nvPr/>
        </p:nvSpPr>
        <p:spPr bwMode="auto">
          <a:xfrm>
            <a:off x="5457825" y="5638800"/>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59" name="Rectangle 101"/>
          <p:cNvSpPr>
            <a:spLocks noChangeArrowheads="1"/>
          </p:cNvSpPr>
          <p:nvPr/>
        </p:nvSpPr>
        <p:spPr bwMode="auto">
          <a:xfrm>
            <a:off x="3790950" y="5638800"/>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60" name="Rectangle 102"/>
          <p:cNvSpPr>
            <a:spLocks noChangeArrowheads="1"/>
          </p:cNvSpPr>
          <p:nvPr/>
        </p:nvSpPr>
        <p:spPr bwMode="auto">
          <a:xfrm>
            <a:off x="2130425" y="5638800"/>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61" name="Rectangle 103"/>
          <p:cNvSpPr>
            <a:spLocks noChangeArrowheads="1"/>
          </p:cNvSpPr>
          <p:nvPr/>
        </p:nvSpPr>
        <p:spPr bwMode="auto">
          <a:xfrm>
            <a:off x="471488" y="5638800"/>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62" name="Rectangle 104"/>
          <p:cNvSpPr>
            <a:spLocks noChangeArrowheads="1"/>
          </p:cNvSpPr>
          <p:nvPr/>
        </p:nvSpPr>
        <p:spPr bwMode="auto">
          <a:xfrm>
            <a:off x="5457825" y="4516438"/>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63" name="Rectangle 105"/>
          <p:cNvSpPr>
            <a:spLocks noChangeArrowheads="1"/>
          </p:cNvSpPr>
          <p:nvPr/>
        </p:nvSpPr>
        <p:spPr bwMode="auto">
          <a:xfrm>
            <a:off x="7116763" y="4516438"/>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64" name="Rectangle 106"/>
          <p:cNvSpPr>
            <a:spLocks noChangeArrowheads="1"/>
          </p:cNvSpPr>
          <p:nvPr/>
        </p:nvSpPr>
        <p:spPr bwMode="auto">
          <a:xfrm>
            <a:off x="2130425" y="4516438"/>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65" name="Rectangle 107"/>
          <p:cNvSpPr>
            <a:spLocks noChangeArrowheads="1"/>
          </p:cNvSpPr>
          <p:nvPr/>
        </p:nvSpPr>
        <p:spPr bwMode="auto">
          <a:xfrm>
            <a:off x="471488" y="3384550"/>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66" name="Rectangle 109"/>
          <p:cNvSpPr>
            <a:spLocks noChangeArrowheads="1"/>
          </p:cNvSpPr>
          <p:nvPr/>
        </p:nvSpPr>
        <p:spPr bwMode="auto">
          <a:xfrm>
            <a:off x="471488" y="1141413"/>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67" name="Rectangle 108"/>
          <p:cNvSpPr>
            <a:spLocks noChangeArrowheads="1"/>
          </p:cNvSpPr>
          <p:nvPr/>
        </p:nvSpPr>
        <p:spPr bwMode="auto">
          <a:xfrm>
            <a:off x="471488" y="2257425"/>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68" name="Rectangle 110"/>
          <p:cNvSpPr>
            <a:spLocks noChangeArrowheads="1"/>
          </p:cNvSpPr>
          <p:nvPr/>
        </p:nvSpPr>
        <p:spPr bwMode="auto">
          <a:xfrm>
            <a:off x="2130425" y="3384550"/>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69" name="Rectangle 111"/>
          <p:cNvSpPr>
            <a:spLocks noChangeArrowheads="1"/>
          </p:cNvSpPr>
          <p:nvPr/>
        </p:nvSpPr>
        <p:spPr bwMode="auto">
          <a:xfrm>
            <a:off x="2130425" y="1141413"/>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70" name="Rectangle 112"/>
          <p:cNvSpPr>
            <a:spLocks noChangeArrowheads="1"/>
          </p:cNvSpPr>
          <p:nvPr/>
        </p:nvSpPr>
        <p:spPr bwMode="auto">
          <a:xfrm>
            <a:off x="3790950" y="3384550"/>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71" name="Rectangle 113"/>
          <p:cNvSpPr>
            <a:spLocks noChangeArrowheads="1"/>
          </p:cNvSpPr>
          <p:nvPr/>
        </p:nvSpPr>
        <p:spPr bwMode="auto">
          <a:xfrm>
            <a:off x="3790950" y="2257425"/>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72" name="Rectangle 114"/>
          <p:cNvSpPr>
            <a:spLocks noChangeArrowheads="1"/>
          </p:cNvSpPr>
          <p:nvPr/>
        </p:nvSpPr>
        <p:spPr bwMode="auto">
          <a:xfrm>
            <a:off x="3790950" y="1141413"/>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73" name="Rectangle 115"/>
          <p:cNvSpPr>
            <a:spLocks noChangeArrowheads="1"/>
          </p:cNvSpPr>
          <p:nvPr/>
        </p:nvSpPr>
        <p:spPr bwMode="auto">
          <a:xfrm>
            <a:off x="5457825" y="3384550"/>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74" name="Rectangle 116"/>
          <p:cNvSpPr>
            <a:spLocks noChangeArrowheads="1"/>
          </p:cNvSpPr>
          <p:nvPr/>
        </p:nvSpPr>
        <p:spPr bwMode="auto">
          <a:xfrm>
            <a:off x="5457825" y="2257425"/>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75" name="Rectangle 117"/>
          <p:cNvSpPr>
            <a:spLocks noChangeArrowheads="1"/>
          </p:cNvSpPr>
          <p:nvPr/>
        </p:nvSpPr>
        <p:spPr bwMode="auto">
          <a:xfrm>
            <a:off x="7116763" y="2257425"/>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6176" name="Rectangle 118"/>
          <p:cNvSpPr>
            <a:spLocks noChangeArrowheads="1"/>
          </p:cNvSpPr>
          <p:nvPr/>
        </p:nvSpPr>
        <p:spPr bwMode="auto">
          <a:xfrm>
            <a:off x="7116763" y="1141413"/>
            <a:ext cx="1581150" cy="1050925"/>
          </a:xfrm>
          <a:prstGeom prst="rect">
            <a:avLst/>
          </a:prstGeom>
          <a:solidFill>
            <a:srgbClr val="3366FF"/>
          </a:solidFill>
          <a:ln w="9525">
            <a:noFill/>
            <a:miter lim="800000"/>
            <a:headEnd/>
            <a:tailEnd/>
          </a:ln>
        </p:spPr>
        <p:txBody>
          <a:bodyPr wrap="none" anchor="ctr"/>
          <a:lstStyle/>
          <a:p>
            <a:endParaRPr lang="ru-RU" sz="1200"/>
          </a:p>
        </p:txBody>
      </p:sp>
      <p:sp>
        <p:nvSpPr>
          <p:cNvPr id="2112" name="Rectangle 64"/>
          <p:cNvSpPr>
            <a:spLocks noChangeAspect="1" noChangeArrowheads="1"/>
          </p:cNvSpPr>
          <p:nvPr/>
        </p:nvSpPr>
        <p:spPr bwMode="auto">
          <a:xfrm>
            <a:off x="471488" y="1141413"/>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dirty="0">
                <a:solidFill>
                  <a:schemeClr val="bg1"/>
                </a:solidFill>
                <a:effectLst>
                  <a:outerShdw blurRad="38100" dist="38100" dir="2700000" algn="tl">
                    <a:srgbClr val="000000"/>
                  </a:outerShdw>
                </a:effectLst>
                <a:hlinkClick r:id="rId5" action="ppaction://hlinksldjump"/>
              </a:rPr>
              <a:t>100</a:t>
            </a:r>
            <a:endParaRPr lang="en-US" sz="3200" b="1" dirty="0">
              <a:solidFill>
                <a:schemeClr val="bg1"/>
              </a:solidFill>
              <a:effectLst>
                <a:outerShdw blurRad="38100" dist="38100" dir="2700000" algn="tl">
                  <a:srgbClr val="000000"/>
                </a:outerShdw>
              </a:effectLst>
            </a:endParaRPr>
          </a:p>
        </p:txBody>
      </p:sp>
      <p:sp>
        <p:nvSpPr>
          <p:cNvPr id="2114" name="Rectangle 66"/>
          <p:cNvSpPr>
            <a:spLocks noChangeAspect="1" noChangeArrowheads="1"/>
          </p:cNvSpPr>
          <p:nvPr/>
        </p:nvSpPr>
        <p:spPr bwMode="auto">
          <a:xfrm>
            <a:off x="471488" y="2257425"/>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6" action="ppaction://hlinksldjump"/>
              </a:rPr>
              <a:t>200</a:t>
            </a:r>
            <a:endParaRPr lang="en-US" sz="3200" b="1">
              <a:solidFill>
                <a:schemeClr val="bg1"/>
              </a:solidFill>
              <a:effectLst>
                <a:outerShdw blurRad="38100" dist="38100" dir="2700000" algn="tl">
                  <a:srgbClr val="000000"/>
                </a:outerShdw>
              </a:effectLst>
            </a:endParaRPr>
          </a:p>
        </p:txBody>
      </p:sp>
      <p:sp>
        <p:nvSpPr>
          <p:cNvPr id="2115" name="Rectangle 67"/>
          <p:cNvSpPr>
            <a:spLocks noChangeAspect="1" noChangeArrowheads="1"/>
          </p:cNvSpPr>
          <p:nvPr/>
        </p:nvSpPr>
        <p:spPr bwMode="auto">
          <a:xfrm>
            <a:off x="471488" y="338455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7" action="ppaction://hlinksldjump"/>
              </a:rPr>
              <a:t>300</a:t>
            </a:r>
            <a:endParaRPr lang="en-US" sz="3200" b="1">
              <a:solidFill>
                <a:schemeClr val="bg1"/>
              </a:solidFill>
              <a:effectLst>
                <a:outerShdw blurRad="38100" dist="38100" dir="2700000" algn="tl">
                  <a:srgbClr val="000000"/>
                </a:outerShdw>
              </a:effectLst>
            </a:endParaRPr>
          </a:p>
        </p:txBody>
      </p:sp>
      <p:sp>
        <p:nvSpPr>
          <p:cNvPr id="2116" name="Rectangle 68"/>
          <p:cNvSpPr>
            <a:spLocks noChangeAspect="1" noChangeArrowheads="1"/>
          </p:cNvSpPr>
          <p:nvPr/>
        </p:nvSpPr>
        <p:spPr bwMode="auto">
          <a:xfrm>
            <a:off x="471488" y="4516438"/>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8" action="ppaction://hlinksldjump"/>
              </a:rPr>
              <a:t>400</a:t>
            </a:r>
            <a:endParaRPr lang="en-US" sz="3200" b="1">
              <a:solidFill>
                <a:schemeClr val="bg1"/>
              </a:solidFill>
              <a:effectLst>
                <a:outerShdw blurRad="38100" dist="38100" dir="2700000" algn="tl">
                  <a:srgbClr val="000000"/>
                </a:outerShdw>
              </a:effectLst>
            </a:endParaRPr>
          </a:p>
        </p:txBody>
      </p:sp>
      <p:sp>
        <p:nvSpPr>
          <p:cNvPr id="2117" name="Rectangle 69"/>
          <p:cNvSpPr>
            <a:spLocks noChangeAspect="1" noChangeArrowheads="1"/>
          </p:cNvSpPr>
          <p:nvPr/>
        </p:nvSpPr>
        <p:spPr bwMode="auto">
          <a:xfrm>
            <a:off x="471488" y="563880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9" action="ppaction://hlinksldjump"/>
              </a:rPr>
              <a:t>500</a:t>
            </a:r>
            <a:endParaRPr lang="en-US" sz="3200" b="1">
              <a:solidFill>
                <a:schemeClr val="bg1"/>
              </a:solidFill>
              <a:effectLst>
                <a:outerShdw blurRad="38100" dist="38100" dir="2700000" algn="tl">
                  <a:srgbClr val="000000"/>
                </a:outerShdw>
              </a:effectLst>
            </a:endParaRPr>
          </a:p>
        </p:txBody>
      </p:sp>
      <p:sp>
        <p:nvSpPr>
          <p:cNvPr id="2118" name="Rectangle 70"/>
          <p:cNvSpPr>
            <a:spLocks noChangeAspect="1" noChangeArrowheads="1"/>
          </p:cNvSpPr>
          <p:nvPr/>
        </p:nvSpPr>
        <p:spPr bwMode="auto">
          <a:xfrm>
            <a:off x="2130425" y="1141413"/>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dirty="0">
                <a:solidFill>
                  <a:schemeClr val="bg1"/>
                </a:solidFill>
                <a:effectLst>
                  <a:outerShdw blurRad="38100" dist="38100" dir="2700000" algn="tl">
                    <a:srgbClr val="000000"/>
                  </a:outerShdw>
                </a:effectLst>
                <a:hlinkClick r:id="rId10" action="ppaction://hlinksldjump"/>
              </a:rPr>
              <a:t>100</a:t>
            </a:r>
            <a:endParaRPr lang="en-US" sz="3200" b="1" dirty="0">
              <a:solidFill>
                <a:schemeClr val="bg1"/>
              </a:solidFill>
              <a:effectLst>
                <a:outerShdw blurRad="38100" dist="38100" dir="2700000" algn="tl">
                  <a:srgbClr val="000000"/>
                </a:outerShdw>
              </a:effectLst>
            </a:endParaRPr>
          </a:p>
        </p:txBody>
      </p:sp>
      <p:sp>
        <p:nvSpPr>
          <p:cNvPr id="2119" name="Rectangle 71"/>
          <p:cNvSpPr>
            <a:spLocks noChangeAspect="1" noChangeArrowheads="1"/>
          </p:cNvSpPr>
          <p:nvPr/>
        </p:nvSpPr>
        <p:spPr bwMode="auto">
          <a:xfrm>
            <a:off x="2130425" y="2257425"/>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1" action="ppaction://hlinksldjump"/>
              </a:rPr>
              <a:t>200</a:t>
            </a:r>
            <a:endParaRPr lang="en-US" sz="3200" b="1">
              <a:solidFill>
                <a:schemeClr val="bg1"/>
              </a:solidFill>
              <a:effectLst>
                <a:outerShdw blurRad="38100" dist="38100" dir="2700000" algn="tl">
                  <a:srgbClr val="000000"/>
                </a:outerShdw>
              </a:effectLst>
            </a:endParaRPr>
          </a:p>
        </p:txBody>
      </p:sp>
      <p:sp>
        <p:nvSpPr>
          <p:cNvPr id="2120" name="Rectangle 72"/>
          <p:cNvSpPr>
            <a:spLocks noChangeAspect="1" noChangeArrowheads="1"/>
          </p:cNvSpPr>
          <p:nvPr/>
        </p:nvSpPr>
        <p:spPr bwMode="auto">
          <a:xfrm>
            <a:off x="2130425" y="338455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2" action="ppaction://hlinksldjump"/>
              </a:rPr>
              <a:t>300</a:t>
            </a:r>
            <a:endParaRPr lang="en-US" sz="3200" b="1">
              <a:solidFill>
                <a:schemeClr val="bg1"/>
              </a:solidFill>
              <a:effectLst>
                <a:outerShdw blurRad="38100" dist="38100" dir="2700000" algn="tl">
                  <a:srgbClr val="000000"/>
                </a:outerShdw>
              </a:effectLst>
            </a:endParaRPr>
          </a:p>
        </p:txBody>
      </p:sp>
      <p:sp>
        <p:nvSpPr>
          <p:cNvPr id="2121" name="Rectangle 73"/>
          <p:cNvSpPr>
            <a:spLocks noChangeAspect="1" noChangeArrowheads="1"/>
          </p:cNvSpPr>
          <p:nvPr/>
        </p:nvSpPr>
        <p:spPr bwMode="auto">
          <a:xfrm>
            <a:off x="2130425" y="4516438"/>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3" action="ppaction://hlinksldjump"/>
              </a:rPr>
              <a:t>400</a:t>
            </a:r>
            <a:endParaRPr lang="en-US" sz="3200" b="1">
              <a:solidFill>
                <a:schemeClr val="bg1"/>
              </a:solidFill>
              <a:effectLst>
                <a:outerShdw blurRad="38100" dist="38100" dir="2700000" algn="tl">
                  <a:srgbClr val="000000"/>
                </a:outerShdw>
              </a:effectLst>
            </a:endParaRPr>
          </a:p>
        </p:txBody>
      </p:sp>
      <p:sp>
        <p:nvSpPr>
          <p:cNvPr id="2122" name="Rectangle 74"/>
          <p:cNvSpPr>
            <a:spLocks noChangeAspect="1" noChangeArrowheads="1"/>
          </p:cNvSpPr>
          <p:nvPr/>
        </p:nvSpPr>
        <p:spPr bwMode="auto">
          <a:xfrm>
            <a:off x="2130425" y="563880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4" action="ppaction://hlinksldjump"/>
              </a:rPr>
              <a:t>500</a:t>
            </a:r>
            <a:endParaRPr lang="en-US" sz="3200" b="1">
              <a:solidFill>
                <a:schemeClr val="bg1"/>
              </a:solidFill>
              <a:effectLst>
                <a:outerShdw blurRad="38100" dist="38100" dir="2700000" algn="tl">
                  <a:srgbClr val="000000"/>
                </a:outerShdw>
              </a:effectLst>
            </a:endParaRPr>
          </a:p>
        </p:txBody>
      </p:sp>
      <p:sp>
        <p:nvSpPr>
          <p:cNvPr id="2123" name="Rectangle 75"/>
          <p:cNvSpPr>
            <a:spLocks noChangeAspect="1" noChangeArrowheads="1"/>
          </p:cNvSpPr>
          <p:nvPr/>
        </p:nvSpPr>
        <p:spPr bwMode="auto">
          <a:xfrm>
            <a:off x="3790950" y="1141413"/>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dirty="0">
                <a:solidFill>
                  <a:schemeClr val="bg1"/>
                </a:solidFill>
                <a:effectLst>
                  <a:outerShdw blurRad="38100" dist="38100" dir="2700000" algn="tl">
                    <a:srgbClr val="000000"/>
                  </a:outerShdw>
                </a:effectLst>
                <a:hlinkClick r:id="rId15" action="ppaction://hlinksldjump"/>
              </a:rPr>
              <a:t>100</a:t>
            </a:r>
            <a:endParaRPr lang="en-US" sz="3200" b="1" dirty="0">
              <a:solidFill>
                <a:schemeClr val="bg1"/>
              </a:solidFill>
              <a:effectLst>
                <a:outerShdw blurRad="38100" dist="38100" dir="2700000" algn="tl">
                  <a:srgbClr val="000000"/>
                </a:outerShdw>
              </a:effectLst>
            </a:endParaRPr>
          </a:p>
        </p:txBody>
      </p:sp>
      <p:sp>
        <p:nvSpPr>
          <p:cNvPr id="2124" name="Rectangle 76"/>
          <p:cNvSpPr>
            <a:spLocks noChangeAspect="1" noChangeArrowheads="1"/>
          </p:cNvSpPr>
          <p:nvPr/>
        </p:nvSpPr>
        <p:spPr bwMode="auto">
          <a:xfrm>
            <a:off x="3790950" y="2257425"/>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6" action="ppaction://hlinksldjump"/>
              </a:rPr>
              <a:t>200</a:t>
            </a:r>
            <a:endParaRPr lang="en-US" sz="3200" b="1">
              <a:solidFill>
                <a:schemeClr val="bg1"/>
              </a:solidFill>
              <a:effectLst>
                <a:outerShdw blurRad="38100" dist="38100" dir="2700000" algn="tl">
                  <a:srgbClr val="000000"/>
                </a:outerShdw>
              </a:effectLst>
            </a:endParaRPr>
          </a:p>
        </p:txBody>
      </p:sp>
      <p:sp>
        <p:nvSpPr>
          <p:cNvPr id="2125" name="Rectangle 77"/>
          <p:cNvSpPr>
            <a:spLocks noChangeAspect="1" noChangeArrowheads="1"/>
          </p:cNvSpPr>
          <p:nvPr/>
        </p:nvSpPr>
        <p:spPr bwMode="auto">
          <a:xfrm>
            <a:off x="3790950" y="338455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7" action="ppaction://hlinksldjump"/>
              </a:rPr>
              <a:t>300</a:t>
            </a:r>
            <a:endParaRPr lang="en-US" sz="3200" b="1">
              <a:solidFill>
                <a:schemeClr val="bg1"/>
              </a:solidFill>
              <a:effectLst>
                <a:outerShdw blurRad="38100" dist="38100" dir="2700000" algn="tl">
                  <a:srgbClr val="000000"/>
                </a:outerShdw>
              </a:effectLst>
            </a:endParaRPr>
          </a:p>
        </p:txBody>
      </p:sp>
      <p:sp>
        <p:nvSpPr>
          <p:cNvPr id="2126" name="Rectangle 78"/>
          <p:cNvSpPr>
            <a:spLocks noChangeAspect="1" noChangeArrowheads="1"/>
          </p:cNvSpPr>
          <p:nvPr/>
        </p:nvSpPr>
        <p:spPr bwMode="auto">
          <a:xfrm>
            <a:off x="3790950" y="4516438"/>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8" action="ppaction://hlinksldjump"/>
              </a:rPr>
              <a:t>400</a:t>
            </a:r>
            <a:endParaRPr lang="en-US" sz="3200" b="1">
              <a:solidFill>
                <a:schemeClr val="bg1"/>
              </a:solidFill>
              <a:effectLst>
                <a:outerShdw blurRad="38100" dist="38100" dir="2700000" algn="tl">
                  <a:srgbClr val="000000"/>
                </a:outerShdw>
              </a:effectLst>
            </a:endParaRPr>
          </a:p>
        </p:txBody>
      </p:sp>
      <p:sp>
        <p:nvSpPr>
          <p:cNvPr id="2127" name="Rectangle 79"/>
          <p:cNvSpPr>
            <a:spLocks noChangeAspect="1" noChangeArrowheads="1"/>
          </p:cNvSpPr>
          <p:nvPr/>
        </p:nvSpPr>
        <p:spPr bwMode="auto">
          <a:xfrm>
            <a:off x="3790950" y="563880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9" action="ppaction://hlinksldjump"/>
              </a:rPr>
              <a:t>500</a:t>
            </a:r>
            <a:endParaRPr lang="en-US" sz="3200" b="1">
              <a:solidFill>
                <a:schemeClr val="bg1"/>
              </a:solidFill>
              <a:effectLst>
                <a:outerShdw blurRad="38100" dist="38100" dir="2700000" algn="tl">
                  <a:srgbClr val="000000"/>
                </a:outerShdw>
              </a:effectLst>
            </a:endParaRPr>
          </a:p>
        </p:txBody>
      </p:sp>
      <p:sp>
        <p:nvSpPr>
          <p:cNvPr id="2128" name="Rectangle 80"/>
          <p:cNvSpPr>
            <a:spLocks noChangeAspect="1" noChangeArrowheads="1"/>
          </p:cNvSpPr>
          <p:nvPr/>
        </p:nvSpPr>
        <p:spPr bwMode="auto">
          <a:xfrm>
            <a:off x="5457825" y="1141413"/>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0" action="ppaction://hlinksldjump"/>
              </a:rPr>
              <a:t>100</a:t>
            </a:r>
            <a:endParaRPr lang="en-US" sz="3200" b="1">
              <a:solidFill>
                <a:schemeClr val="bg1"/>
              </a:solidFill>
              <a:effectLst>
                <a:outerShdw blurRad="38100" dist="38100" dir="2700000" algn="tl">
                  <a:srgbClr val="000000"/>
                </a:outerShdw>
              </a:effectLst>
            </a:endParaRPr>
          </a:p>
        </p:txBody>
      </p:sp>
      <p:sp>
        <p:nvSpPr>
          <p:cNvPr id="2129" name="Rectangle 81"/>
          <p:cNvSpPr>
            <a:spLocks noChangeAspect="1" noChangeArrowheads="1"/>
          </p:cNvSpPr>
          <p:nvPr/>
        </p:nvSpPr>
        <p:spPr bwMode="auto">
          <a:xfrm>
            <a:off x="5457825" y="2257425"/>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1" action="ppaction://hlinksldjump"/>
              </a:rPr>
              <a:t>200</a:t>
            </a:r>
            <a:endParaRPr lang="en-US" sz="3200" b="1">
              <a:solidFill>
                <a:schemeClr val="bg1"/>
              </a:solidFill>
              <a:effectLst>
                <a:outerShdw blurRad="38100" dist="38100" dir="2700000" algn="tl">
                  <a:srgbClr val="000000"/>
                </a:outerShdw>
              </a:effectLst>
            </a:endParaRPr>
          </a:p>
        </p:txBody>
      </p:sp>
      <p:sp>
        <p:nvSpPr>
          <p:cNvPr id="2130" name="Rectangle 82"/>
          <p:cNvSpPr>
            <a:spLocks noChangeAspect="1" noChangeArrowheads="1"/>
          </p:cNvSpPr>
          <p:nvPr/>
        </p:nvSpPr>
        <p:spPr bwMode="auto">
          <a:xfrm>
            <a:off x="5457825" y="338455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2" action="ppaction://hlinksldjump"/>
              </a:rPr>
              <a:t>300</a:t>
            </a:r>
            <a:endParaRPr lang="en-US" sz="3200" b="1">
              <a:solidFill>
                <a:schemeClr val="bg1"/>
              </a:solidFill>
              <a:effectLst>
                <a:outerShdw blurRad="38100" dist="38100" dir="2700000" algn="tl">
                  <a:srgbClr val="000000"/>
                </a:outerShdw>
              </a:effectLst>
            </a:endParaRPr>
          </a:p>
        </p:txBody>
      </p:sp>
      <p:sp>
        <p:nvSpPr>
          <p:cNvPr id="2131" name="Rectangle 83"/>
          <p:cNvSpPr>
            <a:spLocks noChangeAspect="1" noChangeArrowheads="1"/>
          </p:cNvSpPr>
          <p:nvPr/>
        </p:nvSpPr>
        <p:spPr bwMode="auto">
          <a:xfrm>
            <a:off x="5457825" y="4516438"/>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3" action="ppaction://hlinksldjump"/>
              </a:rPr>
              <a:t>400</a:t>
            </a:r>
            <a:endParaRPr lang="en-US" sz="3200" b="1">
              <a:solidFill>
                <a:schemeClr val="bg1"/>
              </a:solidFill>
              <a:effectLst>
                <a:outerShdw blurRad="38100" dist="38100" dir="2700000" algn="tl">
                  <a:srgbClr val="000000"/>
                </a:outerShdw>
              </a:effectLst>
            </a:endParaRPr>
          </a:p>
        </p:txBody>
      </p:sp>
      <p:sp>
        <p:nvSpPr>
          <p:cNvPr id="2132" name="Rectangle 84"/>
          <p:cNvSpPr>
            <a:spLocks noChangeAspect="1" noChangeArrowheads="1"/>
          </p:cNvSpPr>
          <p:nvPr/>
        </p:nvSpPr>
        <p:spPr bwMode="auto">
          <a:xfrm>
            <a:off x="5457825" y="563880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4" action="ppaction://hlinksldjump"/>
              </a:rPr>
              <a:t>500</a:t>
            </a:r>
            <a:endParaRPr lang="en-US" sz="3200" b="1">
              <a:solidFill>
                <a:schemeClr val="bg1"/>
              </a:solidFill>
              <a:effectLst>
                <a:outerShdw blurRad="38100" dist="38100" dir="2700000" algn="tl">
                  <a:srgbClr val="000000"/>
                </a:outerShdw>
              </a:effectLst>
            </a:endParaRPr>
          </a:p>
        </p:txBody>
      </p:sp>
      <p:sp>
        <p:nvSpPr>
          <p:cNvPr id="2133" name="Rectangle 85"/>
          <p:cNvSpPr>
            <a:spLocks noChangeAspect="1" noChangeArrowheads="1"/>
          </p:cNvSpPr>
          <p:nvPr/>
        </p:nvSpPr>
        <p:spPr bwMode="auto">
          <a:xfrm>
            <a:off x="7116763" y="1141413"/>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5" action="ppaction://hlinksldjump"/>
              </a:rPr>
              <a:t>100</a:t>
            </a:r>
            <a:endParaRPr lang="en-US" sz="3200" b="1">
              <a:solidFill>
                <a:schemeClr val="bg1"/>
              </a:solidFill>
              <a:effectLst>
                <a:outerShdw blurRad="38100" dist="38100" dir="2700000" algn="tl">
                  <a:srgbClr val="000000"/>
                </a:outerShdw>
              </a:effectLst>
            </a:endParaRPr>
          </a:p>
        </p:txBody>
      </p:sp>
      <p:sp>
        <p:nvSpPr>
          <p:cNvPr id="2134" name="Rectangle 86"/>
          <p:cNvSpPr>
            <a:spLocks noChangeAspect="1" noChangeArrowheads="1"/>
          </p:cNvSpPr>
          <p:nvPr/>
        </p:nvSpPr>
        <p:spPr bwMode="auto">
          <a:xfrm>
            <a:off x="7116763" y="2257425"/>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6" action="ppaction://hlinksldjump"/>
              </a:rPr>
              <a:t>200</a:t>
            </a:r>
            <a:endParaRPr lang="en-US" sz="3200" b="1">
              <a:solidFill>
                <a:schemeClr val="bg1"/>
              </a:solidFill>
              <a:effectLst>
                <a:outerShdw blurRad="38100" dist="38100" dir="2700000" algn="tl">
                  <a:srgbClr val="000000"/>
                </a:outerShdw>
              </a:effectLst>
            </a:endParaRPr>
          </a:p>
        </p:txBody>
      </p:sp>
      <p:sp>
        <p:nvSpPr>
          <p:cNvPr id="2135" name="Rectangle 87"/>
          <p:cNvSpPr>
            <a:spLocks noChangeAspect="1" noChangeArrowheads="1"/>
          </p:cNvSpPr>
          <p:nvPr/>
        </p:nvSpPr>
        <p:spPr bwMode="auto">
          <a:xfrm>
            <a:off x="7116763" y="338455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7" action="ppaction://hlinksldjump"/>
              </a:rPr>
              <a:t>300</a:t>
            </a:r>
            <a:endParaRPr lang="en-US" sz="3200" b="1">
              <a:solidFill>
                <a:schemeClr val="bg1"/>
              </a:solidFill>
              <a:effectLst>
                <a:outerShdw blurRad="38100" dist="38100" dir="2700000" algn="tl">
                  <a:srgbClr val="000000"/>
                </a:outerShdw>
              </a:effectLst>
            </a:endParaRPr>
          </a:p>
        </p:txBody>
      </p:sp>
      <p:sp>
        <p:nvSpPr>
          <p:cNvPr id="2136" name="Rectangle 88"/>
          <p:cNvSpPr>
            <a:spLocks noChangeAspect="1" noChangeArrowheads="1"/>
          </p:cNvSpPr>
          <p:nvPr/>
        </p:nvSpPr>
        <p:spPr bwMode="auto">
          <a:xfrm>
            <a:off x="7116763" y="4516438"/>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8" action="ppaction://hlinksldjump"/>
              </a:rPr>
              <a:t>400</a:t>
            </a:r>
            <a:endParaRPr lang="en-US" sz="3200" b="1">
              <a:solidFill>
                <a:schemeClr val="bg1"/>
              </a:solidFill>
              <a:effectLst>
                <a:outerShdw blurRad="38100" dist="38100" dir="2700000" algn="tl">
                  <a:srgbClr val="000000"/>
                </a:outerShdw>
              </a:effectLst>
            </a:endParaRPr>
          </a:p>
        </p:txBody>
      </p:sp>
      <p:sp>
        <p:nvSpPr>
          <p:cNvPr id="2137" name="Rectangle 89"/>
          <p:cNvSpPr>
            <a:spLocks noChangeAspect="1" noChangeArrowheads="1"/>
          </p:cNvSpPr>
          <p:nvPr/>
        </p:nvSpPr>
        <p:spPr bwMode="auto">
          <a:xfrm>
            <a:off x="7116763" y="563880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9" action="ppaction://hlinksldjump"/>
              </a:rPr>
              <a:t>500</a:t>
            </a:r>
            <a:endParaRPr lang="en-US" sz="3200" b="1">
              <a:solidFill>
                <a:schemeClr val="bg1"/>
              </a:solidFill>
              <a:effectLst>
                <a:outerShdw blurRad="38100" dist="38100" dir="2700000" algn="tl">
                  <a:srgbClr val="000000"/>
                </a:outerShdw>
              </a:effectLst>
            </a:endParaRPr>
          </a:p>
        </p:txBody>
      </p:sp>
      <p:sp>
        <p:nvSpPr>
          <p:cNvPr id="2113" name="Rectangle 65">
            <a:hlinkClick r:id="" action="ppaction://hlinkshowjump?jump=nextslide"/>
          </p:cNvPr>
          <p:cNvSpPr>
            <a:spLocks noChangeAspect="1" noChangeArrowheads="1"/>
          </p:cNvSpPr>
          <p:nvPr/>
        </p:nvSpPr>
        <p:spPr bwMode="auto">
          <a:xfrm>
            <a:off x="471488" y="160338"/>
            <a:ext cx="1581150" cy="731837"/>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r>
              <a:rPr lang="ru-RU" sz="2000" b="1">
                <a:solidFill>
                  <a:srgbClr val="FFCC00"/>
                </a:solidFill>
                <a:effectLst>
                  <a:outerShdw blurRad="38100" dist="38100" dir="2700000" algn="tl">
                    <a:srgbClr val="000000"/>
                  </a:outerShdw>
                </a:effectLst>
              </a:rPr>
              <a:t>Сложение</a:t>
            </a:r>
          </a:p>
        </p:txBody>
      </p:sp>
      <p:sp>
        <p:nvSpPr>
          <p:cNvPr id="2138" name="Rectangle 90">
            <a:hlinkClick r:id="" action="ppaction://hlinkshowjump?jump=nextslide"/>
          </p:cNvPr>
          <p:cNvSpPr>
            <a:spLocks noChangeAspect="1" noChangeArrowheads="1"/>
          </p:cNvSpPr>
          <p:nvPr/>
        </p:nvSpPr>
        <p:spPr bwMode="auto">
          <a:xfrm>
            <a:off x="2143125" y="166688"/>
            <a:ext cx="1581150" cy="731837"/>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r>
              <a:rPr lang="ru-RU" sz="2000" b="1">
                <a:solidFill>
                  <a:srgbClr val="FFCC00"/>
                </a:solidFill>
                <a:effectLst>
                  <a:outerShdw blurRad="38100" dist="38100" dir="2700000" algn="tl">
                    <a:srgbClr val="000000"/>
                  </a:outerShdw>
                </a:effectLst>
              </a:rPr>
              <a:t>Вычитание</a:t>
            </a:r>
            <a:endParaRPr lang="en-US" sz="2000" b="1">
              <a:solidFill>
                <a:srgbClr val="FFCC00"/>
              </a:solidFill>
              <a:effectLst>
                <a:outerShdw blurRad="38100" dist="38100" dir="2700000" algn="tl">
                  <a:srgbClr val="000000"/>
                </a:outerShdw>
              </a:effectLst>
            </a:endParaRPr>
          </a:p>
        </p:txBody>
      </p:sp>
      <p:sp>
        <p:nvSpPr>
          <p:cNvPr id="2139" name="Rectangle 91">
            <a:hlinkClick r:id="" action="ppaction://hlinkshowjump?jump=nextslide"/>
          </p:cNvPr>
          <p:cNvSpPr>
            <a:spLocks noChangeAspect="1" noChangeArrowheads="1"/>
          </p:cNvSpPr>
          <p:nvPr/>
        </p:nvSpPr>
        <p:spPr bwMode="auto">
          <a:xfrm>
            <a:off x="3797300" y="166688"/>
            <a:ext cx="1581150" cy="731837"/>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r>
              <a:rPr lang="ru-RU" sz="2000" b="1">
                <a:solidFill>
                  <a:srgbClr val="FFCC00"/>
                </a:solidFill>
                <a:effectLst>
                  <a:outerShdw blurRad="38100" dist="38100" dir="2700000" algn="tl">
                    <a:srgbClr val="000000"/>
                  </a:outerShdw>
                </a:effectLst>
              </a:rPr>
              <a:t>Умножение</a:t>
            </a:r>
            <a:endParaRPr lang="en-US" sz="2000" b="1">
              <a:solidFill>
                <a:srgbClr val="FFCC00"/>
              </a:solidFill>
              <a:effectLst>
                <a:outerShdw blurRad="38100" dist="38100" dir="2700000" algn="tl">
                  <a:srgbClr val="000000"/>
                </a:outerShdw>
              </a:effectLst>
            </a:endParaRPr>
          </a:p>
        </p:txBody>
      </p:sp>
      <p:sp>
        <p:nvSpPr>
          <p:cNvPr id="2140" name="Rectangle 92">
            <a:hlinkClick r:id="" action="ppaction://hlinkshowjump?jump=nextslide"/>
          </p:cNvPr>
          <p:cNvSpPr>
            <a:spLocks noChangeAspect="1" noChangeArrowheads="1"/>
          </p:cNvSpPr>
          <p:nvPr/>
        </p:nvSpPr>
        <p:spPr bwMode="auto">
          <a:xfrm>
            <a:off x="5464175" y="173038"/>
            <a:ext cx="1581150" cy="731837"/>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r>
              <a:rPr lang="ru-RU" sz="2000" b="1">
                <a:solidFill>
                  <a:srgbClr val="FFCC00"/>
                </a:solidFill>
                <a:effectLst>
                  <a:outerShdw blurRad="38100" dist="38100" dir="2700000" algn="tl">
                    <a:srgbClr val="000000"/>
                  </a:outerShdw>
                </a:effectLst>
              </a:rPr>
              <a:t>Деление</a:t>
            </a:r>
            <a:endParaRPr lang="en-US" sz="2000" b="1">
              <a:solidFill>
                <a:srgbClr val="FFCC00"/>
              </a:solidFill>
              <a:effectLst>
                <a:outerShdw blurRad="38100" dist="38100" dir="2700000" algn="tl">
                  <a:srgbClr val="000000"/>
                </a:outerShdw>
              </a:effectLst>
            </a:endParaRPr>
          </a:p>
        </p:txBody>
      </p:sp>
      <p:sp>
        <p:nvSpPr>
          <p:cNvPr id="2141" name="Rectangle 93">
            <a:hlinkClick r:id="" action="ppaction://hlinkshowjump?jump=nextslide"/>
          </p:cNvPr>
          <p:cNvSpPr>
            <a:spLocks noChangeAspect="1" noChangeArrowheads="1"/>
          </p:cNvSpPr>
          <p:nvPr/>
        </p:nvSpPr>
        <p:spPr bwMode="auto">
          <a:xfrm>
            <a:off x="7123113" y="173038"/>
            <a:ext cx="1581150" cy="731837"/>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r>
              <a:rPr lang="ru-RU" sz="2000" b="1">
                <a:solidFill>
                  <a:srgbClr val="FFCC00"/>
                </a:solidFill>
                <a:effectLst>
                  <a:outerShdw blurRad="38100" dist="38100" dir="2700000" algn="tl">
                    <a:srgbClr val="000000"/>
                  </a:outerShdw>
                </a:effectLst>
              </a:rPr>
              <a:t>Задачи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500"/>
                                  </p:stCondLst>
                                  <p:childTnLst>
                                    <p:set>
                                      <p:cBhvr>
                                        <p:cTn id="6" dur="1" fill="hold">
                                          <p:stCondLst>
                                            <p:cond delay="0"/>
                                          </p:stCondLst>
                                        </p:cTn>
                                        <p:tgtEl>
                                          <p:spTgt spid="2138"/>
                                        </p:tgtEl>
                                        <p:attrNameLst>
                                          <p:attrName>style.visibility</p:attrName>
                                        </p:attrNameLst>
                                      </p:cBhvr>
                                      <p:to>
                                        <p:strVal val="visible"/>
                                      </p:to>
                                    </p:set>
                                    <p:anim calcmode="lin" valueType="num">
                                      <p:cBhvr additive="base">
                                        <p:cTn id="7" dur="500" fill="hold"/>
                                        <p:tgtEl>
                                          <p:spTgt spid="2138"/>
                                        </p:tgtEl>
                                        <p:attrNameLst>
                                          <p:attrName>ppt_x</p:attrName>
                                        </p:attrNameLst>
                                      </p:cBhvr>
                                      <p:tavLst>
                                        <p:tav tm="0">
                                          <p:val>
                                            <p:strVal val="#ppt_x"/>
                                          </p:val>
                                        </p:tav>
                                        <p:tav tm="100000">
                                          <p:val>
                                            <p:strVal val="#ppt_x"/>
                                          </p:val>
                                        </p:tav>
                                      </p:tavLst>
                                    </p:anim>
                                    <p:anim calcmode="lin" valueType="num">
                                      <p:cBhvr additive="base">
                                        <p:cTn id="8" dur="500" fill="hold"/>
                                        <p:tgtEl>
                                          <p:spTgt spid="213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par>
                          <p:cTn id="9" fill="hold">
                            <p:stCondLst>
                              <p:cond delay="2000"/>
                            </p:stCondLst>
                            <p:childTnLst>
                              <p:par>
                                <p:cTn id="10" presetID="2" presetClass="entr" presetSubtype="1" fill="hold" grpId="0" nodeType="afterEffect">
                                  <p:stCondLst>
                                    <p:cond delay="1500"/>
                                  </p:stCondLst>
                                  <p:childTnLst>
                                    <p:set>
                                      <p:cBhvr>
                                        <p:cTn id="11" dur="1" fill="hold">
                                          <p:stCondLst>
                                            <p:cond delay="0"/>
                                          </p:stCondLst>
                                        </p:cTn>
                                        <p:tgtEl>
                                          <p:spTgt spid="2141"/>
                                        </p:tgtEl>
                                        <p:attrNameLst>
                                          <p:attrName>style.visibility</p:attrName>
                                        </p:attrNameLst>
                                      </p:cBhvr>
                                      <p:to>
                                        <p:strVal val="visible"/>
                                      </p:to>
                                    </p:set>
                                    <p:anim calcmode="lin" valueType="num">
                                      <p:cBhvr additive="base">
                                        <p:cTn id="12" dur="500" fill="hold"/>
                                        <p:tgtEl>
                                          <p:spTgt spid="2141"/>
                                        </p:tgtEl>
                                        <p:attrNameLst>
                                          <p:attrName>ppt_x</p:attrName>
                                        </p:attrNameLst>
                                      </p:cBhvr>
                                      <p:tavLst>
                                        <p:tav tm="0">
                                          <p:val>
                                            <p:strVal val="#ppt_x"/>
                                          </p:val>
                                        </p:tav>
                                        <p:tav tm="100000">
                                          <p:val>
                                            <p:strVal val="#ppt_x"/>
                                          </p:val>
                                        </p:tav>
                                      </p:tavLst>
                                    </p:anim>
                                    <p:anim calcmode="lin" valueType="num">
                                      <p:cBhvr additive="base">
                                        <p:cTn id="13" dur="500" fill="hold"/>
                                        <p:tgtEl>
                                          <p:spTgt spid="2141"/>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whoosh.wav"/>
                                        </p:tgtEl>
                                      </p:cMediaNode>
                                    </p:audio>
                                  </p:subTnLst>
                                </p:cTn>
                              </p:par>
                            </p:childTnLst>
                          </p:cTn>
                        </p:par>
                        <p:par>
                          <p:cTn id="14" fill="hold">
                            <p:stCondLst>
                              <p:cond delay="4000"/>
                            </p:stCondLst>
                            <p:childTnLst>
                              <p:par>
                                <p:cTn id="15" presetID="2" presetClass="entr" presetSubtype="1" fill="hold" grpId="0" nodeType="afterEffect">
                                  <p:stCondLst>
                                    <p:cond delay="1500"/>
                                  </p:stCondLst>
                                  <p:childTnLst>
                                    <p:set>
                                      <p:cBhvr>
                                        <p:cTn id="16" dur="1" fill="hold">
                                          <p:stCondLst>
                                            <p:cond delay="0"/>
                                          </p:stCondLst>
                                        </p:cTn>
                                        <p:tgtEl>
                                          <p:spTgt spid="2139"/>
                                        </p:tgtEl>
                                        <p:attrNameLst>
                                          <p:attrName>style.visibility</p:attrName>
                                        </p:attrNameLst>
                                      </p:cBhvr>
                                      <p:to>
                                        <p:strVal val="visible"/>
                                      </p:to>
                                    </p:set>
                                    <p:anim calcmode="lin" valueType="num">
                                      <p:cBhvr additive="base">
                                        <p:cTn id="17" dur="500" fill="hold"/>
                                        <p:tgtEl>
                                          <p:spTgt spid="2139"/>
                                        </p:tgtEl>
                                        <p:attrNameLst>
                                          <p:attrName>ppt_x</p:attrName>
                                        </p:attrNameLst>
                                      </p:cBhvr>
                                      <p:tavLst>
                                        <p:tav tm="0">
                                          <p:val>
                                            <p:strVal val="#ppt_x"/>
                                          </p:val>
                                        </p:tav>
                                        <p:tav tm="100000">
                                          <p:val>
                                            <p:strVal val="#ppt_x"/>
                                          </p:val>
                                        </p:tav>
                                      </p:tavLst>
                                    </p:anim>
                                    <p:anim calcmode="lin" valueType="num">
                                      <p:cBhvr additive="base">
                                        <p:cTn id="18" dur="500" fill="hold"/>
                                        <p:tgtEl>
                                          <p:spTgt spid="2139"/>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whoosh.wav"/>
                                        </p:tgtEl>
                                      </p:cMediaNode>
                                    </p:audio>
                                  </p:subTnLst>
                                </p:cTn>
                              </p:par>
                            </p:childTnLst>
                          </p:cTn>
                        </p:par>
                        <p:par>
                          <p:cTn id="19" fill="hold">
                            <p:stCondLst>
                              <p:cond delay="6000"/>
                            </p:stCondLst>
                            <p:childTnLst>
                              <p:par>
                                <p:cTn id="20" presetID="2" presetClass="entr" presetSubtype="1" fill="hold" grpId="0" nodeType="afterEffect">
                                  <p:stCondLst>
                                    <p:cond delay="1500"/>
                                  </p:stCondLst>
                                  <p:childTnLst>
                                    <p:set>
                                      <p:cBhvr>
                                        <p:cTn id="21" dur="1" fill="hold">
                                          <p:stCondLst>
                                            <p:cond delay="0"/>
                                          </p:stCondLst>
                                        </p:cTn>
                                        <p:tgtEl>
                                          <p:spTgt spid="2113"/>
                                        </p:tgtEl>
                                        <p:attrNameLst>
                                          <p:attrName>style.visibility</p:attrName>
                                        </p:attrNameLst>
                                      </p:cBhvr>
                                      <p:to>
                                        <p:strVal val="visible"/>
                                      </p:to>
                                    </p:set>
                                    <p:anim calcmode="lin" valueType="num">
                                      <p:cBhvr additive="base">
                                        <p:cTn id="22" dur="500" fill="hold"/>
                                        <p:tgtEl>
                                          <p:spTgt spid="2113"/>
                                        </p:tgtEl>
                                        <p:attrNameLst>
                                          <p:attrName>ppt_x</p:attrName>
                                        </p:attrNameLst>
                                      </p:cBhvr>
                                      <p:tavLst>
                                        <p:tav tm="0">
                                          <p:val>
                                            <p:strVal val="#ppt_x"/>
                                          </p:val>
                                        </p:tav>
                                        <p:tav tm="100000">
                                          <p:val>
                                            <p:strVal val="#ppt_x"/>
                                          </p:val>
                                        </p:tav>
                                      </p:tavLst>
                                    </p:anim>
                                    <p:anim calcmode="lin" valueType="num">
                                      <p:cBhvr additive="base">
                                        <p:cTn id="23" dur="500" fill="hold"/>
                                        <p:tgtEl>
                                          <p:spTgt spid="2113"/>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3" name="whoosh.wav"/>
                                        </p:tgtEl>
                                      </p:cMediaNode>
                                    </p:audio>
                                  </p:subTnLst>
                                </p:cTn>
                              </p:par>
                            </p:childTnLst>
                          </p:cTn>
                        </p:par>
                        <p:par>
                          <p:cTn id="24" fill="hold">
                            <p:stCondLst>
                              <p:cond delay="8000"/>
                            </p:stCondLst>
                            <p:childTnLst>
                              <p:par>
                                <p:cTn id="25" presetID="2" presetClass="entr" presetSubtype="1" fill="hold" grpId="0" nodeType="afterEffect">
                                  <p:stCondLst>
                                    <p:cond delay="1500"/>
                                  </p:stCondLst>
                                  <p:childTnLst>
                                    <p:set>
                                      <p:cBhvr>
                                        <p:cTn id="26" dur="1" fill="hold">
                                          <p:stCondLst>
                                            <p:cond delay="0"/>
                                          </p:stCondLst>
                                        </p:cTn>
                                        <p:tgtEl>
                                          <p:spTgt spid="2140"/>
                                        </p:tgtEl>
                                        <p:attrNameLst>
                                          <p:attrName>style.visibility</p:attrName>
                                        </p:attrNameLst>
                                      </p:cBhvr>
                                      <p:to>
                                        <p:strVal val="visible"/>
                                      </p:to>
                                    </p:set>
                                    <p:anim calcmode="lin" valueType="num">
                                      <p:cBhvr additive="base">
                                        <p:cTn id="27" dur="500" fill="hold"/>
                                        <p:tgtEl>
                                          <p:spTgt spid="2140"/>
                                        </p:tgtEl>
                                        <p:attrNameLst>
                                          <p:attrName>ppt_x</p:attrName>
                                        </p:attrNameLst>
                                      </p:cBhvr>
                                      <p:tavLst>
                                        <p:tav tm="0">
                                          <p:val>
                                            <p:strVal val="#ppt_x"/>
                                          </p:val>
                                        </p:tav>
                                        <p:tav tm="100000">
                                          <p:val>
                                            <p:strVal val="#ppt_x"/>
                                          </p:val>
                                        </p:tav>
                                      </p:tavLst>
                                    </p:anim>
                                    <p:anim calcmode="lin" valueType="num">
                                      <p:cBhvr additive="base">
                                        <p:cTn id="28" dur="500" fill="hold"/>
                                        <p:tgtEl>
                                          <p:spTgt spid="214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whoosh.wav"/>
                                        </p:tgtEl>
                                      </p:cMediaNode>
                                    </p:audio>
                                  </p:subTnLst>
                                </p:cTn>
                              </p:par>
                            </p:childTnLst>
                          </p:cTn>
                        </p:par>
                        <p:par>
                          <p:cTn id="29" fill="hold">
                            <p:stCondLst>
                              <p:cond delay="10000"/>
                            </p:stCondLst>
                            <p:childTnLst>
                              <p:par>
                                <p:cTn id="30" presetID="1" presetClass="entr" presetSubtype="0" fill="hold" grpId="0" nodeType="afterEffect">
                                  <p:stCondLst>
                                    <p:cond delay="0"/>
                                  </p:stCondLst>
                                  <p:childTnLst>
                                    <p:set>
                                      <p:cBhvr>
                                        <p:cTn id="31" dur="1" fill="hold">
                                          <p:stCondLst>
                                            <p:cond delay="499"/>
                                          </p:stCondLst>
                                        </p:cTn>
                                        <p:tgtEl>
                                          <p:spTgt spid="2115"/>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4" name="laser.wav"/>
                                        </p:tgtEl>
                                      </p:cMediaNode>
                                    </p:audio>
                                  </p:subTnLst>
                                </p:cTn>
                              </p:par>
                            </p:childTnLst>
                          </p:cTn>
                        </p:par>
                        <p:par>
                          <p:cTn id="32" fill="hold">
                            <p:stCondLst>
                              <p:cond delay="10500"/>
                            </p:stCondLst>
                            <p:childTnLst>
                              <p:par>
                                <p:cTn id="33" presetID="1" presetClass="entr" presetSubtype="0" fill="hold" grpId="0" nodeType="afterEffect">
                                  <p:stCondLst>
                                    <p:cond delay="0"/>
                                  </p:stCondLst>
                                  <p:childTnLst>
                                    <p:set>
                                      <p:cBhvr>
                                        <p:cTn id="34" dur="1" fill="hold">
                                          <p:stCondLst>
                                            <p:cond delay="499"/>
                                          </p:stCondLst>
                                        </p:cTn>
                                        <p:tgtEl>
                                          <p:spTgt spid="2124"/>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4" name="laser.wav"/>
                                        </p:tgtEl>
                                      </p:cMediaNode>
                                    </p:audio>
                                  </p:subTnLst>
                                </p:cTn>
                              </p:par>
                            </p:childTnLst>
                          </p:cTn>
                        </p:par>
                        <p:par>
                          <p:cTn id="35" fill="hold">
                            <p:stCondLst>
                              <p:cond delay="11000"/>
                            </p:stCondLst>
                            <p:childTnLst>
                              <p:par>
                                <p:cTn id="36" presetID="1" presetClass="entr" presetSubtype="0" fill="hold" grpId="0" nodeType="afterEffect">
                                  <p:stCondLst>
                                    <p:cond delay="0"/>
                                  </p:stCondLst>
                                  <p:childTnLst>
                                    <p:set>
                                      <p:cBhvr>
                                        <p:cTn id="37" dur="1" fill="hold">
                                          <p:stCondLst>
                                            <p:cond delay="499"/>
                                          </p:stCondLst>
                                        </p:cTn>
                                        <p:tgtEl>
                                          <p:spTgt spid="2134"/>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4" name="laser.wav"/>
                                        </p:tgtEl>
                                      </p:cMediaNode>
                                    </p:audio>
                                  </p:subTnLst>
                                </p:cTn>
                              </p:par>
                            </p:childTnLst>
                          </p:cTn>
                        </p:par>
                        <p:par>
                          <p:cTn id="38" fill="hold">
                            <p:stCondLst>
                              <p:cond delay="11500"/>
                            </p:stCondLst>
                            <p:childTnLst>
                              <p:par>
                                <p:cTn id="39" presetID="1" presetClass="entr" presetSubtype="0" fill="hold" grpId="0" nodeType="afterEffect">
                                  <p:stCondLst>
                                    <p:cond delay="0"/>
                                  </p:stCondLst>
                                  <p:childTnLst>
                                    <p:set>
                                      <p:cBhvr>
                                        <p:cTn id="40" dur="1" fill="hold">
                                          <p:stCondLst>
                                            <p:cond delay="499"/>
                                          </p:stCondLst>
                                        </p:cTn>
                                        <p:tgtEl>
                                          <p:spTgt spid="2132"/>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4" name="laser.wav"/>
                                        </p:tgtEl>
                                      </p:cMediaNode>
                                    </p:audio>
                                  </p:subTnLst>
                                </p:cTn>
                              </p:par>
                            </p:childTnLst>
                          </p:cTn>
                        </p:par>
                        <p:par>
                          <p:cTn id="41" fill="hold">
                            <p:stCondLst>
                              <p:cond delay="12000"/>
                            </p:stCondLst>
                            <p:childTnLst>
                              <p:par>
                                <p:cTn id="42" presetID="1" presetClass="entr" presetSubtype="0" fill="hold" grpId="0" nodeType="afterEffect">
                                  <p:stCondLst>
                                    <p:cond delay="0"/>
                                  </p:stCondLst>
                                  <p:childTnLst>
                                    <p:set>
                                      <p:cBhvr>
                                        <p:cTn id="43" dur="1" fill="hold">
                                          <p:stCondLst>
                                            <p:cond delay="499"/>
                                          </p:stCondLst>
                                        </p:cTn>
                                        <p:tgtEl>
                                          <p:spTgt spid="2118"/>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4" name="laser.wav"/>
                                        </p:tgtEl>
                                      </p:cMediaNode>
                                    </p:audio>
                                  </p:subTnLst>
                                </p:cTn>
                              </p:par>
                            </p:childTnLst>
                          </p:cTn>
                        </p:par>
                        <p:par>
                          <p:cTn id="44" fill="hold">
                            <p:stCondLst>
                              <p:cond delay="12500"/>
                            </p:stCondLst>
                            <p:childTnLst>
                              <p:par>
                                <p:cTn id="45" presetID="1" presetClass="entr" presetSubtype="0" fill="hold" grpId="0" nodeType="afterEffect">
                                  <p:stCondLst>
                                    <p:cond delay="0"/>
                                  </p:stCondLst>
                                  <p:childTnLst>
                                    <p:set>
                                      <p:cBhvr>
                                        <p:cTn id="46" dur="1" fill="hold">
                                          <p:stCondLst>
                                            <p:cond delay="499"/>
                                          </p:stCondLst>
                                        </p:cTn>
                                        <p:tgtEl>
                                          <p:spTgt spid="2117"/>
                                        </p:tgtEl>
                                        <p:attrNameLst>
                                          <p:attrName>style.visibility</p:attrName>
                                        </p:attrNameLst>
                                      </p:cBhvr>
                                      <p:to>
                                        <p:strVal val="visible"/>
                                      </p:to>
                                    </p:set>
                                  </p:childTnLst>
                                  <p:subTnLst>
                                    <p:audio>
                                      <p:cMediaNode>
                                        <p:cTn display="0" masterRel="sameClick">
                                          <p:stCondLst>
                                            <p:cond evt="begin" delay="0">
                                              <p:tn val="45"/>
                                            </p:cond>
                                          </p:stCondLst>
                                          <p:endCondLst>
                                            <p:cond evt="onStopAudio" delay="0">
                                              <p:tgtEl>
                                                <p:sldTgt/>
                                              </p:tgtEl>
                                            </p:cond>
                                          </p:endCondLst>
                                        </p:cTn>
                                        <p:tgtEl>
                                          <p:sndTgt r:embed="rId4" name="laser.wav"/>
                                        </p:tgtEl>
                                      </p:cMediaNode>
                                    </p:audio>
                                  </p:subTnLst>
                                </p:cTn>
                              </p:par>
                            </p:childTnLst>
                          </p:cTn>
                        </p:par>
                        <p:par>
                          <p:cTn id="47" fill="hold">
                            <p:stCondLst>
                              <p:cond delay="13000"/>
                            </p:stCondLst>
                            <p:childTnLst>
                              <p:par>
                                <p:cTn id="48" presetID="1" presetClass="entr" presetSubtype="0" fill="hold" grpId="0" nodeType="afterEffect">
                                  <p:stCondLst>
                                    <p:cond delay="0"/>
                                  </p:stCondLst>
                                  <p:childTnLst>
                                    <p:set>
                                      <p:cBhvr>
                                        <p:cTn id="49" dur="1" fill="hold">
                                          <p:stCondLst>
                                            <p:cond delay="499"/>
                                          </p:stCondLst>
                                        </p:cTn>
                                        <p:tgtEl>
                                          <p:spTgt spid="2133"/>
                                        </p:tgtEl>
                                        <p:attrNameLst>
                                          <p:attrName>style.visibility</p:attrName>
                                        </p:attrNameLst>
                                      </p:cBhvr>
                                      <p:to>
                                        <p:strVal val="visible"/>
                                      </p:to>
                                    </p:set>
                                  </p:childTnLst>
                                  <p:subTnLst>
                                    <p:audio>
                                      <p:cMediaNode>
                                        <p:cTn display="0" masterRel="sameClick">
                                          <p:stCondLst>
                                            <p:cond evt="begin" delay="0">
                                              <p:tn val="48"/>
                                            </p:cond>
                                          </p:stCondLst>
                                          <p:endCondLst>
                                            <p:cond evt="onStopAudio" delay="0">
                                              <p:tgtEl>
                                                <p:sldTgt/>
                                              </p:tgtEl>
                                            </p:cond>
                                          </p:endCondLst>
                                        </p:cTn>
                                        <p:tgtEl>
                                          <p:sndTgt r:embed="rId4" name="laser.wav"/>
                                        </p:tgtEl>
                                      </p:cMediaNode>
                                    </p:audio>
                                  </p:subTnLst>
                                </p:cTn>
                              </p:par>
                            </p:childTnLst>
                          </p:cTn>
                        </p:par>
                        <p:par>
                          <p:cTn id="50" fill="hold">
                            <p:stCondLst>
                              <p:cond delay="13500"/>
                            </p:stCondLst>
                            <p:childTnLst>
                              <p:par>
                                <p:cTn id="51" presetID="1" presetClass="entr" presetSubtype="0" fill="hold" grpId="0" nodeType="afterEffect">
                                  <p:stCondLst>
                                    <p:cond delay="0"/>
                                  </p:stCondLst>
                                  <p:childTnLst>
                                    <p:set>
                                      <p:cBhvr>
                                        <p:cTn id="52" dur="1" fill="hold">
                                          <p:stCondLst>
                                            <p:cond delay="499"/>
                                          </p:stCondLst>
                                        </p:cTn>
                                        <p:tgtEl>
                                          <p:spTgt spid="2136"/>
                                        </p:tgtEl>
                                        <p:attrNameLst>
                                          <p:attrName>style.visibility</p:attrName>
                                        </p:attrNameLst>
                                      </p:cBhvr>
                                      <p:to>
                                        <p:strVal val="visible"/>
                                      </p:to>
                                    </p:set>
                                  </p:childTnLst>
                                  <p:subTnLst>
                                    <p:audio>
                                      <p:cMediaNode>
                                        <p:cTn display="0" masterRel="sameClick">
                                          <p:stCondLst>
                                            <p:cond evt="begin" delay="0">
                                              <p:tn val="51"/>
                                            </p:cond>
                                          </p:stCondLst>
                                          <p:endCondLst>
                                            <p:cond evt="onStopAudio" delay="0">
                                              <p:tgtEl>
                                                <p:sldTgt/>
                                              </p:tgtEl>
                                            </p:cond>
                                          </p:endCondLst>
                                        </p:cTn>
                                        <p:tgtEl>
                                          <p:sndTgt r:embed="rId4" name="laser.wav"/>
                                        </p:tgtEl>
                                      </p:cMediaNode>
                                    </p:audio>
                                  </p:subTnLst>
                                </p:cTn>
                              </p:par>
                            </p:childTnLst>
                          </p:cTn>
                        </p:par>
                        <p:par>
                          <p:cTn id="53" fill="hold">
                            <p:stCondLst>
                              <p:cond delay="14000"/>
                            </p:stCondLst>
                            <p:childTnLst>
                              <p:par>
                                <p:cTn id="54" presetID="1" presetClass="entr" presetSubtype="0" fill="hold" grpId="0" nodeType="afterEffect">
                                  <p:stCondLst>
                                    <p:cond delay="0"/>
                                  </p:stCondLst>
                                  <p:childTnLst>
                                    <p:set>
                                      <p:cBhvr>
                                        <p:cTn id="55" dur="1" fill="hold">
                                          <p:stCondLst>
                                            <p:cond delay="499"/>
                                          </p:stCondLst>
                                        </p:cTn>
                                        <p:tgtEl>
                                          <p:spTgt spid="2129"/>
                                        </p:tgtEl>
                                        <p:attrNameLst>
                                          <p:attrName>style.visibility</p:attrName>
                                        </p:attrNameLst>
                                      </p:cBhvr>
                                      <p:to>
                                        <p:strVal val="visible"/>
                                      </p:to>
                                    </p:set>
                                  </p:childTnLst>
                                  <p:subTnLst>
                                    <p:audio>
                                      <p:cMediaNode>
                                        <p:cTn display="0" masterRel="sameClick">
                                          <p:stCondLst>
                                            <p:cond evt="begin" delay="0">
                                              <p:tn val="54"/>
                                            </p:cond>
                                          </p:stCondLst>
                                          <p:endCondLst>
                                            <p:cond evt="onStopAudio" delay="0">
                                              <p:tgtEl>
                                                <p:sldTgt/>
                                              </p:tgtEl>
                                            </p:cond>
                                          </p:endCondLst>
                                        </p:cTn>
                                        <p:tgtEl>
                                          <p:sndTgt r:embed="rId4" name="laser.wav"/>
                                        </p:tgtEl>
                                      </p:cMediaNode>
                                    </p:audio>
                                  </p:subTnLst>
                                </p:cTn>
                              </p:par>
                            </p:childTnLst>
                          </p:cTn>
                        </p:par>
                        <p:par>
                          <p:cTn id="56" fill="hold">
                            <p:stCondLst>
                              <p:cond delay="14500"/>
                            </p:stCondLst>
                            <p:childTnLst>
                              <p:par>
                                <p:cTn id="57" presetID="1" presetClass="entr" presetSubtype="0" fill="hold" grpId="0" nodeType="afterEffect">
                                  <p:stCondLst>
                                    <p:cond delay="0"/>
                                  </p:stCondLst>
                                  <p:childTnLst>
                                    <p:set>
                                      <p:cBhvr>
                                        <p:cTn id="58" dur="1" fill="hold">
                                          <p:stCondLst>
                                            <p:cond delay="499"/>
                                          </p:stCondLst>
                                        </p:cTn>
                                        <p:tgtEl>
                                          <p:spTgt spid="2112"/>
                                        </p:tgtEl>
                                        <p:attrNameLst>
                                          <p:attrName>style.visibility</p:attrName>
                                        </p:attrNameLst>
                                      </p:cBhvr>
                                      <p:to>
                                        <p:strVal val="visible"/>
                                      </p:to>
                                    </p:set>
                                  </p:childTnLst>
                                  <p:subTnLst>
                                    <p:audio>
                                      <p:cMediaNode>
                                        <p:cTn display="0" masterRel="sameClick">
                                          <p:stCondLst>
                                            <p:cond evt="begin" delay="0">
                                              <p:tn val="57"/>
                                            </p:cond>
                                          </p:stCondLst>
                                          <p:endCondLst>
                                            <p:cond evt="onStopAudio" delay="0">
                                              <p:tgtEl>
                                                <p:sldTgt/>
                                              </p:tgtEl>
                                            </p:cond>
                                          </p:endCondLst>
                                        </p:cTn>
                                        <p:tgtEl>
                                          <p:sndTgt r:embed="rId4" name="laser.wav"/>
                                        </p:tgtEl>
                                      </p:cMediaNode>
                                    </p:audio>
                                  </p:subTnLst>
                                </p:cTn>
                              </p:par>
                            </p:childTnLst>
                          </p:cTn>
                        </p:par>
                        <p:par>
                          <p:cTn id="59" fill="hold">
                            <p:stCondLst>
                              <p:cond delay="15000"/>
                            </p:stCondLst>
                            <p:childTnLst>
                              <p:par>
                                <p:cTn id="60" presetID="1" presetClass="entr" presetSubtype="0" fill="hold" grpId="0" nodeType="afterEffect">
                                  <p:stCondLst>
                                    <p:cond delay="0"/>
                                  </p:stCondLst>
                                  <p:childTnLst>
                                    <p:set>
                                      <p:cBhvr>
                                        <p:cTn id="61" dur="1" fill="hold">
                                          <p:stCondLst>
                                            <p:cond delay="499"/>
                                          </p:stCondLst>
                                        </p:cTn>
                                        <p:tgtEl>
                                          <p:spTgt spid="2120"/>
                                        </p:tgtEl>
                                        <p:attrNameLst>
                                          <p:attrName>style.visibility</p:attrName>
                                        </p:attrNameLst>
                                      </p:cBhvr>
                                      <p:to>
                                        <p:strVal val="visible"/>
                                      </p:to>
                                    </p:set>
                                  </p:childTnLst>
                                  <p:subTnLst>
                                    <p:audio>
                                      <p:cMediaNode>
                                        <p:cTn display="0" masterRel="sameClick">
                                          <p:stCondLst>
                                            <p:cond evt="begin" delay="0">
                                              <p:tn val="60"/>
                                            </p:cond>
                                          </p:stCondLst>
                                          <p:endCondLst>
                                            <p:cond evt="onStopAudio" delay="0">
                                              <p:tgtEl>
                                                <p:sldTgt/>
                                              </p:tgtEl>
                                            </p:cond>
                                          </p:endCondLst>
                                        </p:cTn>
                                        <p:tgtEl>
                                          <p:sndTgt r:embed="rId4" name="laser.wav"/>
                                        </p:tgtEl>
                                      </p:cMediaNode>
                                    </p:audio>
                                  </p:subTnLst>
                                </p:cTn>
                              </p:par>
                            </p:childTnLst>
                          </p:cTn>
                        </p:par>
                        <p:par>
                          <p:cTn id="62" fill="hold">
                            <p:stCondLst>
                              <p:cond delay="15500"/>
                            </p:stCondLst>
                            <p:childTnLst>
                              <p:par>
                                <p:cTn id="63" presetID="1" presetClass="entr" presetSubtype="0" fill="hold" grpId="0" nodeType="afterEffect">
                                  <p:stCondLst>
                                    <p:cond delay="0"/>
                                  </p:stCondLst>
                                  <p:childTnLst>
                                    <p:set>
                                      <p:cBhvr>
                                        <p:cTn id="64" dur="1" fill="hold">
                                          <p:stCondLst>
                                            <p:cond delay="499"/>
                                          </p:stCondLst>
                                        </p:cTn>
                                        <p:tgtEl>
                                          <p:spTgt spid="2127"/>
                                        </p:tgtEl>
                                        <p:attrNameLst>
                                          <p:attrName>style.visibility</p:attrName>
                                        </p:attrNameLst>
                                      </p:cBhvr>
                                      <p:to>
                                        <p:strVal val="visible"/>
                                      </p:to>
                                    </p:set>
                                  </p:childTnLst>
                                  <p:subTnLst>
                                    <p:audio>
                                      <p:cMediaNode>
                                        <p:cTn display="0" masterRel="sameClick">
                                          <p:stCondLst>
                                            <p:cond evt="begin" delay="0">
                                              <p:tn val="63"/>
                                            </p:cond>
                                          </p:stCondLst>
                                          <p:endCondLst>
                                            <p:cond evt="onStopAudio" delay="0">
                                              <p:tgtEl>
                                                <p:sldTgt/>
                                              </p:tgtEl>
                                            </p:cond>
                                          </p:endCondLst>
                                        </p:cTn>
                                        <p:tgtEl>
                                          <p:sndTgt r:embed="rId4" name="laser.wav"/>
                                        </p:tgtEl>
                                      </p:cMediaNode>
                                    </p:audio>
                                  </p:subTnLst>
                                </p:cTn>
                              </p:par>
                            </p:childTnLst>
                          </p:cTn>
                        </p:par>
                        <p:par>
                          <p:cTn id="65" fill="hold">
                            <p:stCondLst>
                              <p:cond delay="16000"/>
                            </p:stCondLst>
                            <p:childTnLst>
                              <p:par>
                                <p:cTn id="66" presetID="1" presetClass="entr" presetSubtype="0" fill="hold" grpId="0" nodeType="afterEffect">
                                  <p:stCondLst>
                                    <p:cond delay="0"/>
                                  </p:stCondLst>
                                  <p:childTnLst>
                                    <p:set>
                                      <p:cBhvr>
                                        <p:cTn id="67" dur="1" fill="hold">
                                          <p:stCondLst>
                                            <p:cond delay="499"/>
                                          </p:stCondLst>
                                        </p:cTn>
                                        <p:tgtEl>
                                          <p:spTgt spid="2114"/>
                                        </p:tgtEl>
                                        <p:attrNameLst>
                                          <p:attrName>style.visibility</p:attrName>
                                        </p:attrNameLst>
                                      </p:cBhvr>
                                      <p:to>
                                        <p:strVal val="visible"/>
                                      </p:to>
                                    </p:set>
                                  </p:childTnLst>
                                  <p:subTnLst>
                                    <p:audio>
                                      <p:cMediaNode>
                                        <p:cTn display="0" masterRel="sameClick">
                                          <p:stCondLst>
                                            <p:cond evt="begin" delay="0">
                                              <p:tn val="66"/>
                                            </p:cond>
                                          </p:stCondLst>
                                          <p:endCondLst>
                                            <p:cond evt="onStopAudio" delay="0">
                                              <p:tgtEl>
                                                <p:sldTgt/>
                                              </p:tgtEl>
                                            </p:cond>
                                          </p:endCondLst>
                                        </p:cTn>
                                        <p:tgtEl>
                                          <p:sndTgt r:embed="rId4" name="laser.wav"/>
                                        </p:tgtEl>
                                      </p:cMediaNode>
                                    </p:audio>
                                  </p:subTnLst>
                                </p:cTn>
                              </p:par>
                            </p:childTnLst>
                          </p:cTn>
                        </p:par>
                        <p:par>
                          <p:cTn id="68" fill="hold">
                            <p:stCondLst>
                              <p:cond delay="16500"/>
                            </p:stCondLst>
                            <p:childTnLst>
                              <p:par>
                                <p:cTn id="69" presetID="1" presetClass="entr" presetSubtype="0" fill="hold" grpId="0" nodeType="afterEffect">
                                  <p:stCondLst>
                                    <p:cond delay="0"/>
                                  </p:stCondLst>
                                  <p:childTnLst>
                                    <p:set>
                                      <p:cBhvr>
                                        <p:cTn id="70" dur="1" fill="hold">
                                          <p:stCondLst>
                                            <p:cond delay="499"/>
                                          </p:stCondLst>
                                        </p:cTn>
                                        <p:tgtEl>
                                          <p:spTgt spid="2125"/>
                                        </p:tgtEl>
                                        <p:attrNameLst>
                                          <p:attrName>style.visibility</p:attrName>
                                        </p:attrNameLst>
                                      </p:cBhvr>
                                      <p:to>
                                        <p:strVal val="visible"/>
                                      </p:to>
                                    </p:set>
                                  </p:childTnLst>
                                  <p:subTnLst>
                                    <p:audio>
                                      <p:cMediaNode>
                                        <p:cTn display="0" masterRel="sameClick">
                                          <p:stCondLst>
                                            <p:cond evt="begin" delay="0">
                                              <p:tn val="69"/>
                                            </p:cond>
                                          </p:stCondLst>
                                          <p:endCondLst>
                                            <p:cond evt="onStopAudio" delay="0">
                                              <p:tgtEl>
                                                <p:sldTgt/>
                                              </p:tgtEl>
                                            </p:cond>
                                          </p:endCondLst>
                                        </p:cTn>
                                        <p:tgtEl>
                                          <p:sndTgt r:embed="rId4" name="laser.wav"/>
                                        </p:tgtEl>
                                      </p:cMediaNode>
                                    </p:audio>
                                  </p:subTnLst>
                                </p:cTn>
                              </p:par>
                            </p:childTnLst>
                          </p:cTn>
                        </p:par>
                        <p:par>
                          <p:cTn id="71" fill="hold">
                            <p:stCondLst>
                              <p:cond delay="17000"/>
                            </p:stCondLst>
                            <p:childTnLst>
                              <p:par>
                                <p:cTn id="72" presetID="1" presetClass="entr" presetSubtype="0" fill="hold" grpId="0" nodeType="afterEffect">
                                  <p:stCondLst>
                                    <p:cond delay="0"/>
                                  </p:stCondLst>
                                  <p:childTnLst>
                                    <p:set>
                                      <p:cBhvr>
                                        <p:cTn id="73" dur="1" fill="hold">
                                          <p:stCondLst>
                                            <p:cond delay="499"/>
                                          </p:stCondLst>
                                        </p:cTn>
                                        <p:tgtEl>
                                          <p:spTgt spid="2137"/>
                                        </p:tgtEl>
                                        <p:attrNameLst>
                                          <p:attrName>style.visibility</p:attrName>
                                        </p:attrNameLst>
                                      </p:cBhvr>
                                      <p:to>
                                        <p:strVal val="visible"/>
                                      </p:to>
                                    </p:set>
                                  </p:childTnLst>
                                  <p:subTnLst>
                                    <p:audio>
                                      <p:cMediaNode>
                                        <p:cTn display="0" masterRel="sameClick">
                                          <p:stCondLst>
                                            <p:cond evt="begin" delay="0">
                                              <p:tn val="72"/>
                                            </p:cond>
                                          </p:stCondLst>
                                          <p:endCondLst>
                                            <p:cond evt="onStopAudio" delay="0">
                                              <p:tgtEl>
                                                <p:sldTgt/>
                                              </p:tgtEl>
                                            </p:cond>
                                          </p:endCondLst>
                                        </p:cTn>
                                        <p:tgtEl>
                                          <p:sndTgt r:embed="rId4" name="laser.wav"/>
                                        </p:tgtEl>
                                      </p:cMediaNode>
                                    </p:audio>
                                  </p:subTnLst>
                                </p:cTn>
                              </p:par>
                            </p:childTnLst>
                          </p:cTn>
                        </p:par>
                        <p:par>
                          <p:cTn id="74" fill="hold">
                            <p:stCondLst>
                              <p:cond delay="17500"/>
                            </p:stCondLst>
                            <p:childTnLst>
                              <p:par>
                                <p:cTn id="75" presetID="1" presetClass="entr" presetSubtype="0" fill="hold" grpId="0" nodeType="afterEffect">
                                  <p:stCondLst>
                                    <p:cond delay="0"/>
                                  </p:stCondLst>
                                  <p:childTnLst>
                                    <p:set>
                                      <p:cBhvr>
                                        <p:cTn id="76" dur="1" fill="hold">
                                          <p:stCondLst>
                                            <p:cond delay="499"/>
                                          </p:stCondLst>
                                        </p:cTn>
                                        <p:tgtEl>
                                          <p:spTgt spid="2126"/>
                                        </p:tgtEl>
                                        <p:attrNameLst>
                                          <p:attrName>style.visibility</p:attrName>
                                        </p:attrNameLst>
                                      </p:cBhvr>
                                      <p:to>
                                        <p:strVal val="visible"/>
                                      </p:to>
                                    </p:set>
                                  </p:childTnLst>
                                  <p:subTnLst>
                                    <p:audio>
                                      <p:cMediaNode>
                                        <p:cTn display="0" masterRel="sameClick">
                                          <p:stCondLst>
                                            <p:cond evt="begin" delay="0">
                                              <p:tn val="75"/>
                                            </p:cond>
                                          </p:stCondLst>
                                          <p:endCondLst>
                                            <p:cond evt="onStopAudio" delay="0">
                                              <p:tgtEl>
                                                <p:sldTgt/>
                                              </p:tgtEl>
                                            </p:cond>
                                          </p:endCondLst>
                                        </p:cTn>
                                        <p:tgtEl>
                                          <p:sndTgt r:embed="rId4" name="laser.wav"/>
                                        </p:tgtEl>
                                      </p:cMediaNode>
                                    </p:audio>
                                  </p:subTnLst>
                                </p:cTn>
                              </p:par>
                            </p:childTnLst>
                          </p:cTn>
                        </p:par>
                        <p:par>
                          <p:cTn id="77" fill="hold">
                            <p:stCondLst>
                              <p:cond delay="18000"/>
                            </p:stCondLst>
                            <p:childTnLst>
                              <p:par>
                                <p:cTn id="78" presetID="1" presetClass="entr" presetSubtype="0" fill="hold" grpId="0" nodeType="afterEffect">
                                  <p:stCondLst>
                                    <p:cond delay="0"/>
                                  </p:stCondLst>
                                  <p:childTnLst>
                                    <p:set>
                                      <p:cBhvr>
                                        <p:cTn id="79" dur="1" fill="hold">
                                          <p:stCondLst>
                                            <p:cond delay="499"/>
                                          </p:stCondLst>
                                        </p:cTn>
                                        <p:tgtEl>
                                          <p:spTgt spid="2121"/>
                                        </p:tgtEl>
                                        <p:attrNameLst>
                                          <p:attrName>style.visibility</p:attrName>
                                        </p:attrNameLst>
                                      </p:cBhvr>
                                      <p:to>
                                        <p:strVal val="visible"/>
                                      </p:to>
                                    </p:set>
                                  </p:childTnLst>
                                  <p:subTnLst>
                                    <p:audio>
                                      <p:cMediaNode>
                                        <p:cTn display="0" masterRel="sameClick">
                                          <p:stCondLst>
                                            <p:cond evt="begin" delay="0">
                                              <p:tn val="78"/>
                                            </p:cond>
                                          </p:stCondLst>
                                          <p:endCondLst>
                                            <p:cond evt="onStopAudio" delay="0">
                                              <p:tgtEl>
                                                <p:sldTgt/>
                                              </p:tgtEl>
                                            </p:cond>
                                          </p:endCondLst>
                                        </p:cTn>
                                        <p:tgtEl>
                                          <p:sndTgt r:embed="rId4" name="laser.wav"/>
                                        </p:tgtEl>
                                      </p:cMediaNode>
                                    </p:audio>
                                  </p:subTnLst>
                                </p:cTn>
                              </p:par>
                            </p:childTnLst>
                          </p:cTn>
                        </p:par>
                        <p:par>
                          <p:cTn id="80" fill="hold">
                            <p:stCondLst>
                              <p:cond delay="18500"/>
                            </p:stCondLst>
                            <p:childTnLst>
                              <p:par>
                                <p:cTn id="81" presetID="1" presetClass="entr" presetSubtype="0" fill="hold" grpId="0" nodeType="afterEffect">
                                  <p:stCondLst>
                                    <p:cond delay="0"/>
                                  </p:stCondLst>
                                  <p:childTnLst>
                                    <p:set>
                                      <p:cBhvr>
                                        <p:cTn id="82" dur="1" fill="hold">
                                          <p:stCondLst>
                                            <p:cond delay="499"/>
                                          </p:stCondLst>
                                        </p:cTn>
                                        <p:tgtEl>
                                          <p:spTgt spid="2131"/>
                                        </p:tgtEl>
                                        <p:attrNameLst>
                                          <p:attrName>style.visibility</p:attrName>
                                        </p:attrNameLst>
                                      </p:cBhvr>
                                      <p:to>
                                        <p:strVal val="visible"/>
                                      </p:to>
                                    </p:set>
                                  </p:childTnLst>
                                  <p:subTnLst>
                                    <p:audio>
                                      <p:cMediaNode>
                                        <p:cTn display="0" masterRel="sameClick">
                                          <p:stCondLst>
                                            <p:cond evt="begin" delay="0">
                                              <p:tn val="81"/>
                                            </p:cond>
                                          </p:stCondLst>
                                          <p:endCondLst>
                                            <p:cond evt="onStopAudio" delay="0">
                                              <p:tgtEl>
                                                <p:sldTgt/>
                                              </p:tgtEl>
                                            </p:cond>
                                          </p:endCondLst>
                                        </p:cTn>
                                        <p:tgtEl>
                                          <p:sndTgt r:embed="rId4" name="laser.wav"/>
                                        </p:tgtEl>
                                      </p:cMediaNode>
                                    </p:audio>
                                  </p:subTnLst>
                                </p:cTn>
                              </p:par>
                            </p:childTnLst>
                          </p:cTn>
                        </p:par>
                        <p:par>
                          <p:cTn id="83" fill="hold">
                            <p:stCondLst>
                              <p:cond delay="19000"/>
                            </p:stCondLst>
                            <p:childTnLst>
                              <p:par>
                                <p:cTn id="84" presetID="1" presetClass="entr" presetSubtype="0" fill="hold" grpId="0" nodeType="afterEffect">
                                  <p:stCondLst>
                                    <p:cond delay="0"/>
                                  </p:stCondLst>
                                  <p:childTnLst>
                                    <p:set>
                                      <p:cBhvr>
                                        <p:cTn id="85" dur="1" fill="hold">
                                          <p:stCondLst>
                                            <p:cond delay="499"/>
                                          </p:stCondLst>
                                        </p:cTn>
                                        <p:tgtEl>
                                          <p:spTgt spid="2116"/>
                                        </p:tgtEl>
                                        <p:attrNameLst>
                                          <p:attrName>style.visibility</p:attrName>
                                        </p:attrNameLst>
                                      </p:cBhvr>
                                      <p:to>
                                        <p:strVal val="visible"/>
                                      </p:to>
                                    </p:set>
                                  </p:childTnLst>
                                  <p:subTnLst>
                                    <p:audio>
                                      <p:cMediaNode>
                                        <p:cTn display="0" masterRel="sameClick">
                                          <p:stCondLst>
                                            <p:cond evt="begin" delay="0">
                                              <p:tn val="84"/>
                                            </p:cond>
                                          </p:stCondLst>
                                          <p:endCondLst>
                                            <p:cond evt="onStopAudio" delay="0">
                                              <p:tgtEl>
                                                <p:sldTgt/>
                                              </p:tgtEl>
                                            </p:cond>
                                          </p:endCondLst>
                                        </p:cTn>
                                        <p:tgtEl>
                                          <p:sndTgt r:embed="rId4" name="laser.wav"/>
                                        </p:tgtEl>
                                      </p:cMediaNode>
                                    </p:audio>
                                  </p:subTnLst>
                                </p:cTn>
                              </p:par>
                            </p:childTnLst>
                          </p:cTn>
                        </p:par>
                        <p:par>
                          <p:cTn id="86" fill="hold">
                            <p:stCondLst>
                              <p:cond delay="19500"/>
                            </p:stCondLst>
                            <p:childTnLst>
                              <p:par>
                                <p:cTn id="87" presetID="1" presetClass="entr" presetSubtype="0" fill="hold" grpId="0" nodeType="afterEffect">
                                  <p:stCondLst>
                                    <p:cond delay="0"/>
                                  </p:stCondLst>
                                  <p:childTnLst>
                                    <p:set>
                                      <p:cBhvr>
                                        <p:cTn id="88" dur="1" fill="hold">
                                          <p:stCondLst>
                                            <p:cond delay="499"/>
                                          </p:stCondLst>
                                        </p:cTn>
                                        <p:tgtEl>
                                          <p:spTgt spid="2123"/>
                                        </p:tgtEl>
                                        <p:attrNameLst>
                                          <p:attrName>style.visibility</p:attrName>
                                        </p:attrNameLst>
                                      </p:cBhvr>
                                      <p:to>
                                        <p:strVal val="visible"/>
                                      </p:to>
                                    </p:set>
                                  </p:childTnLst>
                                  <p:subTnLst>
                                    <p:audio>
                                      <p:cMediaNode>
                                        <p:cTn display="0" masterRel="sameClick">
                                          <p:stCondLst>
                                            <p:cond evt="begin" delay="0">
                                              <p:tn val="87"/>
                                            </p:cond>
                                          </p:stCondLst>
                                          <p:endCondLst>
                                            <p:cond evt="onStopAudio" delay="0">
                                              <p:tgtEl>
                                                <p:sldTgt/>
                                              </p:tgtEl>
                                            </p:cond>
                                          </p:endCondLst>
                                        </p:cTn>
                                        <p:tgtEl>
                                          <p:sndTgt r:embed="rId4" name="laser.wav"/>
                                        </p:tgtEl>
                                      </p:cMediaNode>
                                    </p:audio>
                                  </p:subTnLst>
                                </p:cTn>
                              </p:par>
                            </p:childTnLst>
                          </p:cTn>
                        </p:par>
                        <p:par>
                          <p:cTn id="89" fill="hold">
                            <p:stCondLst>
                              <p:cond delay="20000"/>
                            </p:stCondLst>
                            <p:childTnLst>
                              <p:par>
                                <p:cTn id="90" presetID="1" presetClass="entr" presetSubtype="0" fill="hold" grpId="0" nodeType="afterEffect">
                                  <p:stCondLst>
                                    <p:cond delay="0"/>
                                  </p:stCondLst>
                                  <p:childTnLst>
                                    <p:set>
                                      <p:cBhvr>
                                        <p:cTn id="91" dur="1" fill="hold">
                                          <p:stCondLst>
                                            <p:cond delay="499"/>
                                          </p:stCondLst>
                                        </p:cTn>
                                        <p:tgtEl>
                                          <p:spTgt spid="2135"/>
                                        </p:tgtEl>
                                        <p:attrNameLst>
                                          <p:attrName>style.visibility</p:attrName>
                                        </p:attrNameLst>
                                      </p:cBhvr>
                                      <p:to>
                                        <p:strVal val="visible"/>
                                      </p:to>
                                    </p:set>
                                  </p:childTnLst>
                                  <p:subTnLst>
                                    <p:audio>
                                      <p:cMediaNode>
                                        <p:cTn display="0" masterRel="sameClick">
                                          <p:stCondLst>
                                            <p:cond evt="begin" delay="0">
                                              <p:tn val="90"/>
                                            </p:cond>
                                          </p:stCondLst>
                                          <p:endCondLst>
                                            <p:cond evt="onStopAudio" delay="0">
                                              <p:tgtEl>
                                                <p:sldTgt/>
                                              </p:tgtEl>
                                            </p:cond>
                                          </p:endCondLst>
                                        </p:cTn>
                                        <p:tgtEl>
                                          <p:sndTgt r:embed="rId4" name="laser.wav"/>
                                        </p:tgtEl>
                                      </p:cMediaNode>
                                    </p:audio>
                                  </p:subTnLst>
                                </p:cTn>
                              </p:par>
                            </p:childTnLst>
                          </p:cTn>
                        </p:par>
                        <p:par>
                          <p:cTn id="92" fill="hold">
                            <p:stCondLst>
                              <p:cond delay="20500"/>
                            </p:stCondLst>
                            <p:childTnLst>
                              <p:par>
                                <p:cTn id="93" presetID="1" presetClass="entr" presetSubtype="0" fill="hold" grpId="0" nodeType="afterEffect">
                                  <p:stCondLst>
                                    <p:cond delay="0"/>
                                  </p:stCondLst>
                                  <p:childTnLst>
                                    <p:set>
                                      <p:cBhvr>
                                        <p:cTn id="94" dur="1" fill="hold">
                                          <p:stCondLst>
                                            <p:cond delay="499"/>
                                          </p:stCondLst>
                                        </p:cTn>
                                        <p:tgtEl>
                                          <p:spTgt spid="2128"/>
                                        </p:tgtEl>
                                        <p:attrNameLst>
                                          <p:attrName>style.visibility</p:attrName>
                                        </p:attrNameLst>
                                      </p:cBhvr>
                                      <p:to>
                                        <p:strVal val="visible"/>
                                      </p:to>
                                    </p:set>
                                  </p:childTnLst>
                                  <p:subTnLst>
                                    <p:audio>
                                      <p:cMediaNode>
                                        <p:cTn display="0" masterRel="sameClick">
                                          <p:stCondLst>
                                            <p:cond evt="begin" delay="0">
                                              <p:tn val="93"/>
                                            </p:cond>
                                          </p:stCondLst>
                                          <p:endCondLst>
                                            <p:cond evt="onStopAudio" delay="0">
                                              <p:tgtEl>
                                                <p:sldTgt/>
                                              </p:tgtEl>
                                            </p:cond>
                                          </p:endCondLst>
                                        </p:cTn>
                                        <p:tgtEl>
                                          <p:sndTgt r:embed="rId4" name="laser.wav"/>
                                        </p:tgtEl>
                                      </p:cMediaNode>
                                    </p:audio>
                                  </p:subTnLst>
                                </p:cTn>
                              </p:par>
                            </p:childTnLst>
                          </p:cTn>
                        </p:par>
                        <p:par>
                          <p:cTn id="95" fill="hold">
                            <p:stCondLst>
                              <p:cond delay="21000"/>
                            </p:stCondLst>
                            <p:childTnLst>
                              <p:par>
                                <p:cTn id="96" presetID="1" presetClass="entr" presetSubtype="0" fill="hold" grpId="0" nodeType="afterEffect">
                                  <p:stCondLst>
                                    <p:cond delay="0"/>
                                  </p:stCondLst>
                                  <p:childTnLst>
                                    <p:set>
                                      <p:cBhvr>
                                        <p:cTn id="97" dur="1" fill="hold">
                                          <p:stCondLst>
                                            <p:cond delay="499"/>
                                          </p:stCondLst>
                                        </p:cTn>
                                        <p:tgtEl>
                                          <p:spTgt spid="2122"/>
                                        </p:tgtEl>
                                        <p:attrNameLst>
                                          <p:attrName>style.visibility</p:attrName>
                                        </p:attrNameLst>
                                      </p:cBhvr>
                                      <p:to>
                                        <p:strVal val="visible"/>
                                      </p:to>
                                    </p:set>
                                  </p:childTnLst>
                                  <p:subTnLst>
                                    <p:audio>
                                      <p:cMediaNode>
                                        <p:cTn display="0" masterRel="sameClick">
                                          <p:stCondLst>
                                            <p:cond evt="begin" delay="0">
                                              <p:tn val="96"/>
                                            </p:cond>
                                          </p:stCondLst>
                                          <p:endCondLst>
                                            <p:cond evt="onStopAudio" delay="0">
                                              <p:tgtEl>
                                                <p:sldTgt/>
                                              </p:tgtEl>
                                            </p:cond>
                                          </p:endCondLst>
                                        </p:cTn>
                                        <p:tgtEl>
                                          <p:sndTgt r:embed="rId4" name="laser.wav"/>
                                        </p:tgtEl>
                                      </p:cMediaNode>
                                    </p:audio>
                                  </p:subTnLst>
                                </p:cTn>
                              </p:par>
                            </p:childTnLst>
                          </p:cTn>
                        </p:par>
                        <p:par>
                          <p:cTn id="98" fill="hold">
                            <p:stCondLst>
                              <p:cond delay="21500"/>
                            </p:stCondLst>
                            <p:childTnLst>
                              <p:par>
                                <p:cTn id="99" presetID="1" presetClass="entr" presetSubtype="0" fill="hold" grpId="0" nodeType="afterEffect">
                                  <p:stCondLst>
                                    <p:cond delay="0"/>
                                  </p:stCondLst>
                                  <p:childTnLst>
                                    <p:set>
                                      <p:cBhvr>
                                        <p:cTn id="100" dur="1" fill="hold">
                                          <p:stCondLst>
                                            <p:cond delay="499"/>
                                          </p:stCondLst>
                                        </p:cTn>
                                        <p:tgtEl>
                                          <p:spTgt spid="2119"/>
                                        </p:tgtEl>
                                        <p:attrNameLst>
                                          <p:attrName>style.visibility</p:attrName>
                                        </p:attrNameLst>
                                      </p:cBhvr>
                                      <p:to>
                                        <p:strVal val="visible"/>
                                      </p:to>
                                    </p:set>
                                  </p:childTnLst>
                                  <p:subTnLst>
                                    <p:audio>
                                      <p:cMediaNode>
                                        <p:cTn display="0" masterRel="sameClick">
                                          <p:stCondLst>
                                            <p:cond evt="begin" delay="0">
                                              <p:tn val="99"/>
                                            </p:cond>
                                          </p:stCondLst>
                                          <p:endCondLst>
                                            <p:cond evt="onStopAudio" delay="0">
                                              <p:tgtEl>
                                                <p:sldTgt/>
                                              </p:tgtEl>
                                            </p:cond>
                                          </p:endCondLst>
                                        </p:cTn>
                                        <p:tgtEl>
                                          <p:sndTgt r:embed="rId4" name="laser.wav"/>
                                        </p:tgtEl>
                                      </p:cMediaNode>
                                    </p:audio>
                                  </p:subTnLst>
                                </p:cTn>
                              </p:par>
                            </p:childTnLst>
                          </p:cTn>
                        </p:par>
                        <p:par>
                          <p:cTn id="101" fill="hold">
                            <p:stCondLst>
                              <p:cond delay="22000"/>
                            </p:stCondLst>
                            <p:childTnLst>
                              <p:par>
                                <p:cTn id="102" presetID="1" presetClass="entr" presetSubtype="0" fill="hold" grpId="0" nodeType="afterEffect">
                                  <p:stCondLst>
                                    <p:cond delay="0"/>
                                  </p:stCondLst>
                                  <p:childTnLst>
                                    <p:set>
                                      <p:cBhvr>
                                        <p:cTn id="103" dur="1" fill="hold">
                                          <p:stCondLst>
                                            <p:cond delay="499"/>
                                          </p:stCondLst>
                                        </p:cTn>
                                        <p:tgtEl>
                                          <p:spTgt spid="2130"/>
                                        </p:tgtEl>
                                        <p:attrNameLst>
                                          <p:attrName>style.visibility</p:attrName>
                                        </p:attrNameLst>
                                      </p:cBhvr>
                                      <p:to>
                                        <p:strVal val="visible"/>
                                      </p:to>
                                    </p:set>
                                  </p:childTnLst>
                                  <p:subTnLst>
                                    <p:audio>
                                      <p:cMediaNode>
                                        <p:cTn display="0" masterRel="sameClick">
                                          <p:stCondLst>
                                            <p:cond evt="begin" delay="0">
                                              <p:tn val="102"/>
                                            </p:cond>
                                          </p:stCondLst>
                                          <p:endCondLst>
                                            <p:cond evt="onStopAudio" delay="0">
                                              <p:tgtEl>
                                                <p:sldTgt/>
                                              </p:tgtEl>
                                            </p:cond>
                                          </p:endCondLst>
                                        </p:cTn>
                                        <p:tgtEl>
                                          <p:sndTgt r:embed="rId4" name="laser.wav"/>
                                        </p:tgtEl>
                                      </p:cMediaNode>
                                    </p:audio>
                                  </p:subTnLst>
                                </p:cTn>
                              </p:par>
                            </p:childTnLst>
                          </p:cTn>
                        </p:par>
                        <p:par>
                          <p:cTn id="104" fill="hold">
                            <p:stCondLst>
                              <p:cond delay="22500"/>
                            </p:stCondLst>
                            <p:childTnLst>
                              <p:par>
                                <p:cTn id="105" presetID="1" presetClass="entr" presetSubtype="0" fill="hold" grpId="0" nodeType="afterEffect" nodePh="1">
                                  <p:stCondLst>
                                    <p:cond delay="0"/>
                                  </p:stCondLst>
                                  <p:endCondLst>
                                    <p:cond evt="begin" delay="0">
                                      <p:tn val="105"/>
                                    </p:cond>
                                  </p:endCondLst>
                                  <p:childTnLst>
                                    <p:set>
                                      <p:cBhvr>
                                        <p:cTn id="106" dur="1" fill="hold">
                                          <p:stCondLst>
                                            <p:cond delay="0"/>
                                          </p:stCondLst>
                                        </p:cTn>
                                        <p:tgtEl>
                                          <p:spTgt spid="2172"/>
                                        </p:tgtEl>
                                        <p:attrNameLst>
                                          <p:attrName>style.visibility</p:attrName>
                                        </p:attrNameLst>
                                      </p:cBhvr>
                                      <p:to>
                                        <p:strVal val="visible"/>
                                      </p:to>
                                    </p:set>
                                  </p:childTnLst>
                                  <p:subTnLst>
                                    <p:audio>
                                      <p:cMediaNode>
                                        <p:cTn display="0" masterRel="sameClick">
                                          <p:stCondLst>
                                            <p:cond evt="begin" delay="0">
                                              <p:tn val="105"/>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2" grpId="0" animBg="1"/>
      <p:bldP spid="2112" grpId="0" animBg="1" autoUpdateAnimBg="0"/>
      <p:bldP spid="2114" grpId="0" animBg="1" autoUpdateAnimBg="0"/>
      <p:bldP spid="2115" grpId="0" animBg="1" autoUpdateAnimBg="0"/>
      <p:bldP spid="2116" grpId="0" animBg="1" autoUpdateAnimBg="0"/>
      <p:bldP spid="2117" grpId="0" animBg="1" autoUpdateAnimBg="0"/>
      <p:bldP spid="2118" grpId="0" animBg="1" autoUpdateAnimBg="0"/>
      <p:bldP spid="2119" grpId="0" animBg="1" autoUpdateAnimBg="0"/>
      <p:bldP spid="2120" grpId="0" animBg="1" autoUpdateAnimBg="0"/>
      <p:bldP spid="2121" grpId="0" animBg="1" autoUpdateAnimBg="0"/>
      <p:bldP spid="2122" grpId="0" animBg="1" autoUpdateAnimBg="0"/>
      <p:bldP spid="2123" grpId="0" animBg="1" autoUpdateAnimBg="0"/>
      <p:bldP spid="2124" grpId="0" animBg="1" autoUpdateAnimBg="0"/>
      <p:bldP spid="2125" grpId="0" animBg="1" autoUpdateAnimBg="0"/>
      <p:bldP spid="2126" grpId="0" animBg="1" autoUpdateAnimBg="0"/>
      <p:bldP spid="2127" grpId="0" animBg="1" autoUpdateAnimBg="0"/>
      <p:bldP spid="2128" grpId="0" animBg="1" autoUpdateAnimBg="0"/>
      <p:bldP spid="2129" grpId="0" animBg="1" autoUpdateAnimBg="0"/>
      <p:bldP spid="2130" grpId="0" animBg="1" autoUpdateAnimBg="0"/>
      <p:bldP spid="2131" grpId="0" animBg="1" autoUpdateAnimBg="0"/>
      <p:bldP spid="2132" grpId="0" animBg="1" autoUpdateAnimBg="0"/>
      <p:bldP spid="2133" grpId="0" animBg="1" autoUpdateAnimBg="0"/>
      <p:bldP spid="2134" grpId="0" animBg="1" autoUpdateAnimBg="0"/>
      <p:bldP spid="2135" grpId="0" animBg="1" autoUpdateAnimBg="0"/>
      <p:bldP spid="2136" grpId="0" animBg="1" autoUpdateAnimBg="0"/>
      <p:bldP spid="2137" grpId="0" animBg="1" autoUpdateAnimBg="0"/>
      <p:bldP spid="2113" grpId="0" animBg="1" autoUpdateAnimBg="0"/>
      <p:bldP spid="2138" grpId="0" animBg="1" autoUpdateAnimBg="0"/>
      <p:bldP spid="2139" grpId="0" animBg="1" autoUpdateAnimBg="0"/>
      <p:bldP spid="2140" grpId="0" animBg="1" autoUpdateAnimBg="0"/>
      <p:bldP spid="2141"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dirty="0">
                <a:solidFill>
                  <a:schemeClr val="bg1"/>
                </a:solidFill>
                <a:effectLst>
                  <a:outerShdw blurRad="38100" dist="38100" dir="2700000" algn="tl">
                    <a:srgbClr val="000000"/>
                  </a:outerShdw>
                </a:effectLst>
              </a:rPr>
              <a:t>Вопрос</a:t>
            </a:r>
            <a:endParaRPr lang="en-US" sz="7200" b="1" dirty="0">
              <a:solidFill>
                <a:schemeClr val="bg1"/>
              </a:solidFill>
              <a:effectLst>
                <a:outerShdw blurRad="38100" dist="38100" dir="2700000" algn="tl">
                  <a:srgbClr val="000000"/>
                </a:outerShdw>
              </a:effectLst>
            </a:endParaRPr>
          </a:p>
        </p:txBody>
      </p:sp>
      <p:sp>
        <p:nvSpPr>
          <p:cNvPr id="14339" name="Rectangle 3"/>
          <p:cNvSpPr>
            <a:spLocks noChangeAspect="1" noChangeArrowheads="1"/>
          </p:cNvSpPr>
          <p:nvPr/>
        </p:nvSpPr>
        <p:spPr bwMode="auto">
          <a:xfrm>
            <a:off x="0" y="3429000"/>
            <a:ext cx="9144000" cy="34290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r>
              <a:rPr lang="ru-RU" b="1">
                <a:solidFill>
                  <a:schemeClr val="bg1"/>
                </a:solidFill>
                <a:effectLst>
                  <a:outerShdw blurRad="38100" dist="38100" dir="2700000" algn="tl">
                    <a:srgbClr val="000000"/>
                  </a:outerShdw>
                </a:effectLst>
              </a:rPr>
              <a:t>9,17</a:t>
            </a:r>
            <a:endParaRPr lang="en-US" b="1">
              <a:solidFill>
                <a:schemeClr val="bg1"/>
              </a:solidFill>
              <a:effectLst>
                <a:outerShdw blurRad="38100" dist="38100" dir="2700000" algn="tl">
                  <a:srgbClr val="000000"/>
                </a:outerShdw>
              </a:effectLst>
            </a:endParaRPr>
          </a:p>
        </p:txBody>
      </p:sp>
      <p:sp>
        <p:nvSpPr>
          <p:cNvPr id="7172" name="Rectangle 4"/>
          <p:cNvSpPr>
            <a:spLocks noChangeArrowheads="1"/>
          </p:cNvSpPr>
          <p:nvPr/>
        </p:nvSpPr>
        <p:spPr bwMode="auto">
          <a:xfrm>
            <a:off x="493713" y="1901825"/>
            <a:ext cx="7648575" cy="1520825"/>
          </a:xfrm>
          <a:prstGeom prst="rect">
            <a:avLst/>
          </a:prstGeom>
          <a:noFill/>
          <a:ln w="9525">
            <a:noFill/>
            <a:miter lim="800000"/>
            <a:headEnd/>
            <a:tailEnd/>
          </a:ln>
        </p:spPr>
        <p:txBody>
          <a:bodyPr wrap="none" anchor="ctr"/>
          <a:lstStyle/>
          <a:p>
            <a:pPr algn="ctr"/>
            <a:r>
              <a:rPr lang="ru-RU" sz="4400" b="1">
                <a:solidFill>
                  <a:srgbClr val="FFCC00"/>
                </a:solidFill>
              </a:rPr>
              <a:t>				</a:t>
            </a:r>
            <a:r>
              <a:rPr lang="ru-RU" b="1">
                <a:solidFill>
                  <a:srgbClr val="FFCC00"/>
                </a:solidFill>
              </a:rPr>
              <a:t>3, 5+5, 67</a:t>
            </a:r>
            <a:r>
              <a:rPr lang="ru-RU" sz="3200" b="1">
                <a:solidFill>
                  <a:srgbClr val="FFCC00"/>
                </a:solidFill>
              </a:rPr>
              <a:t>                           </a:t>
            </a:r>
            <a:endParaRPr lang="en-US" sz="3200">
              <a:solidFill>
                <a:srgbClr val="FFCC00"/>
              </a:solidFill>
              <a:latin typeface="Impact" pitchFamily="34" charset="0"/>
            </a:endParaRPr>
          </a:p>
        </p:txBody>
      </p:sp>
      <p:sp>
        <p:nvSpPr>
          <p:cNvPr id="14341"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nimBg="1"/>
      <p:bldP spid="1434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dirty="0">
                <a:solidFill>
                  <a:schemeClr val="bg1"/>
                </a:solidFill>
                <a:effectLst>
                  <a:outerShdw blurRad="38100" dist="38100" dir="2700000" algn="tl">
                    <a:srgbClr val="000000"/>
                  </a:outerShdw>
                </a:effectLst>
              </a:rPr>
              <a:t>Вопрос</a:t>
            </a:r>
            <a:endParaRPr lang="en-US" sz="7200" b="1" dirty="0">
              <a:solidFill>
                <a:schemeClr val="bg1"/>
              </a:solidFill>
              <a:effectLst>
                <a:outerShdw blurRad="38100" dist="38100" dir="2700000" algn="tl">
                  <a:srgbClr val="000000"/>
                </a:outerShdw>
              </a:effectLst>
            </a:endParaRPr>
          </a:p>
        </p:txBody>
      </p:sp>
      <p:sp>
        <p:nvSpPr>
          <p:cNvPr id="15363" name="Rectangle 3"/>
          <p:cNvSpPr>
            <a:spLocks noChangeAspect="1" noChangeArrowheads="1"/>
          </p:cNvSpPr>
          <p:nvPr/>
        </p:nvSpPr>
        <p:spPr bwMode="auto">
          <a:xfrm>
            <a:off x="0" y="2616200"/>
            <a:ext cx="9144000" cy="42402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r>
              <a:rPr lang="ru-RU" b="1">
                <a:solidFill>
                  <a:schemeClr val="bg1"/>
                </a:solidFill>
                <a:effectLst>
                  <a:outerShdw blurRad="38100" dist="38100" dir="2700000" algn="tl">
                    <a:srgbClr val="000000"/>
                  </a:outerShdw>
                </a:effectLst>
              </a:rPr>
              <a:t>123,365</a:t>
            </a:r>
            <a:endParaRPr lang="en-US" b="1">
              <a:solidFill>
                <a:schemeClr val="bg1"/>
              </a:solidFill>
              <a:effectLst>
                <a:outerShdw blurRad="38100" dist="38100" dir="2700000" algn="tl">
                  <a:srgbClr val="000000"/>
                </a:outerShdw>
              </a:effectLst>
            </a:endParaRPr>
          </a:p>
        </p:txBody>
      </p:sp>
      <p:sp>
        <p:nvSpPr>
          <p:cNvPr id="8196" name="Rectangle 4"/>
          <p:cNvSpPr>
            <a:spLocks noChangeArrowheads="1"/>
          </p:cNvSpPr>
          <p:nvPr/>
        </p:nvSpPr>
        <p:spPr bwMode="auto">
          <a:xfrm>
            <a:off x="0" y="1223963"/>
            <a:ext cx="9664700" cy="1938337"/>
          </a:xfrm>
          <a:prstGeom prst="rect">
            <a:avLst/>
          </a:prstGeom>
          <a:noFill/>
          <a:ln w="9525">
            <a:noFill/>
            <a:miter lim="800000"/>
            <a:headEnd/>
            <a:tailEnd/>
          </a:ln>
        </p:spPr>
        <p:txBody>
          <a:bodyPr wrap="none" anchor="ctr"/>
          <a:lstStyle/>
          <a:p>
            <a:endParaRPr lang="ru-RU" sz="4000">
              <a:solidFill>
                <a:schemeClr val="bg1"/>
              </a:solidFill>
            </a:endParaRPr>
          </a:p>
          <a:p>
            <a:r>
              <a:rPr lang="ru-RU" sz="3200">
                <a:solidFill>
                  <a:srgbClr val="FFCC00"/>
                </a:solidFill>
                <a:latin typeface="Impact" pitchFamily="34" charset="0"/>
              </a:rPr>
              <a:t> </a:t>
            </a:r>
            <a:endParaRPr lang="en-US" sz="3200">
              <a:solidFill>
                <a:srgbClr val="FFCC00"/>
              </a:solidFill>
              <a:latin typeface="Impact" pitchFamily="34" charset="0"/>
            </a:endParaRPr>
          </a:p>
        </p:txBody>
      </p:sp>
      <p:sp>
        <p:nvSpPr>
          <p:cNvPr id="15365"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
        <p:nvSpPr>
          <p:cNvPr id="8198" name="Text Box 0"/>
          <p:cNvSpPr txBox="1">
            <a:spLocks noChangeArrowheads="1"/>
          </p:cNvSpPr>
          <p:nvPr/>
        </p:nvSpPr>
        <p:spPr bwMode="auto">
          <a:xfrm>
            <a:off x="0" y="1757363"/>
            <a:ext cx="9144000" cy="1616075"/>
          </a:xfrm>
          <a:prstGeom prst="rect">
            <a:avLst/>
          </a:prstGeom>
          <a:noFill/>
          <a:ln w="9525">
            <a:noFill/>
            <a:miter lim="800000"/>
            <a:headEnd/>
            <a:tailEnd/>
          </a:ln>
        </p:spPr>
        <p:txBody>
          <a:bodyPr>
            <a:spAutoFit/>
          </a:bodyPr>
          <a:lstStyle/>
          <a:p>
            <a:pPr algn="ctr"/>
            <a:r>
              <a:rPr lang="ru-RU" b="1">
                <a:solidFill>
                  <a:srgbClr val="FFCC00"/>
                </a:solidFill>
              </a:rPr>
              <a:t>0, 365+123</a:t>
            </a:r>
          </a:p>
          <a:p>
            <a:endParaRPr lang="ru-RU" sz="4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6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a:solidFill>
                  <a:schemeClr val="bg1"/>
                </a:solidFill>
                <a:effectLst>
                  <a:outerShdw blurRad="38100" dist="38100" dir="2700000" algn="tl">
                    <a:srgbClr val="000000"/>
                  </a:outerShdw>
                </a:effectLst>
              </a:rPr>
              <a:t>Вопрос</a:t>
            </a:r>
            <a:endParaRPr lang="en-US" sz="7200" b="1">
              <a:solidFill>
                <a:schemeClr val="bg1"/>
              </a:solidFill>
              <a:effectLst>
                <a:outerShdw blurRad="38100" dist="38100" dir="2700000" algn="tl">
                  <a:srgbClr val="000000"/>
                </a:outerShdw>
              </a:effectLst>
            </a:endParaRPr>
          </a:p>
        </p:txBody>
      </p:sp>
      <p:sp>
        <p:nvSpPr>
          <p:cNvPr id="16387" name="Rectangle 3"/>
          <p:cNvSpPr>
            <a:spLocks noChangeAspect="1" noChangeArrowheads="1"/>
          </p:cNvSpPr>
          <p:nvPr/>
        </p:nvSpPr>
        <p:spPr bwMode="auto">
          <a:xfrm>
            <a:off x="0" y="3430588"/>
            <a:ext cx="9144000" cy="3681412"/>
          </a:xfrm>
          <a:prstGeom prst="rect">
            <a:avLst/>
          </a:prstGeom>
          <a:gradFill rotWithShape="0">
            <a:gsLst>
              <a:gs pos="0">
                <a:srgbClr val="3366FF"/>
              </a:gs>
              <a:gs pos="50000">
                <a:srgbClr val="000066"/>
              </a:gs>
              <a:gs pos="100000">
                <a:srgbClr val="3366FF"/>
              </a:gs>
            </a:gsLst>
            <a:lin ang="0" scaled="1"/>
          </a:gradFill>
          <a:ln w="9525">
            <a:noFill/>
            <a:miter lim="800000"/>
            <a:headEnd/>
            <a:tailEnd/>
          </a:ln>
        </p:spPr>
        <p:txBody>
          <a:bodyPr wrap="none" anchor="ctr"/>
          <a:lstStyle/>
          <a:p>
            <a:pPr algn="ctr"/>
            <a:r>
              <a:rPr lang="ru-RU" b="1">
                <a:solidFill>
                  <a:schemeClr val="bg1"/>
                </a:solidFill>
              </a:rPr>
              <a:t>346,397</a:t>
            </a:r>
            <a:endParaRPr lang="en-US" b="1">
              <a:solidFill>
                <a:schemeClr val="bg1"/>
              </a:solidFill>
            </a:endParaRPr>
          </a:p>
        </p:txBody>
      </p:sp>
      <p:sp>
        <p:nvSpPr>
          <p:cNvPr id="9220" name="Rectangle 4"/>
          <p:cNvSpPr>
            <a:spLocks noChangeArrowheads="1"/>
          </p:cNvSpPr>
          <p:nvPr/>
        </p:nvSpPr>
        <p:spPr bwMode="auto">
          <a:xfrm>
            <a:off x="187325" y="1190625"/>
            <a:ext cx="8767763" cy="2103438"/>
          </a:xfrm>
          <a:prstGeom prst="rect">
            <a:avLst/>
          </a:prstGeom>
          <a:noFill/>
          <a:ln w="9525">
            <a:noFill/>
            <a:miter lim="800000"/>
            <a:headEnd/>
            <a:tailEnd/>
          </a:ln>
        </p:spPr>
        <p:txBody>
          <a:bodyPr wrap="none" anchor="ctr"/>
          <a:lstStyle/>
          <a:p>
            <a:pPr algn="ctr"/>
            <a:r>
              <a:rPr lang="ru-RU" b="1">
                <a:solidFill>
                  <a:srgbClr val="FFCC00"/>
                </a:solidFill>
              </a:rPr>
              <a:t>346, 167+0,23</a:t>
            </a:r>
          </a:p>
        </p:txBody>
      </p:sp>
      <p:sp>
        <p:nvSpPr>
          <p:cNvPr id="16389"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nimBg="1"/>
      <p:bldP spid="1638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spect="1" noChangeArrowheads="1"/>
          </p:cNvSpPr>
          <p:nvPr/>
        </p:nvSpPr>
        <p:spPr bwMode="auto">
          <a:xfrm>
            <a:off x="0" y="1588"/>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7200" b="1" dirty="0">
                <a:solidFill>
                  <a:schemeClr val="bg1"/>
                </a:solidFill>
                <a:effectLst>
                  <a:outerShdw blurRad="38100" dist="38100" dir="2700000" algn="tl">
                    <a:srgbClr val="000000"/>
                  </a:outerShdw>
                </a:effectLst>
              </a:rPr>
              <a:t>Вопрос</a:t>
            </a:r>
            <a:endParaRPr lang="en-US" sz="7200" b="1" dirty="0">
              <a:solidFill>
                <a:schemeClr val="bg1"/>
              </a:solidFill>
              <a:effectLst>
                <a:outerShdw blurRad="38100" dist="38100" dir="2700000" algn="tl">
                  <a:srgbClr val="000000"/>
                </a:outerShdw>
              </a:effectLst>
            </a:endParaRPr>
          </a:p>
        </p:txBody>
      </p:sp>
      <p:sp>
        <p:nvSpPr>
          <p:cNvPr id="17411" name="Rectangle 3"/>
          <p:cNvSpPr>
            <a:spLocks noChangeAspect="1" noChangeArrowheads="1"/>
          </p:cNvSpPr>
          <p:nvPr/>
        </p:nvSpPr>
        <p:spPr bwMode="auto">
          <a:xfrm>
            <a:off x="0" y="3095625"/>
            <a:ext cx="9144000" cy="3760788"/>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r>
              <a:rPr lang="ru-RU" b="1">
                <a:solidFill>
                  <a:schemeClr val="bg1"/>
                </a:solidFill>
                <a:effectLst>
                  <a:outerShdw blurRad="38100" dist="38100" dir="2700000" algn="tl">
                    <a:srgbClr val="000000"/>
                  </a:outerShdw>
                </a:effectLst>
              </a:rPr>
              <a:t>20+0,1+0,005</a:t>
            </a:r>
            <a:endParaRPr lang="en-US" b="1">
              <a:solidFill>
                <a:schemeClr val="bg1"/>
              </a:solidFill>
              <a:effectLst>
                <a:outerShdw blurRad="38100" dist="38100" dir="2700000" algn="tl">
                  <a:srgbClr val="000000"/>
                </a:outerShdw>
              </a:effectLst>
            </a:endParaRPr>
          </a:p>
        </p:txBody>
      </p:sp>
      <p:sp>
        <p:nvSpPr>
          <p:cNvPr id="10244" name="Rectangle 4"/>
          <p:cNvSpPr>
            <a:spLocks noChangeArrowheads="1"/>
          </p:cNvSpPr>
          <p:nvPr/>
        </p:nvSpPr>
        <p:spPr bwMode="auto">
          <a:xfrm>
            <a:off x="0" y="1422400"/>
            <a:ext cx="9144000" cy="2000250"/>
          </a:xfrm>
          <a:prstGeom prst="rect">
            <a:avLst/>
          </a:prstGeom>
          <a:noFill/>
          <a:ln w="9525">
            <a:noFill/>
            <a:miter lim="800000"/>
            <a:headEnd/>
            <a:tailEnd/>
          </a:ln>
        </p:spPr>
        <p:txBody>
          <a:bodyPr wrap="none" anchor="ctr"/>
          <a:lstStyle/>
          <a:p>
            <a:pPr algn="ctr"/>
            <a:r>
              <a:rPr lang="ru-RU" sz="4800" b="1">
                <a:solidFill>
                  <a:srgbClr val="FFCC00"/>
                </a:solidFill>
                <a:cs typeface="Arial" charset="0"/>
              </a:rPr>
              <a:t>Представить в виде суммы </a:t>
            </a:r>
          </a:p>
          <a:p>
            <a:pPr algn="ctr"/>
            <a:r>
              <a:rPr lang="ru-RU" sz="4800" b="1">
                <a:solidFill>
                  <a:srgbClr val="FFCC00"/>
                </a:solidFill>
                <a:cs typeface="Arial" charset="0"/>
              </a:rPr>
              <a:t>разрядных слагаемых</a:t>
            </a:r>
          </a:p>
          <a:p>
            <a:pPr algn="ctr"/>
            <a:r>
              <a:rPr lang="ru-RU" sz="4800" b="1">
                <a:solidFill>
                  <a:srgbClr val="FFCC00"/>
                </a:solidFill>
                <a:cs typeface="Arial" charset="0"/>
              </a:rPr>
              <a:t>20, 105</a:t>
            </a:r>
          </a:p>
        </p:txBody>
      </p:sp>
      <p:sp>
        <p:nvSpPr>
          <p:cNvPr id="17413"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animBg="1"/>
      <p:bldP spid="17413" grpId="0" animBg="1"/>
    </p:bldLst>
  </p:timing>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FF"/>
      </a:hlink>
      <a:folHlink>
        <a:srgbClr val="0000CC"/>
      </a:folHlink>
    </a:clrScheme>
    <a:fontScheme name="Default Design">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FF"/>
        </a:hlink>
        <a:folHlink>
          <a:srgbClr val="00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1674</TotalTime>
  <Words>3062</Words>
  <Application>Microsoft Office PowerPoint</Application>
  <PresentationFormat>Экран (4:3)</PresentationFormat>
  <Paragraphs>399</Paragraphs>
  <Slides>31</Slides>
  <Notes>30</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1</vt:i4>
      </vt:variant>
      <vt:variant>
        <vt:lpstr>Заголовки слайдов</vt:lpstr>
      </vt:variant>
      <vt:variant>
        <vt:i4>31</vt:i4>
      </vt:variant>
    </vt:vector>
  </HeadingPairs>
  <TitlesOfParts>
    <vt:vector size="37" baseType="lpstr">
      <vt:lpstr>Arial</vt:lpstr>
      <vt:lpstr>Times New Roman</vt:lpstr>
      <vt:lpstr>Impact</vt:lpstr>
      <vt:lpstr>Garamond</vt:lpstr>
      <vt:lpstr>Default Design</vt:lpstr>
      <vt:lpstr>Microsoft Equation 3.0</vt:lpstr>
      <vt:lpstr>Слайд 1</vt:lpstr>
      <vt:lpstr>Слайд 2</vt:lpstr>
      <vt:lpstr>Цели:</vt:lpstr>
      <vt:lpstr>Разминка</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Использованный ресурс: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 link</dc:creator>
  <cp:lastModifiedBy>Дом</cp:lastModifiedBy>
  <cp:revision>192</cp:revision>
  <dcterms:created xsi:type="dcterms:W3CDTF">2003-12-19T00:36:01Z</dcterms:created>
  <dcterms:modified xsi:type="dcterms:W3CDTF">2015-03-20T17:10:28Z</dcterms:modified>
</cp:coreProperties>
</file>