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83" r:id="rId2"/>
    <p:sldId id="256" r:id="rId3"/>
    <p:sldId id="263" r:id="rId4"/>
    <p:sldId id="264" r:id="rId5"/>
    <p:sldId id="265" r:id="rId6"/>
    <p:sldId id="266" r:id="rId7"/>
    <p:sldId id="267" r:id="rId8"/>
    <p:sldId id="257" r:id="rId9"/>
    <p:sldId id="259" r:id="rId10"/>
    <p:sldId id="260" r:id="rId11"/>
    <p:sldId id="261" r:id="rId12"/>
    <p:sldId id="262"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00"/>
    <a:srgbClr val="FF0000"/>
    <a:srgbClr val="3366FF"/>
    <a:srgbClr val="FFCC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94" autoAdjust="0"/>
    <p:restoredTop sz="94728" autoAdjust="0"/>
  </p:normalViewPr>
  <p:slideViewPr>
    <p:cSldViewPr snapToGrid="0">
      <p:cViewPr>
        <p:scale>
          <a:sx n="66" d="100"/>
          <a:sy n="66" d="100"/>
        </p:scale>
        <p:origin x="-1410" y="-8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404" y="-6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mtClean="0">
                <a:latin typeface="Times New Roman" pitchFamily="18" charset="0"/>
              </a:defRPr>
            </a:lvl1pPr>
          </a:lstStyle>
          <a:p>
            <a:pPr>
              <a:defRPr/>
            </a:pPr>
            <a:endParaRPr lang="en-US"/>
          </a:p>
        </p:txBody>
      </p:sp>
      <p:sp>
        <p:nvSpPr>
          <p:cNvPr id="378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latin typeface="Times New Roman" pitchFamily="18" charset="0"/>
              </a:defRPr>
            </a:lvl1pPr>
          </a:lstStyle>
          <a:p>
            <a:pPr>
              <a:defRPr/>
            </a:pPr>
            <a:endParaRPr lang="en-US"/>
          </a:p>
        </p:txBody>
      </p:sp>
      <p:sp>
        <p:nvSpPr>
          <p:cNvPr id="378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mtClean="0">
                <a:latin typeface="Times New Roman" pitchFamily="18" charset="0"/>
              </a:defRPr>
            </a:lvl1pPr>
          </a:lstStyle>
          <a:p>
            <a:pPr>
              <a:defRPr/>
            </a:pPr>
            <a:endParaRPr lang="en-US"/>
          </a:p>
        </p:txBody>
      </p:sp>
      <p:sp>
        <p:nvSpPr>
          <p:cNvPr id="378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mtClean="0">
                <a:latin typeface="Times New Roman" pitchFamily="18" charset="0"/>
              </a:defRPr>
            </a:lvl1pPr>
          </a:lstStyle>
          <a:p>
            <a:pPr>
              <a:defRPr/>
            </a:pPr>
            <a:fld id="{C787A781-EFB7-464E-895B-CDED242EE18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mtClean="0">
                <a:latin typeface="Times New Roman" pitchFamily="18" charset="0"/>
              </a:defRPr>
            </a:lvl1pPr>
          </a:lstStyle>
          <a:p>
            <a:pPr>
              <a:defRPr/>
            </a:pPr>
            <a:endParaRPr lang="en-US"/>
          </a:p>
        </p:txBody>
      </p:sp>
      <p:sp>
        <p:nvSpPr>
          <p:cNvPr id="358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latin typeface="Times New Roman" pitchFamily="18" charset="0"/>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mtClean="0">
                <a:latin typeface="Times New Roman" pitchFamily="18" charset="0"/>
              </a:defRPr>
            </a:lvl1pPr>
          </a:lstStyle>
          <a:p>
            <a:pPr>
              <a:defRPr/>
            </a:pPr>
            <a:endParaRPr lang="en-US"/>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mtClean="0">
                <a:latin typeface="Times New Roman" pitchFamily="18" charset="0"/>
              </a:defRPr>
            </a:lvl1pPr>
          </a:lstStyle>
          <a:p>
            <a:pPr>
              <a:defRPr/>
            </a:pPr>
            <a:fld id="{9B2704AF-88AD-494E-93F6-9C33A77508D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notesSlides/_rels/note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111113CE-1603-400A-9D69-556480EEC1AF}"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3A0B806F-3CA6-42E6-B354-387497CC0B3B}" type="slidenum">
              <a:rPr lang="en-US"/>
              <a:pPr/>
              <a:t>10</a:t>
            </a:fld>
            <a:endParaRPr lang="en-US"/>
          </a:p>
        </p:txBody>
      </p:sp>
      <p:sp>
        <p:nvSpPr>
          <p:cNvPr id="39939" name="Rectangle 2"/>
          <p:cNvSpPr>
            <a:spLocks noGrp="1" noRot="1" noChangeAspect="1" noChangeArrowheads="1" noTextEdit="1"/>
          </p:cNvSpPr>
          <p:nvPr>
            <p:ph type="sldImg"/>
          </p:nvPr>
        </p:nvSpPr>
        <p:spPr>
          <a:ln/>
        </p:spPr>
      </p:sp>
      <p:sp>
        <p:nvSpPr>
          <p:cNvPr id="39940"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39941"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F90F965B-1162-4D41-A7BE-313C8853F990}" type="slidenum">
              <a:rPr lang="en-US"/>
              <a:pPr/>
              <a:t>11</a:t>
            </a:fld>
            <a:endParaRPr lang="en-US"/>
          </a:p>
        </p:txBody>
      </p:sp>
      <p:sp>
        <p:nvSpPr>
          <p:cNvPr id="40963" name="Rectangle 2"/>
          <p:cNvSpPr>
            <a:spLocks noGrp="1" noRot="1" noChangeAspect="1" noChangeArrowheads="1" noTextEdit="1"/>
          </p:cNvSpPr>
          <p:nvPr>
            <p:ph type="sldImg"/>
          </p:nvPr>
        </p:nvSpPr>
        <p:spPr>
          <a:ln/>
        </p:spPr>
      </p:sp>
      <p:sp>
        <p:nvSpPr>
          <p:cNvPr id="40964"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40965"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D1AD1091-E31D-41C4-AC7D-9D7FCBD1D450}" type="slidenum">
              <a:rPr lang="en-US"/>
              <a:pPr/>
              <a:t>12</a:t>
            </a:fld>
            <a:endParaRPr lang="en-US"/>
          </a:p>
        </p:txBody>
      </p:sp>
      <p:sp>
        <p:nvSpPr>
          <p:cNvPr id="41987" name="Rectangle 1026"/>
          <p:cNvSpPr>
            <a:spLocks noGrp="1" noRot="1" noChangeAspect="1" noChangeArrowheads="1" noTextEdit="1"/>
          </p:cNvSpPr>
          <p:nvPr>
            <p:ph type="sldImg"/>
          </p:nvPr>
        </p:nvSpPr>
        <p:spPr>
          <a:ln/>
        </p:spPr>
      </p:sp>
      <p:sp>
        <p:nvSpPr>
          <p:cNvPr id="41988" name="Rectangle 1028"/>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41989" name="Picture 1029"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161F67F-C095-48F5-993E-FCAF5134EF83}" type="slidenum">
              <a:rPr lang="en-US"/>
              <a:pPr/>
              <a:t>13</a:t>
            </a:fld>
            <a:endParaRPr lang="en-US"/>
          </a:p>
        </p:txBody>
      </p:sp>
      <p:sp>
        <p:nvSpPr>
          <p:cNvPr id="43011" name="Rectangle 2"/>
          <p:cNvSpPr>
            <a:spLocks noGrp="1" noRot="1" noChangeAspect="1" noChangeArrowheads="1" noTextEdit="1"/>
          </p:cNvSpPr>
          <p:nvPr>
            <p:ph type="sldImg"/>
          </p:nvPr>
        </p:nvSpPr>
        <p:spPr>
          <a:ln/>
        </p:spPr>
      </p:sp>
      <p:sp>
        <p:nvSpPr>
          <p:cNvPr id="43012"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43013"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8E51FB8A-7F95-4DAD-BABA-E2808948DAB6}" type="slidenum">
              <a:rPr lang="en-US"/>
              <a:pPr/>
              <a:t>14</a:t>
            </a:fld>
            <a:endParaRPr lang="en-US"/>
          </a:p>
        </p:txBody>
      </p:sp>
      <p:sp>
        <p:nvSpPr>
          <p:cNvPr id="44035" name="Rectangle 2"/>
          <p:cNvSpPr>
            <a:spLocks noGrp="1" noRot="1" noChangeAspect="1" noChangeArrowheads="1" noTextEdit="1"/>
          </p:cNvSpPr>
          <p:nvPr>
            <p:ph type="sldImg"/>
          </p:nvPr>
        </p:nvSpPr>
        <p:spPr>
          <a:ln/>
        </p:spPr>
      </p:sp>
      <p:sp>
        <p:nvSpPr>
          <p:cNvPr id="44036"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44037"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6669C232-8C34-4767-B2EB-B9AD42EE022C}" type="slidenum">
              <a:rPr lang="en-US"/>
              <a:pPr/>
              <a:t>15</a:t>
            </a:fld>
            <a:endParaRPr lang="en-US"/>
          </a:p>
        </p:txBody>
      </p:sp>
      <p:sp>
        <p:nvSpPr>
          <p:cNvPr id="45059" name="Rectangle 2"/>
          <p:cNvSpPr>
            <a:spLocks noGrp="1" noRot="1" noChangeAspect="1" noChangeArrowheads="1" noTextEdit="1"/>
          </p:cNvSpPr>
          <p:nvPr>
            <p:ph type="sldImg"/>
          </p:nvPr>
        </p:nvSpPr>
        <p:spPr>
          <a:ln/>
        </p:spPr>
      </p:sp>
      <p:sp>
        <p:nvSpPr>
          <p:cNvPr id="45060"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45061"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5C7A7A62-8665-4E3F-A7A6-15A66B5BA9F7}" type="slidenum">
              <a:rPr lang="en-US"/>
              <a:pPr/>
              <a:t>16</a:t>
            </a:fld>
            <a:endParaRPr lang="en-US"/>
          </a:p>
        </p:txBody>
      </p:sp>
      <p:sp>
        <p:nvSpPr>
          <p:cNvPr id="46083" name="Rectangle 2"/>
          <p:cNvSpPr>
            <a:spLocks noGrp="1" noRot="1" noChangeAspect="1" noChangeArrowheads="1" noTextEdit="1"/>
          </p:cNvSpPr>
          <p:nvPr>
            <p:ph type="sldImg"/>
          </p:nvPr>
        </p:nvSpPr>
        <p:spPr>
          <a:ln/>
        </p:spPr>
      </p:sp>
      <p:sp>
        <p:nvSpPr>
          <p:cNvPr id="46084"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46085"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63FF036-DEC8-4BE3-8393-5F31E10A49F7}" type="slidenum">
              <a:rPr lang="en-US"/>
              <a:pPr/>
              <a:t>17</a:t>
            </a:fld>
            <a:endParaRPr lang="en-US"/>
          </a:p>
        </p:txBody>
      </p:sp>
      <p:sp>
        <p:nvSpPr>
          <p:cNvPr id="47107" name="Rectangle 2"/>
          <p:cNvSpPr>
            <a:spLocks noGrp="1" noRot="1" noChangeAspect="1" noChangeArrowheads="1" noTextEdit="1"/>
          </p:cNvSpPr>
          <p:nvPr>
            <p:ph type="sldImg"/>
          </p:nvPr>
        </p:nvSpPr>
        <p:spPr>
          <a:ln/>
        </p:spPr>
      </p:sp>
      <p:sp>
        <p:nvSpPr>
          <p:cNvPr id="47108"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47109"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FC2AF4AD-A63A-4167-BD1A-4947B24C2C4F}" type="slidenum">
              <a:rPr lang="en-US"/>
              <a:pPr/>
              <a:t>18</a:t>
            </a:fld>
            <a:endParaRPr lang="en-US"/>
          </a:p>
        </p:txBody>
      </p:sp>
      <p:sp>
        <p:nvSpPr>
          <p:cNvPr id="48131" name="Rectangle 2"/>
          <p:cNvSpPr>
            <a:spLocks noGrp="1" noRot="1" noChangeAspect="1" noChangeArrowheads="1" noTextEdit="1"/>
          </p:cNvSpPr>
          <p:nvPr>
            <p:ph type="sldImg"/>
          </p:nvPr>
        </p:nvSpPr>
        <p:spPr>
          <a:ln/>
        </p:spPr>
      </p:sp>
      <p:sp>
        <p:nvSpPr>
          <p:cNvPr id="48132"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48133"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B5342EB-E480-4C40-8C20-D7EDDBD607E2}" type="slidenum">
              <a:rPr lang="en-US"/>
              <a:pPr/>
              <a:t>19</a:t>
            </a:fld>
            <a:endParaRPr lang="en-US"/>
          </a:p>
        </p:txBody>
      </p:sp>
      <p:sp>
        <p:nvSpPr>
          <p:cNvPr id="49155" name="Rectangle 2"/>
          <p:cNvSpPr>
            <a:spLocks noGrp="1" noRot="1" noChangeAspect="1" noChangeArrowheads="1" noTextEdit="1"/>
          </p:cNvSpPr>
          <p:nvPr>
            <p:ph type="sldImg"/>
          </p:nvPr>
        </p:nvSpPr>
        <p:spPr>
          <a:ln/>
        </p:spPr>
      </p:sp>
      <p:sp>
        <p:nvSpPr>
          <p:cNvPr id="49156"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49157"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FC9A626-E687-4F3A-89D5-A27A3612EF64}" type="slidenum">
              <a:rPr lang="en-US"/>
              <a:pPr/>
              <a:t>2</a:t>
            </a:fld>
            <a:endParaRPr lang="en-US"/>
          </a:p>
        </p:txBody>
      </p:sp>
      <p:sp>
        <p:nvSpPr>
          <p:cNvPr id="31747" name="Rectangle 2"/>
          <p:cNvSpPr>
            <a:spLocks noGrp="1" noRot="1" noChangeAspect="1" noChangeArrowheads="1" noTextEdit="1"/>
          </p:cNvSpPr>
          <p:nvPr>
            <p:ph type="sldImg"/>
          </p:nvPr>
        </p:nvSpPr>
        <p:spPr>
          <a:xfrm>
            <a:off x="276225" y="250825"/>
            <a:ext cx="2693988" cy="2020888"/>
          </a:xfrm>
          <a:ln/>
        </p:spPr>
      </p:sp>
      <p:sp>
        <p:nvSpPr>
          <p:cNvPr id="31748" name="Rectangle 4"/>
          <p:cNvSpPr>
            <a:spLocks noChangeArrowheads="1"/>
          </p:cNvSpPr>
          <p:nvPr/>
        </p:nvSpPr>
        <p:spPr bwMode="auto">
          <a:xfrm>
            <a:off x="161925" y="8380413"/>
            <a:ext cx="3854450" cy="465137"/>
          </a:xfrm>
          <a:prstGeom prst="rect">
            <a:avLst/>
          </a:prstGeom>
          <a:noFill/>
          <a:ln w="9525">
            <a:noFill/>
            <a:miter lim="800000"/>
            <a:headEnd/>
            <a:tailEnd/>
          </a:ln>
        </p:spPr>
        <p:txBody>
          <a:bodyPr/>
          <a:lstStyle/>
          <a:p>
            <a:pPr marL="228600" indent="-228600">
              <a:spcBef>
                <a:spcPct val="30000"/>
              </a:spcBef>
            </a:pPr>
            <a:r>
              <a:rPr lang="en-US">
                <a:cs typeface="Times New Roman" pitchFamily="18" charset="0"/>
              </a:rPr>
              <a:t>2.	Now, repeat Step 1 for the remaining four category placeholder names:</a:t>
            </a:r>
          </a:p>
        </p:txBody>
      </p:sp>
      <p:sp>
        <p:nvSpPr>
          <p:cNvPr id="31749" name="Text Box 6"/>
          <p:cNvSpPr txBox="1">
            <a:spLocks noChangeArrowheads="1"/>
          </p:cNvSpPr>
          <p:nvPr/>
        </p:nvSpPr>
        <p:spPr bwMode="auto">
          <a:xfrm>
            <a:off x="3182938" y="165100"/>
            <a:ext cx="3494087" cy="2312988"/>
          </a:xfrm>
          <a:prstGeom prst="rect">
            <a:avLst/>
          </a:prstGeom>
          <a:noFill/>
          <a:ln w="9525">
            <a:noFill/>
            <a:miter lim="800000"/>
            <a:headEnd/>
            <a:tailEnd/>
          </a:ln>
        </p:spPr>
        <p:txBody>
          <a:bodyPr>
            <a:spAutoFit/>
          </a:bodyPr>
          <a:lstStyle/>
          <a:p>
            <a:r>
              <a:rPr lang="en-US" sz="1400" b="1"/>
              <a:t>Slide 2-Category Selection</a:t>
            </a:r>
          </a:p>
          <a:p>
            <a:r>
              <a:rPr lang="en-US"/>
              <a:t>This slide is the main game board.  You go here to begin the game, and you return here after each Question/Answer slide. This is where the “contestant” selects one of the five categories and a dollar value for the question.  The higher the value, the more difficult the question.  When you open this slide, the categories appear one at a time, and the dollar values appear at random with an accompanying laser beep.  Here’s how it works: if the contestant selects the first category for $300, </a:t>
            </a:r>
            <a:r>
              <a:rPr lang="en-US" u="sng">
                <a:solidFill>
                  <a:srgbClr val="FF0000"/>
                </a:solidFill>
              </a:rPr>
              <a:t>you would click on the $300 text under</a:t>
            </a:r>
            <a:r>
              <a:rPr lang="en-US"/>
              <a:t> </a:t>
            </a:r>
          </a:p>
        </p:txBody>
      </p:sp>
      <p:sp>
        <p:nvSpPr>
          <p:cNvPr id="31750" name="Text Box 9"/>
          <p:cNvSpPr txBox="1">
            <a:spLocks noChangeArrowheads="1"/>
          </p:cNvSpPr>
          <p:nvPr/>
        </p:nvSpPr>
        <p:spPr bwMode="auto">
          <a:xfrm>
            <a:off x="190500" y="3703638"/>
            <a:ext cx="6554788" cy="1096962"/>
          </a:xfrm>
          <a:prstGeom prst="rect">
            <a:avLst/>
          </a:prstGeom>
          <a:noFill/>
          <a:ln w="9525">
            <a:noFill/>
            <a:miter lim="800000"/>
            <a:headEnd/>
            <a:tailEnd/>
          </a:ln>
        </p:spPr>
        <p:txBody>
          <a:bodyPr>
            <a:spAutoFit/>
          </a:bodyPr>
          <a:lstStyle/>
          <a:p>
            <a:r>
              <a:rPr lang="en-US" b="1"/>
              <a:t>To tailor this slide, follow these instructions:</a:t>
            </a:r>
            <a:endParaRPr lang="en-US"/>
          </a:p>
          <a:p>
            <a:endParaRPr lang="en-US" sz="600"/>
          </a:p>
          <a:p>
            <a:r>
              <a:rPr lang="en-US"/>
              <a:t>Five different categories are used in the game.  The category names appear at the top of the columns on this slide and on the five associated Question/ Answer slides (one for each dollar value).  Rather than changing all of these separately, you will use the Replace command to change each placeholder category name only once.</a:t>
            </a:r>
            <a:endParaRPr lang="en-US" b="1"/>
          </a:p>
        </p:txBody>
      </p:sp>
      <p:sp>
        <p:nvSpPr>
          <p:cNvPr id="31751" name="Rectangle 10"/>
          <p:cNvSpPr>
            <a:spLocks noChangeArrowheads="1"/>
          </p:cNvSpPr>
          <p:nvPr/>
        </p:nvSpPr>
        <p:spPr bwMode="auto">
          <a:xfrm>
            <a:off x="161925" y="4797425"/>
            <a:ext cx="4616450" cy="2789238"/>
          </a:xfrm>
          <a:prstGeom prst="rect">
            <a:avLst/>
          </a:prstGeom>
          <a:noFill/>
          <a:ln w="9525">
            <a:noFill/>
            <a:miter lim="800000"/>
            <a:headEnd/>
            <a:tailEnd/>
          </a:ln>
        </p:spPr>
        <p:txBody>
          <a:bodyPr/>
          <a:lstStyle/>
          <a:p>
            <a:pPr marL="177800" indent="-177800">
              <a:spcBef>
                <a:spcPct val="30000"/>
              </a:spcBef>
            </a:pPr>
            <a:r>
              <a:rPr lang="en-US">
                <a:cs typeface="Times New Roman" pitchFamily="18" charset="0"/>
              </a:rPr>
              <a:t>1.  Under </a:t>
            </a:r>
            <a:r>
              <a:rPr lang="en-US">
                <a:solidFill>
                  <a:srgbClr val="FF0000"/>
                </a:solidFill>
                <a:cs typeface="Times New Roman" pitchFamily="18" charset="0"/>
              </a:rPr>
              <a:t>Edit</a:t>
            </a:r>
            <a:r>
              <a:rPr lang="en-US">
                <a:cs typeface="Times New Roman" pitchFamily="18" charset="0"/>
              </a:rPr>
              <a:t>, choose </a:t>
            </a:r>
            <a:r>
              <a:rPr lang="en-US">
                <a:solidFill>
                  <a:srgbClr val="FF0000"/>
                </a:solidFill>
                <a:cs typeface="Times New Roman" pitchFamily="18" charset="0"/>
              </a:rPr>
              <a:t>Replace</a:t>
            </a:r>
          </a:p>
          <a:p>
            <a:pPr lvl="1" indent="-165100">
              <a:spcBef>
                <a:spcPct val="30000"/>
              </a:spcBef>
              <a:buFontTx/>
              <a:buChar char="•"/>
            </a:pPr>
            <a:r>
              <a:rPr lang="en-US">
                <a:cs typeface="Times New Roman" pitchFamily="18" charset="0"/>
              </a:rPr>
              <a:t>Type the placeholder name for category 1 as shown in the pop-up at the right.</a:t>
            </a:r>
          </a:p>
          <a:p>
            <a:pPr lvl="1" indent="-165100">
              <a:spcBef>
                <a:spcPct val="30000"/>
              </a:spcBef>
              <a:buFontTx/>
              <a:buChar char="•"/>
            </a:pPr>
            <a:r>
              <a:rPr lang="en-US">
                <a:cs typeface="Times New Roman" pitchFamily="18" charset="0"/>
              </a:rPr>
              <a:t>Type in </a:t>
            </a:r>
            <a:r>
              <a:rPr lang="en-US" u="sng">
                <a:cs typeface="Times New Roman" pitchFamily="18" charset="0"/>
              </a:rPr>
              <a:t>your</a:t>
            </a:r>
            <a:r>
              <a:rPr lang="en-US">
                <a:cs typeface="Times New Roman" pitchFamily="18" charset="0"/>
              </a:rPr>
              <a:t> category name (e.g., Mixed Numbers) under </a:t>
            </a:r>
            <a:r>
              <a:rPr lang="en-US">
                <a:solidFill>
                  <a:srgbClr val="FF0000"/>
                </a:solidFill>
                <a:cs typeface="Times New Roman" pitchFamily="18" charset="0"/>
              </a:rPr>
              <a:t>Replace with:</a:t>
            </a:r>
          </a:p>
          <a:p>
            <a:pPr lvl="1" indent="-165100">
              <a:spcBef>
                <a:spcPct val="30000"/>
              </a:spcBef>
            </a:pPr>
            <a:r>
              <a:rPr lang="en-US">
                <a:solidFill>
                  <a:srgbClr val="FF0000"/>
                </a:solidFill>
                <a:cs typeface="Times New Roman" pitchFamily="18" charset="0"/>
              </a:rPr>
              <a:t>	</a:t>
            </a:r>
            <a:r>
              <a:rPr lang="en-US">
                <a:cs typeface="Times New Roman" pitchFamily="18" charset="0"/>
              </a:rPr>
              <a:t>The Replace pop-up should now look like the one on the right, only with your category name.</a:t>
            </a:r>
            <a:endParaRPr lang="en-US">
              <a:solidFill>
                <a:srgbClr val="FF0000"/>
              </a:solidFill>
              <a:cs typeface="Times New Roman" pitchFamily="18" charset="0"/>
            </a:endParaRPr>
          </a:p>
          <a:p>
            <a:pPr lvl="1" indent="-165100">
              <a:spcBef>
                <a:spcPct val="30000"/>
              </a:spcBef>
              <a:buFontTx/>
              <a:buChar char="•"/>
            </a:pPr>
            <a:r>
              <a:rPr lang="en-US">
                <a:cs typeface="Times New Roman" pitchFamily="18" charset="0"/>
              </a:rPr>
              <a:t>Click the </a:t>
            </a:r>
            <a:r>
              <a:rPr lang="en-US">
                <a:solidFill>
                  <a:srgbClr val="FF0000"/>
                </a:solidFill>
                <a:cs typeface="Times New Roman" pitchFamily="18" charset="0"/>
              </a:rPr>
              <a:t>Replace All</a:t>
            </a:r>
            <a:r>
              <a:rPr lang="en-US">
                <a:cs typeface="Times New Roman" pitchFamily="18" charset="0"/>
              </a:rPr>
              <a:t> button to make the changes.</a:t>
            </a:r>
          </a:p>
          <a:p>
            <a:pPr lvl="1" indent="-165100">
              <a:spcBef>
                <a:spcPct val="30000"/>
              </a:spcBef>
            </a:pPr>
            <a:r>
              <a:rPr lang="en-US">
                <a:cs typeface="Times New Roman" pitchFamily="18" charset="0"/>
              </a:rPr>
              <a:t>	You will then see this pop-up</a:t>
            </a:r>
          </a:p>
          <a:p>
            <a:pPr lvl="1" indent="-165100">
              <a:spcBef>
                <a:spcPct val="30000"/>
              </a:spcBef>
            </a:pPr>
            <a:endParaRPr lang="en-US" sz="200">
              <a:cs typeface="Times New Roman" pitchFamily="18" charset="0"/>
            </a:endParaRPr>
          </a:p>
          <a:p>
            <a:pPr lvl="1" indent="-165100">
              <a:spcBef>
                <a:spcPct val="30000"/>
              </a:spcBef>
              <a:buFontTx/>
              <a:buChar char="•"/>
            </a:pPr>
            <a:r>
              <a:rPr lang="en-US">
                <a:cs typeface="Times New Roman" pitchFamily="18" charset="0"/>
              </a:rPr>
              <a:t>Click the </a:t>
            </a:r>
            <a:r>
              <a:rPr lang="en-US">
                <a:solidFill>
                  <a:srgbClr val="FF0000"/>
                </a:solidFill>
                <a:cs typeface="Times New Roman" pitchFamily="18" charset="0"/>
              </a:rPr>
              <a:t>OK</a:t>
            </a:r>
            <a:r>
              <a:rPr lang="en-US">
                <a:cs typeface="Times New Roman" pitchFamily="18" charset="0"/>
              </a:rPr>
              <a:t> button.  This replaces the six occurrences of the specified placeholder category name with your category name.  After this, the top of the slide will look like this:</a:t>
            </a:r>
          </a:p>
        </p:txBody>
      </p:sp>
      <p:grpSp>
        <p:nvGrpSpPr>
          <p:cNvPr id="31752" name="Group 11"/>
          <p:cNvGrpSpPr>
            <a:grpSpLocks/>
          </p:cNvGrpSpPr>
          <p:nvPr/>
        </p:nvGrpSpPr>
        <p:grpSpPr bwMode="auto">
          <a:xfrm>
            <a:off x="4719638" y="5032375"/>
            <a:ext cx="2138362" cy="1089025"/>
            <a:chOff x="1851" y="1698"/>
            <a:chExt cx="2058" cy="924"/>
          </a:xfrm>
        </p:grpSpPr>
        <p:pic>
          <p:nvPicPr>
            <p:cNvPr id="31769" name="Picture 12"/>
            <p:cNvPicPr>
              <a:picLocks noChangeAspect="1" noChangeArrowheads="1"/>
            </p:cNvPicPr>
            <p:nvPr/>
          </p:nvPicPr>
          <p:blipFill>
            <a:blip r:embed="rId3"/>
            <a:srcRect/>
            <a:stretch>
              <a:fillRect/>
            </a:stretch>
          </p:blipFill>
          <p:spPr bwMode="auto">
            <a:xfrm>
              <a:off x="1851" y="1698"/>
              <a:ext cx="2058" cy="924"/>
            </a:xfrm>
            <a:prstGeom prst="rect">
              <a:avLst/>
            </a:prstGeom>
            <a:noFill/>
            <a:ln w="9525">
              <a:noFill/>
              <a:miter lim="800000"/>
              <a:headEnd/>
              <a:tailEnd/>
            </a:ln>
          </p:spPr>
        </p:pic>
        <p:sp>
          <p:nvSpPr>
            <p:cNvPr id="31770" name="Oval 13"/>
            <p:cNvSpPr>
              <a:spLocks noChangeArrowheads="1"/>
            </p:cNvSpPr>
            <p:nvPr/>
          </p:nvSpPr>
          <p:spPr bwMode="auto">
            <a:xfrm>
              <a:off x="1860" y="1932"/>
              <a:ext cx="360" cy="186"/>
            </a:xfrm>
            <a:prstGeom prst="ellipse">
              <a:avLst/>
            </a:prstGeom>
            <a:noFill/>
            <a:ln w="19050">
              <a:solidFill>
                <a:srgbClr val="FF0000"/>
              </a:solidFill>
              <a:round/>
              <a:headEnd/>
              <a:tailEnd/>
            </a:ln>
          </p:spPr>
          <p:txBody>
            <a:bodyPr wrap="none" anchor="ctr"/>
            <a:lstStyle/>
            <a:p>
              <a:endParaRPr lang="ru-RU"/>
            </a:p>
          </p:txBody>
        </p:sp>
        <p:sp>
          <p:nvSpPr>
            <p:cNvPr id="31771" name="Oval 14"/>
            <p:cNvSpPr>
              <a:spLocks noChangeArrowheads="1"/>
            </p:cNvSpPr>
            <p:nvPr/>
          </p:nvSpPr>
          <p:spPr bwMode="auto">
            <a:xfrm>
              <a:off x="1860" y="2184"/>
              <a:ext cx="612" cy="168"/>
            </a:xfrm>
            <a:prstGeom prst="ellipse">
              <a:avLst/>
            </a:prstGeom>
            <a:noFill/>
            <a:ln w="19050">
              <a:solidFill>
                <a:srgbClr val="FF0000"/>
              </a:solidFill>
              <a:round/>
              <a:headEnd/>
              <a:tailEnd/>
            </a:ln>
          </p:spPr>
          <p:txBody>
            <a:bodyPr wrap="none" anchor="ctr"/>
            <a:lstStyle/>
            <a:p>
              <a:endParaRPr lang="ru-RU"/>
            </a:p>
          </p:txBody>
        </p:sp>
      </p:grpSp>
      <p:sp>
        <p:nvSpPr>
          <p:cNvPr id="31753" name="Line 16"/>
          <p:cNvSpPr>
            <a:spLocks noChangeShapeType="1"/>
          </p:cNvSpPr>
          <p:nvPr/>
        </p:nvSpPr>
        <p:spPr bwMode="auto">
          <a:xfrm flipV="1">
            <a:off x="1771650" y="5708650"/>
            <a:ext cx="2908300" cy="76200"/>
          </a:xfrm>
          <a:prstGeom prst="line">
            <a:avLst/>
          </a:prstGeom>
          <a:noFill/>
          <a:ln w="9525">
            <a:solidFill>
              <a:srgbClr val="FF0000"/>
            </a:solidFill>
            <a:round/>
            <a:headEnd/>
            <a:tailEnd type="triangle" w="med" len="med"/>
          </a:ln>
        </p:spPr>
        <p:txBody>
          <a:bodyPr/>
          <a:lstStyle/>
          <a:p>
            <a:endParaRPr lang="ru-RU"/>
          </a:p>
        </p:txBody>
      </p:sp>
      <p:sp>
        <p:nvSpPr>
          <p:cNvPr id="31754" name="Line 17"/>
          <p:cNvSpPr>
            <a:spLocks noChangeShapeType="1"/>
          </p:cNvSpPr>
          <p:nvPr/>
        </p:nvSpPr>
        <p:spPr bwMode="auto">
          <a:xfrm>
            <a:off x="2133600" y="5346700"/>
            <a:ext cx="2546350" cy="44450"/>
          </a:xfrm>
          <a:prstGeom prst="line">
            <a:avLst/>
          </a:prstGeom>
          <a:noFill/>
          <a:ln w="9525">
            <a:solidFill>
              <a:srgbClr val="FF0000"/>
            </a:solidFill>
            <a:round/>
            <a:headEnd/>
            <a:tailEnd type="triangle" w="med" len="med"/>
          </a:ln>
        </p:spPr>
        <p:txBody>
          <a:bodyPr/>
          <a:lstStyle/>
          <a:p>
            <a:endParaRPr lang="ru-RU"/>
          </a:p>
        </p:txBody>
      </p:sp>
      <p:pic>
        <p:nvPicPr>
          <p:cNvPr id="31755" name="Picture 19"/>
          <p:cNvPicPr>
            <a:picLocks noChangeAspect="1" noChangeArrowheads="1"/>
          </p:cNvPicPr>
          <p:nvPr/>
        </p:nvPicPr>
        <p:blipFill>
          <a:blip r:embed="rId4"/>
          <a:srcRect/>
          <a:stretch>
            <a:fillRect/>
          </a:stretch>
        </p:blipFill>
        <p:spPr bwMode="auto">
          <a:xfrm>
            <a:off x="4357688" y="6203950"/>
            <a:ext cx="2500312" cy="574675"/>
          </a:xfrm>
          <a:prstGeom prst="rect">
            <a:avLst/>
          </a:prstGeom>
          <a:noFill/>
          <a:ln w="9525">
            <a:noFill/>
            <a:miter lim="800000"/>
            <a:headEnd/>
            <a:tailEnd/>
          </a:ln>
        </p:spPr>
      </p:pic>
      <p:sp>
        <p:nvSpPr>
          <p:cNvPr id="31756" name="Line 20"/>
          <p:cNvSpPr>
            <a:spLocks noChangeShapeType="1"/>
          </p:cNvSpPr>
          <p:nvPr/>
        </p:nvSpPr>
        <p:spPr bwMode="auto">
          <a:xfrm flipV="1">
            <a:off x="2727325" y="6613525"/>
            <a:ext cx="1597025" cy="57150"/>
          </a:xfrm>
          <a:prstGeom prst="line">
            <a:avLst/>
          </a:prstGeom>
          <a:noFill/>
          <a:ln w="9525">
            <a:solidFill>
              <a:srgbClr val="FF0000"/>
            </a:solidFill>
            <a:round/>
            <a:headEnd/>
            <a:tailEnd type="triangle" w="med" len="med"/>
          </a:ln>
        </p:spPr>
        <p:txBody>
          <a:bodyPr/>
          <a:lstStyle/>
          <a:p>
            <a:endParaRPr lang="ru-RU"/>
          </a:p>
        </p:txBody>
      </p:sp>
      <p:sp>
        <p:nvSpPr>
          <p:cNvPr id="31757" name="Rectangle 22"/>
          <p:cNvSpPr>
            <a:spLocks noChangeArrowheads="1"/>
          </p:cNvSpPr>
          <p:nvPr/>
        </p:nvSpPr>
        <p:spPr bwMode="auto">
          <a:xfrm>
            <a:off x="254000" y="2405063"/>
            <a:ext cx="6426200" cy="1187450"/>
          </a:xfrm>
          <a:prstGeom prst="rect">
            <a:avLst/>
          </a:prstGeom>
          <a:noFill/>
          <a:ln w="9525">
            <a:noFill/>
            <a:miter lim="800000"/>
            <a:headEnd/>
            <a:tailEnd/>
          </a:ln>
        </p:spPr>
        <p:txBody>
          <a:bodyPr>
            <a:spAutoFit/>
          </a:bodyPr>
          <a:lstStyle/>
          <a:p>
            <a:r>
              <a:rPr lang="en-US" u="sng">
                <a:solidFill>
                  <a:srgbClr val="FF0000"/>
                </a:solidFill>
              </a:rPr>
              <a:t>the 1st category</a:t>
            </a:r>
            <a:r>
              <a:rPr lang="en-US"/>
              <a:t> (i.e., the 3rd dollar box in column one).  As a result, the corresponding Question/Answer slide will automatically appear.  Once the question, and then the answer, for that slide have been shown, you will click on the arrow in the bottom right of that slide to return to this main slide.  When you return to this slide, the dollar amount for the box you selected will have changed from white to blue to show that that particular question has already been used.  Below, you will see how to tailor the game for your particular categories.</a:t>
            </a:r>
          </a:p>
        </p:txBody>
      </p:sp>
      <p:sp>
        <p:nvSpPr>
          <p:cNvPr id="31758" name="Line 23"/>
          <p:cNvSpPr>
            <a:spLocks noChangeShapeType="1"/>
          </p:cNvSpPr>
          <p:nvPr/>
        </p:nvSpPr>
        <p:spPr bwMode="auto">
          <a:xfrm>
            <a:off x="3149600" y="152400"/>
            <a:ext cx="3552825" cy="0"/>
          </a:xfrm>
          <a:prstGeom prst="line">
            <a:avLst/>
          </a:prstGeom>
          <a:noFill/>
          <a:ln w="9525">
            <a:solidFill>
              <a:schemeClr val="tx1"/>
            </a:solidFill>
            <a:round/>
            <a:headEnd/>
            <a:tailEnd/>
          </a:ln>
        </p:spPr>
        <p:txBody>
          <a:bodyPr/>
          <a:lstStyle/>
          <a:p>
            <a:endParaRPr lang="ru-RU"/>
          </a:p>
        </p:txBody>
      </p:sp>
      <p:sp>
        <p:nvSpPr>
          <p:cNvPr id="31759" name="Line 24"/>
          <p:cNvSpPr>
            <a:spLocks noChangeShapeType="1"/>
          </p:cNvSpPr>
          <p:nvPr/>
        </p:nvSpPr>
        <p:spPr bwMode="auto">
          <a:xfrm>
            <a:off x="3162300" y="152400"/>
            <a:ext cx="0" cy="2197100"/>
          </a:xfrm>
          <a:prstGeom prst="line">
            <a:avLst/>
          </a:prstGeom>
          <a:noFill/>
          <a:ln w="9525">
            <a:solidFill>
              <a:schemeClr val="tx1"/>
            </a:solidFill>
            <a:round/>
            <a:headEnd/>
            <a:tailEnd/>
          </a:ln>
        </p:spPr>
        <p:txBody>
          <a:bodyPr/>
          <a:lstStyle/>
          <a:p>
            <a:endParaRPr lang="ru-RU"/>
          </a:p>
        </p:txBody>
      </p:sp>
      <p:sp>
        <p:nvSpPr>
          <p:cNvPr id="31760" name="Line 25"/>
          <p:cNvSpPr>
            <a:spLocks noChangeShapeType="1"/>
          </p:cNvSpPr>
          <p:nvPr/>
        </p:nvSpPr>
        <p:spPr bwMode="auto">
          <a:xfrm flipH="1">
            <a:off x="282575" y="2349500"/>
            <a:ext cx="2879725" cy="0"/>
          </a:xfrm>
          <a:prstGeom prst="line">
            <a:avLst/>
          </a:prstGeom>
          <a:noFill/>
          <a:ln w="9525">
            <a:solidFill>
              <a:schemeClr val="tx1"/>
            </a:solidFill>
            <a:round/>
            <a:headEnd/>
            <a:tailEnd/>
          </a:ln>
        </p:spPr>
        <p:txBody>
          <a:bodyPr/>
          <a:lstStyle/>
          <a:p>
            <a:endParaRPr lang="ru-RU"/>
          </a:p>
        </p:txBody>
      </p:sp>
      <p:sp>
        <p:nvSpPr>
          <p:cNvPr id="31761" name="Line 26"/>
          <p:cNvSpPr>
            <a:spLocks noChangeShapeType="1"/>
          </p:cNvSpPr>
          <p:nvPr/>
        </p:nvSpPr>
        <p:spPr bwMode="auto">
          <a:xfrm>
            <a:off x="276225" y="2343150"/>
            <a:ext cx="0" cy="1266825"/>
          </a:xfrm>
          <a:prstGeom prst="line">
            <a:avLst/>
          </a:prstGeom>
          <a:noFill/>
          <a:ln w="9525">
            <a:solidFill>
              <a:schemeClr val="tx1"/>
            </a:solidFill>
            <a:round/>
            <a:headEnd/>
            <a:tailEnd/>
          </a:ln>
        </p:spPr>
        <p:txBody>
          <a:bodyPr/>
          <a:lstStyle/>
          <a:p>
            <a:endParaRPr lang="ru-RU"/>
          </a:p>
        </p:txBody>
      </p:sp>
      <p:sp>
        <p:nvSpPr>
          <p:cNvPr id="31762" name="Line 27"/>
          <p:cNvSpPr>
            <a:spLocks noChangeShapeType="1"/>
          </p:cNvSpPr>
          <p:nvPr/>
        </p:nvSpPr>
        <p:spPr bwMode="auto">
          <a:xfrm>
            <a:off x="276225" y="3629025"/>
            <a:ext cx="6429375" cy="0"/>
          </a:xfrm>
          <a:prstGeom prst="line">
            <a:avLst/>
          </a:prstGeom>
          <a:noFill/>
          <a:ln w="9525">
            <a:solidFill>
              <a:schemeClr val="tx1"/>
            </a:solidFill>
            <a:round/>
            <a:headEnd/>
            <a:tailEnd/>
          </a:ln>
        </p:spPr>
        <p:txBody>
          <a:bodyPr/>
          <a:lstStyle/>
          <a:p>
            <a:endParaRPr lang="ru-RU"/>
          </a:p>
        </p:txBody>
      </p:sp>
      <p:sp>
        <p:nvSpPr>
          <p:cNvPr id="31763" name="Line 28"/>
          <p:cNvSpPr>
            <a:spLocks noChangeShapeType="1"/>
          </p:cNvSpPr>
          <p:nvPr/>
        </p:nvSpPr>
        <p:spPr bwMode="auto">
          <a:xfrm>
            <a:off x="6705600" y="152400"/>
            <a:ext cx="0" cy="3467100"/>
          </a:xfrm>
          <a:prstGeom prst="line">
            <a:avLst/>
          </a:prstGeom>
          <a:noFill/>
          <a:ln w="9525">
            <a:solidFill>
              <a:schemeClr val="tx1"/>
            </a:solidFill>
            <a:round/>
            <a:headEnd/>
            <a:tailEnd/>
          </a:ln>
        </p:spPr>
        <p:txBody>
          <a:bodyPr/>
          <a:lstStyle/>
          <a:p>
            <a:endParaRPr lang="ru-RU"/>
          </a:p>
        </p:txBody>
      </p:sp>
      <p:pic>
        <p:nvPicPr>
          <p:cNvPr id="31764" name="Picture 30"/>
          <p:cNvPicPr>
            <a:picLocks noChangeAspect="1" noChangeArrowheads="1"/>
          </p:cNvPicPr>
          <p:nvPr/>
        </p:nvPicPr>
        <p:blipFill>
          <a:blip r:embed="rId5"/>
          <a:srcRect/>
          <a:stretch>
            <a:fillRect/>
          </a:stretch>
        </p:blipFill>
        <p:spPr bwMode="auto">
          <a:xfrm>
            <a:off x="1190625" y="7497763"/>
            <a:ext cx="1704975" cy="419100"/>
          </a:xfrm>
          <a:prstGeom prst="rect">
            <a:avLst/>
          </a:prstGeom>
          <a:noFill/>
          <a:ln w="9525">
            <a:noFill/>
            <a:miter lim="800000"/>
            <a:headEnd/>
            <a:tailEnd/>
          </a:ln>
        </p:spPr>
      </p:pic>
      <p:sp>
        <p:nvSpPr>
          <p:cNvPr id="31765" name="Text Box 31"/>
          <p:cNvSpPr txBox="1">
            <a:spLocks noChangeArrowheads="1"/>
          </p:cNvSpPr>
          <p:nvPr/>
        </p:nvSpPr>
        <p:spPr bwMode="auto">
          <a:xfrm>
            <a:off x="3111500" y="7421563"/>
            <a:ext cx="3746500" cy="822325"/>
          </a:xfrm>
          <a:prstGeom prst="rect">
            <a:avLst/>
          </a:prstGeom>
          <a:noFill/>
          <a:ln w="9525">
            <a:noFill/>
            <a:miter lim="800000"/>
            <a:headEnd/>
            <a:tailEnd/>
          </a:ln>
        </p:spPr>
        <p:txBody>
          <a:bodyPr>
            <a:spAutoFit/>
          </a:bodyPr>
          <a:lstStyle/>
          <a:p>
            <a:r>
              <a:rPr lang="en-US"/>
              <a:t>Notice that in this case, “Mixed Numbers” doesn’t fit on the line.  To fix this, simply click on the text right  before the “N” and press Backspace followed by Enter.  Now it’s on two lines:</a:t>
            </a:r>
          </a:p>
        </p:txBody>
      </p:sp>
      <p:pic>
        <p:nvPicPr>
          <p:cNvPr id="31766" name="Picture 32"/>
          <p:cNvPicPr>
            <a:picLocks noChangeAspect="1" noChangeArrowheads="1"/>
          </p:cNvPicPr>
          <p:nvPr/>
        </p:nvPicPr>
        <p:blipFill>
          <a:blip r:embed="rId6"/>
          <a:srcRect l="2907" t="375" r="57570" b="85510"/>
          <a:stretch>
            <a:fillRect/>
          </a:stretch>
        </p:blipFill>
        <p:spPr bwMode="auto">
          <a:xfrm>
            <a:off x="5249863" y="8089900"/>
            <a:ext cx="1473200" cy="395288"/>
          </a:xfrm>
          <a:prstGeom prst="rect">
            <a:avLst/>
          </a:prstGeom>
          <a:noFill/>
          <a:ln w="9525">
            <a:noFill/>
            <a:miter lim="800000"/>
            <a:headEnd/>
            <a:tailEnd/>
          </a:ln>
        </p:spPr>
      </p:pic>
      <p:pic>
        <p:nvPicPr>
          <p:cNvPr id="31767" name="Picture 33"/>
          <p:cNvPicPr>
            <a:picLocks noChangeAspect="1" noChangeArrowheads="1"/>
          </p:cNvPicPr>
          <p:nvPr/>
        </p:nvPicPr>
        <p:blipFill>
          <a:blip r:embed="rId6"/>
          <a:srcRect l="22583" t="375" r="3651" b="86191"/>
          <a:stretch>
            <a:fillRect/>
          </a:stretch>
        </p:blipFill>
        <p:spPr bwMode="auto">
          <a:xfrm>
            <a:off x="1916113" y="8623300"/>
            <a:ext cx="2749550" cy="376238"/>
          </a:xfrm>
          <a:prstGeom prst="rect">
            <a:avLst/>
          </a:prstGeom>
          <a:noFill/>
          <a:ln w="9525">
            <a:noFill/>
            <a:miter lim="800000"/>
            <a:headEnd/>
            <a:tailEnd/>
          </a:ln>
        </p:spPr>
      </p:pic>
      <p:sp>
        <p:nvSpPr>
          <p:cNvPr id="31768" name="Line 34"/>
          <p:cNvSpPr>
            <a:spLocks noChangeShapeType="1"/>
          </p:cNvSpPr>
          <p:nvPr/>
        </p:nvSpPr>
        <p:spPr bwMode="auto">
          <a:xfrm flipH="1" flipV="1">
            <a:off x="774700" y="1473200"/>
            <a:ext cx="3175000" cy="825500"/>
          </a:xfrm>
          <a:prstGeom prst="line">
            <a:avLst/>
          </a:prstGeom>
          <a:noFill/>
          <a:ln w="9525">
            <a:solidFill>
              <a:srgbClr val="FF0000"/>
            </a:solidFill>
            <a:round/>
            <a:headEnd/>
            <a:tailEnd type="triangle" w="med" len="med"/>
          </a:ln>
        </p:spPr>
        <p:txBody>
          <a:bodyPr/>
          <a:lstStyle/>
          <a:p>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D91351D-1684-48B3-8C06-FE672A0340B0}" type="slidenum">
              <a:rPr lang="en-US"/>
              <a:pPr/>
              <a:t>20</a:t>
            </a:fld>
            <a:endParaRPr lang="en-US"/>
          </a:p>
        </p:txBody>
      </p:sp>
      <p:sp>
        <p:nvSpPr>
          <p:cNvPr id="50179" name="Rectangle 2"/>
          <p:cNvSpPr>
            <a:spLocks noGrp="1" noRot="1" noChangeAspect="1" noChangeArrowheads="1" noTextEdit="1"/>
          </p:cNvSpPr>
          <p:nvPr>
            <p:ph type="sldImg"/>
          </p:nvPr>
        </p:nvSpPr>
        <p:spPr>
          <a:ln/>
        </p:spPr>
      </p:sp>
      <p:sp>
        <p:nvSpPr>
          <p:cNvPr id="50180"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50181"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D41205B4-373D-486E-93D6-7D8A7803D837}" type="slidenum">
              <a:rPr lang="en-US"/>
              <a:pPr/>
              <a:t>21</a:t>
            </a:fld>
            <a:endParaRPr lang="en-US"/>
          </a:p>
        </p:txBody>
      </p:sp>
      <p:sp>
        <p:nvSpPr>
          <p:cNvPr id="51203" name="Rectangle 2"/>
          <p:cNvSpPr>
            <a:spLocks noGrp="1" noRot="1" noChangeAspect="1" noChangeArrowheads="1" noTextEdit="1"/>
          </p:cNvSpPr>
          <p:nvPr>
            <p:ph type="sldImg"/>
          </p:nvPr>
        </p:nvSpPr>
        <p:spPr>
          <a:ln/>
        </p:spPr>
      </p:sp>
      <p:sp>
        <p:nvSpPr>
          <p:cNvPr id="51204"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51205"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7889C58C-92BF-4DC9-984D-03985E24B797}" type="slidenum">
              <a:rPr lang="en-US"/>
              <a:pPr/>
              <a:t>22</a:t>
            </a:fld>
            <a:endParaRPr lang="en-US"/>
          </a:p>
        </p:txBody>
      </p:sp>
      <p:sp>
        <p:nvSpPr>
          <p:cNvPr id="52227" name="Rectangle 2"/>
          <p:cNvSpPr>
            <a:spLocks noGrp="1" noRot="1" noChangeAspect="1" noChangeArrowheads="1" noTextEdit="1"/>
          </p:cNvSpPr>
          <p:nvPr>
            <p:ph type="sldImg"/>
          </p:nvPr>
        </p:nvSpPr>
        <p:spPr>
          <a:ln/>
        </p:spPr>
      </p:sp>
      <p:sp>
        <p:nvSpPr>
          <p:cNvPr id="52228" name="Rectangle 8"/>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52229" name="Picture 9"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8A072A2B-4EB8-4B2E-8475-0BEBA5A8CD83}" type="slidenum">
              <a:rPr lang="en-US"/>
              <a:pPr/>
              <a:t>23</a:t>
            </a:fld>
            <a:endParaRPr lang="en-US"/>
          </a:p>
        </p:txBody>
      </p:sp>
      <p:sp>
        <p:nvSpPr>
          <p:cNvPr id="53251" name="Rectangle 2"/>
          <p:cNvSpPr>
            <a:spLocks noGrp="1" noRot="1" noChangeAspect="1" noChangeArrowheads="1" noTextEdit="1"/>
          </p:cNvSpPr>
          <p:nvPr>
            <p:ph type="sldImg"/>
          </p:nvPr>
        </p:nvSpPr>
        <p:spPr>
          <a:ln/>
        </p:spPr>
      </p:sp>
      <p:sp>
        <p:nvSpPr>
          <p:cNvPr id="53252" name="Rectangle 6"/>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53253" name="Picture 7"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BCBD9781-5D31-4299-9230-2D844587DADB}" type="slidenum">
              <a:rPr lang="en-US"/>
              <a:pPr/>
              <a:t>24</a:t>
            </a:fld>
            <a:endParaRPr lang="en-US"/>
          </a:p>
        </p:txBody>
      </p:sp>
      <p:sp>
        <p:nvSpPr>
          <p:cNvPr id="54275" name="Rectangle 2"/>
          <p:cNvSpPr>
            <a:spLocks noGrp="1" noRot="1" noChangeAspect="1" noChangeArrowheads="1" noTextEdit="1"/>
          </p:cNvSpPr>
          <p:nvPr>
            <p:ph type="sldImg"/>
          </p:nvPr>
        </p:nvSpPr>
        <p:spPr>
          <a:ln/>
        </p:spPr>
      </p:sp>
      <p:sp>
        <p:nvSpPr>
          <p:cNvPr id="54276"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54277"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65F17AD8-1DB9-4226-9B62-CB8AF02317D8}" type="slidenum">
              <a:rPr lang="en-US"/>
              <a:pPr/>
              <a:t>25</a:t>
            </a:fld>
            <a:endParaRPr lang="en-US"/>
          </a:p>
        </p:txBody>
      </p:sp>
      <p:sp>
        <p:nvSpPr>
          <p:cNvPr id="55299" name="Rectangle 2"/>
          <p:cNvSpPr>
            <a:spLocks noGrp="1" noRot="1" noChangeAspect="1" noChangeArrowheads="1" noTextEdit="1"/>
          </p:cNvSpPr>
          <p:nvPr>
            <p:ph type="sldImg"/>
          </p:nvPr>
        </p:nvSpPr>
        <p:spPr>
          <a:ln/>
        </p:spPr>
      </p:sp>
      <p:sp>
        <p:nvSpPr>
          <p:cNvPr id="55300"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55301"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A200E2CC-DED8-482B-823C-2A93E4B3AF2A}" type="slidenum">
              <a:rPr lang="en-US"/>
              <a:pPr/>
              <a:t>26</a:t>
            </a:fld>
            <a:endParaRPr lang="en-US"/>
          </a:p>
        </p:txBody>
      </p:sp>
      <p:sp>
        <p:nvSpPr>
          <p:cNvPr id="56323" name="Rectangle 2"/>
          <p:cNvSpPr>
            <a:spLocks noGrp="1" noRot="1" noChangeAspect="1" noChangeArrowheads="1" noTextEdit="1"/>
          </p:cNvSpPr>
          <p:nvPr>
            <p:ph type="sldImg"/>
          </p:nvPr>
        </p:nvSpPr>
        <p:spPr>
          <a:ln/>
        </p:spPr>
      </p:sp>
      <p:sp>
        <p:nvSpPr>
          <p:cNvPr id="56324"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56325"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148C4A6C-F102-4AEA-8E1E-A73DDAE7E120}" type="slidenum">
              <a:rPr lang="en-US"/>
              <a:pPr/>
              <a:t>27</a:t>
            </a:fld>
            <a:endParaRPr lang="en-US"/>
          </a:p>
        </p:txBody>
      </p:sp>
      <p:sp>
        <p:nvSpPr>
          <p:cNvPr id="57347" name="Rectangle 2"/>
          <p:cNvSpPr>
            <a:spLocks noGrp="1" noRot="1" noChangeAspect="1" noChangeArrowheads="1" noTextEdit="1"/>
          </p:cNvSpPr>
          <p:nvPr>
            <p:ph type="sldImg"/>
          </p:nvPr>
        </p:nvSpPr>
        <p:spPr>
          <a:ln/>
        </p:spPr>
      </p:sp>
      <p:sp>
        <p:nvSpPr>
          <p:cNvPr id="57348"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57349"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5EB82AF-B43C-4FD0-A1DA-B8BEEACE0F9A}" type="slidenum">
              <a:rPr lang="en-US"/>
              <a:pPr/>
              <a:t>3</a:t>
            </a:fld>
            <a:endParaRPr lang="en-US"/>
          </a:p>
        </p:txBody>
      </p:sp>
      <p:sp>
        <p:nvSpPr>
          <p:cNvPr id="32771" name="Rectangle 2"/>
          <p:cNvSpPr>
            <a:spLocks noGrp="1" noRot="1" noChangeAspect="1" noChangeArrowheads="1" noTextEdit="1"/>
          </p:cNvSpPr>
          <p:nvPr>
            <p:ph type="sldImg"/>
          </p:nvPr>
        </p:nvSpPr>
        <p:spPr>
          <a:xfrm>
            <a:off x="254000" y="209550"/>
            <a:ext cx="2714625" cy="2036763"/>
          </a:xfrm>
          <a:ln/>
        </p:spPr>
      </p:sp>
      <p:sp>
        <p:nvSpPr>
          <p:cNvPr id="32772" name="Text Box 5"/>
          <p:cNvSpPr txBox="1">
            <a:spLocks noChangeArrowheads="1"/>
          </p:cNvSpPr>
          <p:nvPr/>
        </p:nvSpPr>
        <p:spPr bwMode="auto">
          <a:xfrm>
            <a:off x="3116263" y="165100"/>
            <a:ext cx="3646487" cy="2222500"/>
          </a:xfrm>
          <a:prstGeom prst="rect">
            <a:avLst/>
          </a:prstGeom>
          <a:noFill/>
          <a:ln w="9525">
            <a:noFill/>
            <a:miter lim="800000"/>
            <a:headEnd/>
            <a:tailEnd/>
          </a:ln>
        </p:spPr>
        <p:txBody>
          <a:bodyPr>
            <a:spAutoFit/>
          </a:bodyPr>
          <a:lstStyle/>
          <a:p>
            <a:r>
              <a:rPr lang="en-US" sz="1400" b="1"/>
              <a:t>Slide 3-Question/Answer (Cat1, $100)</a:t>
            </a:r>
          </a:p>
          <a:p>
            <a:r>
              <a:rPr lang="en-US"/>
              <a:t>This slide is the first Question/Answer slide.  It corresponds to Category 1 for $100.  Once you have followed the instructions on Slide 2 to replace category name placeholders with your actual categories, the text “Cat1” on this slide will be replaced with </a:t>
            </a:r>
            <a:r>
              <a:rPr lang="en-US" u="sng"/>
              <a:t>your</a:t>
            </a:r>
            <a:r>
              <a:rPr lang="en-US"/>
              <a:t> 1</a:t>
            </a:r>
            <a:r>
              <a:rPr lang="en-US" baseline="30000"/>
              <a:t>st</a:t>
            </a:r>
            <a:r>
              <a:rPr lang="en-US"/>
              <a:t> category name.</a:t>
            </a:r>
          </a:p>
          <a:p>
            <a:endParaRPr lang="en-US" sz="600"/>
          </a:p>
          <a:p>
            <a:r>
              <a:rPr lang="en-US"/>
              <a:t>When you click on Category 1 for $100 on the main slide, this slide opens automatically, with the Question appearing at the top.  (Note: On TV Jeopardy, the contestant is actually shown an</a:t>
            </a:r>
          </a:p>
        </p:txBody>
      </p:sp>
      <p:sp>
        <p:nvSpPr>
          <p:cNvPr id="32773" name="Line 6"/>
          <p:cNvSpPr>
            <a:spLocks noChangeShapeType="1"/>
          </p:cNvSpPr>
          <p:nvPr/>
        </p:nvSpPr>
        <p:spPr bwMode="auto">
          <a:xfrm>
            <a:off x="3149600" y="152400"/>
            <a:ext cx="3552825" cy="0"/>
          </a:xfrm>
          <a:prstGeom prst="line">
            <a:avLst/>
          </a:prstGeom>
          <a:noFill/>
          <a:ln w="9525">
            <a:solidFill>
              <a:schemeClr val="tx1"/>
            </a:solidFill>
            <a:round/>
            <a:headEnd/>
            <a:tailEnd/>
          </a:ln>
        </p:spPr>
        <p:txBody>
          <a:bodyPr/>
          <a:lstStyle/>
          <a:p>
            <a:endParaRPr lang="ru-RU"/>
          </a:p>
        </p:txBody>
      </p:sp>
      <p:sp>
        <p:nvSpPr>
          <p:cNvPr id="32774" name="Line 7"/>
          <p:cNvSpPr>
            <a:spLocks noChangeShapeType="1"/>
          </p:cNvSpPr>
          <p:nvPr/>
        </p:nvSpPr>
        <p:spPr bwMode="auto">
          <a:xfrm>
            <a:off x="3162300" y="152400"/>
            <a:ext cx="0" cy="2197100"/>
          </a:xfrm>
          <a:prstGeom prst="line">
            <a:avLst/>
          </a:prstGeom>
          <a:noFill/>
          <a:ln w="9525">
            <a:solidFill>
              <a:schemeClr val="tx1"/>
            </a:solidFill>
            <a:round/>
            <a:headEnd/>
            <a:tailEnd/>
          </a:ln>
        </p:spPr>
        <p:txBody>
          <a:bodyPr/>
          <a:lstStyle/>
          <a:p>
            <a:endParaRPr lang="ru-RU"/>
          </a:p>
        </p:txBody>
      </p:sp>
      <p:sp>
        <p:nvSpPr>
          <p:cNvPr id="32775" name="Line 8"/>
          <p:cNvSpPr>
            <a:spLocks noChangeShapeType="1"/>
          </p:cNvSpPr>
          <p:nvPr/>
        </p:nvSpPr>
        <p:spPr bwMode="auto">
          <a:xfrm flipH="1">
            <a:off x="282575" y="2349500"/>
            <a:ext cx="2879725" cy="0"/>
          </a:xfrm>
          <a:prstGeom prst="line">
            <a:avLst/>
          </a:prstGeom>
          <a:noFill/>
          <a:ln w="9525">
            <a:solidFill>
              <a:schemeClr val="tx1"/>
            </a:solidFill>
            <a:round/>
            <a:headEnd/>
            <a:tailEnd/>
          </a:ln>
        </p:spPr>
        <p:txBody>
          <a:bodyPr/>
          <a:lstStyle/>
          <a:p>
            <a:endParaRPr lang="ru-RU"/>
          </a:p>
        </p:txBody>
      </p:sp>
      <p:sp>
        <p:nvSpPr>
          <p:cNvPr id="32776" name="Line 9"/>
          <p:cNvSpPr>
            <a:spLocks noChangeShapeType="1"/>
          </p:cNvSpPr>
          <p:nvPr/>
        </p:nvSpPr>
        <p:spPr bwMode="auto">
          <a:xfrm>
            <a:off x="276225" y="2336800"/>
            <a:ext cx="0" cy="2854325"/>
          </a:xfrm>
          <a:prstGeom prst="line">
            <a:avLst/>
          </a:prstGeom>
          <a:noFill/>
          <a:ln w="9525">
            <a:solidFill>
              <a:schemeClr val="tx1"/>
            </a:solidFill>
            <a:round/>
            <a:headEnd/>
            <a:tailEnd/>
          </a:ln>
        </p:spPr>
        <p:txBody>
          <a:bodyPr/>
          <a:lstStyle/>
          <a:p>
            <a:endParaRPr lang="ru-RU"/>
          </a:p>
        </p:txBody>
      </p:sp>
      <p:sp>
        <p:nvSpPr>
          <p:cNvPr id="32777" name="Line 10"/>
          <p:cNvSpPr>
            <a:spLocks noChangeShapeType="1"/>
          </p:cNvSpPr>
          <p:nvPr/>
        </p:nvSpPr>
        <p:spPr bwMode="auto">
          <a:xfrm>
            <a:off x="276225" y="5200650"/>
            <a:ext cx="6429375" cy="0"/>
          </a:xfrm>
          <a:prstGeom prst="line">
            <a:avLst/>
          </a:prstGeom>
          <a:noFill/>
          <a:ln w="9525">
            <a:solidFill>
              <a:schemeClr val="tx1"/>
            </a:solidFill>
            <a:round/>
            <a:headEnd/>
            <a:tailEnd/>
          </a:ln>
        </p:spPr>
        <p:txBody>
          <a:bodyPr/>
          <a:lstStyle/>
          <a:p>
            <a:endParaRPr lang="ru-RU"/>
          </a:p>
        </p:txBody>
      </p:sp>
      <p:sp>
        <p:nvSpPr>
          <p:cNvPr id="32778" name="Line 11"/>
          <p:cNvSpPr>
            <a:spLocks noChangeShapeType="1"/>
          </p:cNvSpPr>
          <p:nvPr/>
        </p:nvSpPr>
        <p:spPr bwMode="auto">
          <a:xfrm flipH="1">
            <a:off x="6686550" y="155575"/>
            <a:ext cx="28575" cy="5035550"/>
          </a:xfrm>
          <a:prstGeom prst="line">
            <a:avLst/>
          </a:prstGeom>
          <a:noFill/>
          <a:ln w="9525">
            <a:solidFill>
              <a:schemeClr val="tx1"/>
            </a:solidFill>
            <a:round/>
            <a:headEnd/>
            <a:tailEnd/>
          </a:ln>
        </p:spPr>
        <p:txBody>
          <a:bodyPr/>
          <a:lstStyle/>
          <a:p>
            <a:endParaRPr lang="ru-RU"/>
          </a:p>
        </p:txBody>
      </p:sp>
      <p:sp>
        <p:nvSpPr>
          <p:cNvPr id="32779" name="Text Box 12"/>
          <p:cNvSpPr txBox="1">
            <a:spLocks noChangeArrowheads="1"/>
          </p:cNvSpPr>
          <p:nvPr/>
        </p:nvSpPr>
        <p:spPr bwMode="auto">
          <a:xfrm>
            <a:off x="279400" y="2338388"/>
            <a:ext cx="6342063" cy="2832100"/>
          </a:xfrm>
          <a:prstGeom prst="rect">
            <a:avLst/>
          </a:prstGeom>
          <a:noFill/>
          <a:ln w="9525">
            <a:noFill/>
            <a:miter lim="800000"/>
            <a:headEnd/>
            <a:tailEnd/>
          </a:ln>
        </p:spPr>
        <p:txBody>
          <a:bodyPr>
            <a:spAutoFit/>
          </a:bodyPr>
          <a:lstStyle/>
          <a:p>
            <a:r>
              <a:rPr lang="en-US"/>
              <a:t>answer and is asked to offer a related question.  Since this concept is sometimes difficult to understand and implement, this PowerPoint version shows a question followed by the corresponding answer.)  </a:t>
            </a:r>
          </a:p>
          <a:p>
            <a:endParaRPr lang="en-US" sz="600"/>
          </a:p>
          <a:p>
            <a:r>
              <a:rPr lang="en-US"/>
              <a:t>One way to play the game in class is to set up three teams.  For each round, have one person from each team stand up as contestants.  Have one pick the category and dollar value; click on that box and then ready the question that appears.  Call on the first contestant that raises his or her hand for the answer.  If they are correct, their team gets corresponding points or dollars (e.g., 1 point for each $100).  If the first contestant misses the question or does not answer quickly enough, his or her team loses the corresponding points.  Then, offer the question to the remaining two contestants in order of their raised hands.  After the question has been answered correctly, or after all three contestants miss it, or after no contestant wants to try, return to the main slide by clicking on the yellow arrow.  The current contestants then sit down, and the game moves to the next round.</a:t>
            </a:r>
          </a:p>
          <a:p>
            <a:endParaRPr lang="en-US" sz="600"/>
          </a:p>
          <a:p>
            <a:r>
              <a:rPr lang="en-US"/>
              <a:t>Note that this Jeopardy game does not have a Double Jeopardy question.</a:t>
            </a:r>
          </a:p>
        </p:txBody>
      </p:sp>
      <p:sp>
        <p:nvSpPr>
          <p:cNvPr id="32780" name="Text Box 13"/>
          <p:cNvSpPr txBox="1">
            <a:spLocks noChangeArrowheads="1"/>
          </p:cNvSpPr>
          <p:nvPr/>
        </p:nvSpPr>
        <p:spPr bwMode="auto">
          <a:xfrm>
            <a:off x="190500" y="5227638"/>
            <a:ext cx="6554788" cy="914400"/>
          </a:xfrm>
          <a:prstGeom prst="rect">
            <a:avLst/>
          </a:prstGeom>
          <a:noFill/>
          <a:ln w="9525">
            <a:noFill/>
            <a:miter lim="800000"/>
            <a:headEnd/>
            <a:tailEnd/>
          </a:ln>
        </p:spPr>
        <p:txBody>
          <a:bodyPr>
            <a:spAutoFit/>
          </a:bodyPr>
          <a:lstStyle/>
          <a:p>
            <a:r>
              <a:rPr lang="en-US" b="1"/>
              <a:t>To tailor this slide, follow these instructions:</a:t>
            </a:r>
            <a:endParaRPr lang="en-US"/>
          </a:p>
          <a:p>
            <a:endParaRPr lang="en-US" sz="600"/>
          </a:p>
          <a:p>
            <a:r>
              <a:rPr lang="en-US"/>
              <a:t>You are now ready to put in your questions and answers, but you might want to go ahead and save this file first, using </a:t>
            </a:r>
            <a:r>
              <a:rPr lang="en-US">
                <a:solidFill>
                  <a:srgbClr val="FF0000"/>
                </a:solidFill>
              </a:rPr>
              <a:t>Save As</a:t>
            </a:r>
            <a:r>
              <a:rPr lang="en-US"/>
              <a:t> and giving it a new name—one that makes sense for this particular Jeopardy game (e.g., </a:t>
            </a:r>
            <a:r>
              <a:rPr lang="en-US">
                <a:solidFill>
                  <a:srgbClr val="FF0000"/>
                </a:solidFill>
              </a:rPr>
              <a:t>Fractions Jeopardy</a:t>
            </a:r>
            <a:r>
              <a:rPr lang="en-US"/>
              <a:t>).</a:t>
            </a:r>
          </a:p>
        </p:txBody>
      </p:sp>
      <p:sp>
        <p:nvSpPr>
          <p:cNvPr id="32781" name="Rectangle 15"/>
          <p:cNvSpPr>
            <a:spLocks noChangeArrowheads="1"/>
          </p:cNvSpPr>
          <p:nvPr/>
        </p:nvSpPr>
        <p:spPr bwMode="auto">
          <a:xfrm>
            <a:off x="355600" y="6092825"/>
            <a:ext cx="6394450" cy="2014538"/>
          </a:xfrm>
          <a:prstGeom prst="rect">
            <a:avLst/>
          </a:prstGeom>
          <a:noFill/>
          <a:ln w="9525">
            <a:noFill/>
            <a:miter lim="800000"/>
            <a:headEnd/>
            <a:tailEnd/>
          </a:ln>
        </p:spPr>
        <p:txBody>
          <a:bodyPr/>
          <a:lstStyle/>
          <a:p>
            <a:pPr marL="228600" indent="-228600">
              <a:spcBef>
                <a:spcPct val="30000"/>
              </a:spcBef>
              <a:buFontTx/>
              <a:buAutoNum type="arabicPeriod"/>
            </a:pPr>
            <a:r>
              <a:rPr lang="en-US">
                <a:cs typeface="Times New Roman" pitchFamily="18" charset="0"/>
              </a:rPr>
              <a:t>If your Question is short, simply double click on the word “Question” and type in your specific question (e.g., “50% of 150” or “Capitol of France”).  If the text you enter will not fit on one line, there’s room for two lines at this font size.  If you need more room, reduce the font size by triple clicking on the text and using the Font Size selector in the toolbar.  In some cases, your question may need a drawn figure or graphic.  You can use PowerPoint features to draw the figure you need or to insert graphics.  A few examples are show below.</a:t>
            </a:r>
          </a:p>
          <a:p>
            <a:pPr marL="228600" indent="-228600">
              <a:spcBef>
                <a:spcPct val="30000"/>
              </a:spcBef>
              <a:buFontTx/>
              <a:buAutoNum type="arabicPeriod"/>
            </a:pPr>
            <a:r>
              <a:rPr lang="en-US">
                <a:cs typeface="Times New Roman" pitchFamily="18" charset="0"/>
              </a:rPr>
              <a:t>Double click on the word “Answer” and type in your answer in the same way.</a:t>
            </a:r>
          </a:p>
          <a:p>
            <a:pPr marL="228600" indent="-228600">
              <a:spcBef>
                <a:spcPct val="30000"/>
              </a:spcBef>
              <a:buFontTx/>
              <a:buAutoNum type="arabicPeriod"/>
            </a:pPr>
            <a:r>
              <a:rPr lang="en-US">
                <a:cs typeface="Times New Roman" pitchFamily="18" charset="0"/>
              </a:rPr>
              <a:t>Do the same steps to tailor the remaining Question/Answer slides, remembering to make questions of higher dollar value more difficult.  </a:t>
            </a:r>
            <a:r>
              <a:rPr lang="en-US" b="1">
                <a:cs typeface="Times New Roman" pitchFamily="18" charset="0"/>
              </a:rPr>
              <a:t>Also remember to save your work.</a:t>
            </a:r>
          </a:p>
          <a:p>
            <a:pPr marL="228600" indent="-228600">
              <a:spcBef>
                <a:spcPct val="30000"/>
              </a:spcBef>
              <a:buFontTx/>
              <a:buAutoNum type="arabicPeriod"/>
            </a:pPr>
            <a:endParaRPr lang="en-US" b="1">
              <a:solidFill>
                <a:srgbClr val="FF0000"/>
              </a:solidFill>
              <a:cs typeface="Times New Roman" pitchFamily="18" charset="0"/>
            </a:endParaRPr>
          </a:p>
        </p:txBody>
      </p:sp>
      <p:sp>
        <p:nvSpPr>
          <p:cNvPr id="32782" name="Text Box 16"/>
          <p:cNvSpPr txBox="1">
            <a:spLocks noChangeArrowheads="1"/>
          </p:cNvSpPr>
          <p:nvPr/>
        </p:nvSpPr>
        <p:spPr bwMode="auto">
          <a:xfrm>
            <a:off x="190500" y="8148638"/>
            <a:ext cx="1649413" cy="274637"/>
          </a:xfrm>
          <a:prstGeom prst="rect">
            <a:avLst/>
          </a:prstGeom>
          <a:noFill/>
          <a:ln w="9525">
            <a:noFill/>
            <a:miter lim="800000"/>
            <a:headEnd/>
            <a:tailEnd/>
          </a:ln>
        </p:spPr>
        <p:txBody>
          <a:bodyPr wrap="none">
            <a:spAutoFit/>
          </a:bodyPr>
          <a:lstStyle/>
          <a:p>
            <a:r>
              <a:rPr lang="en-US" b="1"/>
              <a:t>Example Questions:</a:t>
            </a:r>
          </a:p>
        </p:txBody>
      </p:sp>
      <p:pic>
        <p:nvPicPr>
          <p:cNvPr id="32783" name="Picture 17"/>
          <p:cNvPicPr>
            <a:picLocks noChangeAspect="1" noChangeArrowheads="1"/>
          </p:cNvPicPr>
          <p:nvPr/>
        </p:nvPicPr>
        <p:blipFill>
          <a:blip r:embed="rId3"/>
          <a:srcRect/>
          <a:stretch>
            <a:fillRect/>
          </a:stretch>
        </p:blipFill>
        <p:spPr bwMode="auto">
          <a:xfrm>
            <a:off x="434975" y="8491538"/>
            <a:ext cx="1433513" cy="588962"/>
          </a:xfrm>
          <a:prstGeom prst="rect">
            <a:avLst/>
          </a:prstGeom>
          <a:noFill/>
          <a:ln w="9525">
            <a:noFill/>
            <a:miter lim="800000"/>
            <a:headEnd/>
            <a:tailEnd/>
          </a:ln>
        </p:spPr>
      </p:pic>
      <p:pic>
        <p:nvPicPr>
          <p:cNvPr id="32784" name="Picture 18"/>
          <p:cNvPicPr>
            <a:picLocks noChangeAspect="1" noChangeArrowheads="1"/>
          </p:cNvPicPr>
          <p:nvPr/>
        </p:nvPicPr>
        <p:blipFill>
          <a:blip r:embed="rId4"/>
          <a:srcRect/>
          <a:stretch>
            <a:fillRect/>
          </a:stretch>
        </p:blipFill>
        <p:spPr bwMode="auto">
          <a:xfrm>
            <a:off x="1998663" y="8496300"/>
            <a:ext cx="1298575" cy="584200"/>
          </a:xfrm>
          <a:prstGeom prst="rect">
            <a:avLst/>
          </a:prstGeom>
          <a:noFill/>
          <a:ln w="9525">
            <a:noFill/>
            <a:miter lim="800000"/>
            <a:headEnd/>
            <a:tailEnd/>
          </a:ln>
        </p:spPr>
      </p:pic>
      <p:pic>
        <p:nvPicPr>
          <p:cNvPr id="32785" name="Picture 19"/>
          <p:cNvPicPr>
            <a:picLocks noChangeAspect="1" noChangeArrowheads="1"/>
          </p:cNvPicPr>
          <p:nvPr/>
        </p:nvPicPr>
        <p:blipFill>
          <a:blip r:embed="rId5"/>
          <a:srcRect/>
          <a:stretch>
            <a:fillRect/>
          </a:stretch>
        </p:blipFill>
        <p:spPr bwMode="auto">
          <a:xfrm>
            <a:off x="3427413" y="8494713"/>
            <a:ext cx="1398587" cy="585787"/>
          </a:xfrm>
          <a:prstGeom prst="rect">
            <a:avLst/>
          </a:prstGeom>
          <a:noFill/>
          <a:ln w="9525">
            <a:noFill/>
            <a:miter lim="800000"/>
            <a:headEnd/>
            <a:tailEnd/>
          </a:ln>
        </p:spPr>
      </p:pic>
      <p:pic>
        <p:nvPicPr>
          <p:cNvPr id="32786" name="Picture 20"/>
          <p:cNvPicPr>
            <a:picLocks noChangeAspect="1" noChangeArrowheads="1"/>
          </p:cNvPicPr>
          <p:nvPr/>
        </p:nvPicPr>
        <p:blipFill>
          <a:blip r:embed="rId6"/>
          <a:srcRect/>
          <a:stretch>
            <a:fillRect/>
          </a:stretch>
        </p:blipFill>
        <p:spPr bwMode="auto">
          <a:xfrm>
            <a:off x="4957763" y="8496300"/>
            <a:ext cx="1379537" cy="584200"/>
          </a:xfrm>
          <a:prstGeom prst="rect">
            <a:avLst/>
          </a:prstGeom>
          <a:noFill/>
          <a:ln w="9525">
            <a:noFill/>
            <a:miter lim="800000"/>
            <a:headEnd/>
            <a:tailEnd/>
          </a:ln>
        </p:spPr>
      </p:pic>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59958ED-2CA8-40E3-A07B-F9E6A109C63C}" type="slidenum">
              <a:rPr lang="en-US"/>
              <a:pPr/>
              <a:t>4</a:t>
            </a:fld>
            <a:endParaRPr lang="en-US"/>
          </a:p>
        </p:txBody>
      </p:sp>
      <p:sp>
        <p:nvSpPr>
          <p:cNvPr id="33795" name="Rectangle 2"/>
          <p:cNvSpPr>
            <a:spLocks noGrp="1" noRot="1" noChangeAspect="1" noChangeArrowheads="1" noTextEdit="1"/>
          </p:cNvSpPr>
          <p:nvPr>
            <p:ph type="sldImg"/>
          </p:nvPr>
        </p:nvSpPr>
        <p:spPr>
          <a:ln/>
        </p:spPr>
      </p:sp>
      <p:sp>
        <p:nvSpPr>
          <p:cNvPr id="33796" name="Rectangle 13"/>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D3440AE-15A2-451C-97A2-948096EB9B9E}" type="slidenum">
              <a:rPr lang="en-US"/>
              <a:pPr/>
              <a:t>5</a:t>
            </a:fld>
            <a:endParaRPr lang="en-US"/>
          </a:p>
        </p:txBody>
      </p:sp>
      <p:sp>
        <p:nvSpPr>
          <p:cNvPr id="34819" name="Rectangle 2"/>
          <p:cNvSpPr>
            <a:spLocks noGrp="1" noRot="1" noChangeAspect="1" noChangeArrowheads="1" noTextEdit="1"/>
          </p:cNvSpPr>
          <p:nvPr>
            <p:ph type="sldImg"/>
          </p:nvPr>
        </p:nvSpPr>
        <p:spPr>
          <a:ln/>
        </p:spPr>
      </p:sp>
      <p:sp>
        <p:nvSpPr>
          <p:cNvPr id="34820"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18A4501D-CA2A-4D98-A7CB-113047C12C74}" type="slidenum">
              <a:rPr lang="en-US"/>
              <a:pPr/>
              <a:t>6</a:t>
            </a:fld>
            <a:endParaRPr lang="en-US"/>
          </a:p>
        </p:txBody>
      </p:sp>
      <p:sp>
        <p:nvSpPr>
          <p:cNvPr id="35843" name="Rectangle 2"/>
          <p:cNvSpPr>
            <a:spLocks noGrp="1" noRot="1" noChangeAspect="1" noChangeArrowheads="1" noTextEdit="1"/>
          </p:cNvSpPr>
          <p:nvPr>
            <p:ph type="sldImg"/>
          </p:nvPr>
        </p:nvSpPr>
        <p:spPr>
          <a:ln/>
        </p:spPr>
      </p:sp>
      <p:sp>
        <p:nvSpPr>
          <p:cNvPr id="35844"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35845" name="Picture 6"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9EC3354D-F88B-4C33-9F45-7D6B2260C0EF}" type="slidenum">
              <a:rPr lang="en-US"/>
              <a:pPr/>
              <a:t>7</a:t>
            </a:fld>
            <a:endParaRPr lang="en-US"/>
          </a:p>
        </p:txBody>
      </p:sp>
      <p:sp>
        <p:nvSpPr>
          <p:cNvPr id="36867" name="Rectangle 2"/>
          <p:cNvSpPr>
            <a:spLocks noGrp="1" noRot="1" noChangeAspect="1" noChangeArrowheads="1" noTextEdit="1"/>
          </p:cNvSpPr>
          <p:nvPr>
            <p:ph type="sldImg"/>
          </p:nvPr>
        </p:nvSpPr>
        <p:spPr>
          <a:ln/>
        </p:spPr>
      </p:sp>
      <p:sp>
        <p:nvSpPr>
          <p:cNvPr id="36868"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36869"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209717A-5FBB-4F04-B147-348AA06EABA8}" type="slidenum">
              <a:rPr lang="en-US"/>
              <a:pPr/>
              <a:t>8</a:t>
            </a:fld>
            <a:endParaRPr lang="en-US"/>
          </a:p>
        </p:txBody>
      </p:sp>
      <p:sp>
        <p:nvSpPr>
          <p:cNvPr id="37891" name="Rectangle 2"/>
          <p:cNvSpPr>
            <a:spLocks noGrp="1" noRot="1" noChangeAspect="1" noChangeArrowheads="1" noTextEdit="1"/>
          </p:cNvSpPr>
          <p:nvPr>
            <p:ph type="sldImg"/>
          </p:nvPr>
        </p:nvSpPr>
        <p:spPr>
          <a:ln/>
        </p:spPr>
      </p:sp>
      <p:sp>
        <p:nvSpPr>
          <p:cNvPr id="37892"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37893"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63AA1E36-1373-4D6C-BF70-C151E5A77BEA}" type="slidenum">
              <a:rPr lang="en-US"/>
              <a:pPr/>
              <a:t>9</a:t>
            </a:fld>
            <a:endParaRPr lang="en-US"/>
          </a:p>
        </p:txBody>
      </p:sp>
      <p:sp>
        <p:nvSpPr>
          <p:cNvPr id="38915" name="Rectangle 2"/>
          <p:cNvSpPr>
            <a:spLocks noGrp="1" noRot="1" noChangeAspect="1" noChangeArrowheads="1" noTextEdit="1"/>
          </p:cNvSpPr>
          <p:nvPr>
            <p:ph type="sldImg"/>
          </p:nvPr>
        </p:nvSpPr>
        <p:spPr>
          <a:ln/>
        </p:spPr>
      </p:sp>
      <p:sp>
        <p:nvSpPr>
          <p:cNvPr id="38916"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38917"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11.xml"/><Relationship Id="rId18" Type="http://schemas.openxmlformats.org/officeDocument/2006/relationships/slide" Target="slide16.xml"/><Relationship Id="rId26" Type="http://schemas.openxmlformats.org/officeDocument/2006/relationships/slide" Target="slide24.xml"/><Relationship Id="rId3" Type="http://schemas.openxmlformats.org/officeDocument/2006/relationships/audio" Target="../media/audio2.wav"/><Relationship Id="rId21" Type="http://schemas.openxmlformats.org/officeDocument/2006/relationships/slide" Target="slide19.xml"/><Relationship Id="rId7" Type="http://schemas.openxmlformats.org/officeDocument/2006/relationships/slide" Target="slide5.xml"/><Relationship Id="rId12" Type="http://schemas.openxmlformats.org/officeDocument/2006/relationships/slide" Target="slide10.xml"/><Relationship Id="rId17" Type="http://schemas.openxmlformats.org/officeDocument/2006/relationships/slide" Target="slide15.xml"/><Relationship Id="rId25" Type="http://schemas.openxmlformats.org/officeDocument/2006/relationships/slide" Target="slide23.xml"/><Relationship Id="rId2" Type="http://schemas.openxmlformats.org/officeDocument/2006/relationships/notesSlide" Target="../notesSlides/notesSlide2.xml"/><Relationship Id="rId16" Type="http://schemas.openxmlformats.org/officeDocument/2006/relationships/slide" Target="slide14.xml"/><Relationship Id="rId20" Type="http://schemas.openxmlformats.org/officeDocument/2006/relationships/slide" Target="slide18.xml"/><Relationship Id="rId29"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slide" Target="slide9.xml"/><Relationship Id="rId24" Type="http://schemas.openxmlformats.org/officeDocument/2006/relationships/slide" Target="slide22.xml"/><Relationship Id="rId5" Type="http://schemas.openxmlformats.org/officeDocument/2006/relationships/slide" Target="slide3.xml"/><Relationship Id="rId15" Type="http://schemas.openxmlformats.org/officeDocument/2006/relationships/slide" Target="slide13.xml"/><Relationship Id="rId23" Type="http://schemas.openxmlformats.org/officeDocument/2006/relationships/slide" Target="slide21.xml"/><Relationship Id="rId28" Type="http://schemas.openxmlformats.org/officeDocument/2006/relationships/slide" Target="slide26.xml"/><Relationship Id="rId10" Type="http://schemas.openxmlformats.org/officeDocument/2006/relationships/slide" Target="slide8.xml"/><Relationship Id="rId19" Type="http://schemas.openxmlformats.org/officeDocument/2006/relationships/slide" Target="slide17.xml"/><Relationship Id="rId4" Type="http://schemas.openxmlformats.org/officeDocument/2006/relationships/audio" Target="../media/audio3.wav"/><Relationship Id="rId9" Type="http://schemas.openxmlformats.org/officeDocument/2006/relationships/slide" Target="slide7.xml"/><Relationship Id="rId14" Type="http://schemas.openxmlformats.org/officeDocument/2006/relationships/slide" Target="slide12.xml"/><Relationship Id="rId22" Type="http://schemas.openxmlformats.org/officeDocument/2006/relationships/slide" Target="slide20.xml"/><Relationship Id="rId27" Type="http://schemas.openxmlformats.org/officeDocument/2006/relationships/slide" Target="slide25.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endParaRPr lang="en-US" sz="9600" b="1">
              <a:solidFill>
                <a:schemeClr val="bg1"/>
              </a:solidFill>
              <a:effectLst>
                <a:outerShdw blurRad="38100" dist="38100" dir="2700000" algn="tl">
                  <a:srgbClr val="000000"/>
                </a:outerShdw>
              </a:effectLst>
            </a:endParaRPr>
          </a:p>
          <a:p>
            <a:pPr algn="ctr">
              <a:defRPr/>
            </a:pPr>
            <a:endParaRPr lang="en-US" sz="9600" b="1">
              <a:solidFill>
                <a:schemeClr val="bg1"/>
              </a:solidFill>
              <a:effectLst>
                <a:outerShdw blurRad="38100" dist="38100" dir="2700000" algn="tl">
                  <a:srgbClr val="000000"/>
                </a:outerShdw>
              </a:effectLst>
            </a:endParaRPr>
          </a:p>
        </p:txBody>
      </p:sp>
      <p:sp>
        <p:nvSpPr>
          <p:cNvPr id="34821" name="Rectangle 5"/>
          <p:cNvSpPr>
            <a:spLocks noChangeArrowheads="1"/>
          </p:cNvSpPr>
          <p:nvPr/>
        </p:nvSpPr>
        <p:spPr bwMode="auto">
          <a:xfrm>
            <a:off x="1255713" y="738188"/>
            <a:ext cx="6545262" cy="2835275"/>
          </a:xfrm>
          <a:prstGeom prst="rect">
            <a:avLst/>
          </a:prstGeom>
          <a:noFill/>
          <a:ln w="9525">
            <a:noFill/>
            <a:miter lim="800000"/>
            <a:headEnd/>
            <a:tailEnd/>
          </a:ln>
          <a:effectLst>
            <a:outerShdw dist="63500" dir="3187806" algn="ctr" rotWithShape="0">
              <a:schemeClr val="tx1">
                <a:alpha val="50000"/>
              </a:schemeClr>
            </a:outerShdw>
          </a:effectLst>
        </p:spPr>
        <p:txBody>
          <a:bodyPr>
            <a:spAutoFit/>
          </a:bodyPr>
          <a:lstStyle/>
          <a:p>
            <a:pPr algn="ctr">
              <a:defRPr/>
            </a:pPr>
            <a:r>
              <a:rPr lang="ru-RU" sz="6000" b="1">
                <a:solidFill>
                  <a:schemeClr val="bg1"/>
                </a:solidFill>
              </a:rPr>
              <a:t>Обыкновенные и десятичные дроби</a:t>
            </a:r>
            <a:endParaRPr lang="en-US" sz="6000" b="1">
              <a:solidFill>
                <a:schemeClr val="bg1"/>
              </a:solidFill>
            </a:endParaRPr>
          </a:p>
        </p:txBody>
      </p:sp>
      <p:sp>
        <p:nvSpPr>
          <p:cNvPr id="34827" name="Rectangle 11"/>
          <p:cNvSpPr>
            <a:spLocks noChangeArrowheads="1"/>
          </p:cNvSpPr>
          <p:nvPr/>
        </p:nvSpPr>
        <p:spPr bwMode="auto">
          <a:xfrm>
            <a:off x="1184275" y="3530600"/>
            <a:ext cx="6545263" cy="1006475"/>
          </a:xfrm>
          <a:prstGeom prst="rect">
            <a:avLst/>
          </a:prstGeom>
          <a:noFill/>
          <a:ln w="9525">
            <a:noFill/>
            <a:miter lim="800000"/>
            <a:headEnd/>
            <a:tailEnd/>
          </a:ln>
          <a:effectLst>
            <a:outerShdw dist="63500" dir="3187806" algn="ctr" rotWithShape="0">
              <a:schemeClr val="tx1">
                <a:alpha val="50000"/>
              </a:schemeClr>
            </a:outerShdw>
          </a:effectLst>
        </p:spPr>
        <p:txBody>
          <a:bodyPr>
            <a:spAutoFit/>
          </a:bodyPr>
          <a:lstStyle/>
          <a:p>
            <a:pPr algn="ctr">
              <a:defRPr/>
            </a:pPr>
            <a:r>
              <a:rPr lang="ru-RU" sz="6000" b="1">
                <a:solidFill>
                  <a:schemeClr val="bg1"/>
                </a:solidFill>
              </a:rPr>
              <a:t>5 класс</a:t>
            </a:r>
            <a:endParaRPr lang="en-US" sz="60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4821"/>
                                        </p:tgtEl>
                                        <p:attrNameLst>
                                          <p:attrName>style.visibility</p:attrName>
                                        </p:attrNameLst>
                                      </p:cBhvr>
                                      <p:to>
                                        <p:strVal val="visible"/>
                                      </p:to>
                                    </p:set>
                                    <p:anim calcmode="lin" valueType="num">
                                      <p:cBhvr additive="base">
                                        <p:cTn id="7" dur="5000" fill="hold"/>
                                        <p:tgtEl>
                                          <p:spTgt spid="34821"/>
                                        </p:tgtEl>
                                        <p:attrNameLst>
                                          <p:attrName>ppt_x</p:attrName>
                                        </p:attrNameLst>
                                      </p:cBhvr>
                                      <p:tavLst>
                                        <p:tav tm="0">
                                          <p:val>
                                            <p:strVal val="1+#ppt_w/2"/>
                                          </p:val>
                                        </p:tav>
                                        <p:tav tm="100000">
                                          <p:val>
                                            <p:strVal val="#ppt_x"/>
                                          </p:val>
                                        </p:tav>
                                      </p:tavLst>
                                    </p:anim>
                                    <p:anim calcmode="lin" valueType="num">
                                      <p:cBhvr additive="base">
                                        <p:cTn id="8" dur="5000" fill="hold"/>
                                        <p:tgtEl>
                                          <p:spTgt spid="3482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jeopardy-wait long.wav"/>
                                        </p:tgtEl>
                                      </p:cMediaNode>
                                    </p:audio>
                                  </p:subTnLst>
                                </p:cTn>
                              </p:par>
                            </p:childTnLst>
                          </p:cTn>
                        </p:par>
                        <p:par>
                          <p:cTn id="9" fill="hold">
                            <p:stCondLst>
                              <p:cond delay="5000"/>
                            </p:stCondLst>
                            <p:childTnLst>
                              <p:par>
                                <p:cTn id="10" presetID="2" presetClass="entr" presetSubtype="8" fill="hold" grpId="0" nodeType="afterEffect">
                                  <p:stCondLst>
                                    <p:cond delay="9500"/>
                                  </p:stCondLst>
                                  <p:childTnLst>
                                    <p:set>
                                      <p:cBhvr>
                                        <p:cTn id="11" dur="1" fill="hold">
                                          <p:stCondLst>
                                            <p:cond delay="0"/>
                                          </p:stCondLst>
                                        </p:cTn>
                                        <p:tgtEl>
                                          <p:spTgt spid="34827"/>
                                        </p:tgtEl>
                                        <p:attrNameLst>
                                          <p:attrName>style.visibility</p:attrName>
                                        </p:attrNameLst>
                                      </p:cBhvr>
                                      <p:to>
                                        <p:strVal val="visible"/>
                                      </p:to>
                                    </p:set>
                                    <p:anim calcmode="lin" valueType="num">
                                      <p:cBhvr additive="base">
                                        <p:cTn id="12" dur="5000" fill="hold"/>
                                        <p:tgtEl>
                                          <p:spTgt spid="34827"/>
                                        </p:tgtEl>
                                        <p:attrNameLst>
                                          <p:attrName>ppt_x</p:attrName>
                                        </p:attrNameLst>
                                      </p:cBhvr>
                                      <p:tavLst>
                                        <p:tav tm="0">
                                          <p:val>
                                            <p:strVal val="0-#ppt_w/2"/>
                                          </p:val>
                                        </p:tav>
                                        <p:tav tm="100000">
                                          <p:val>
                                            <p:strVal val="#ppt_x"/>
                                          </p:val>
                                        </p:tav>
                                      </p:tavLst>
                                    </p:anim>
                                    <p:anim calcmode="lin" valueType="num">
                                      <p:cBhvr additive="base">
                                        <p:cTn id="13" dur="5000" fill="hold"/>
                                        <p:tgtEl>
                                          <p:spTgt spid="348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p:bldP spid="3482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3200" b="1">
                <a:solidFill>
                  <a:schemeClr val="bg1"/>
                </a:solidFill>
                <a:effectLst>
                  <a:outerShdw blurRad="38100" dist="38100" dir="2700000" algn="tl">
                    <a:srgbClr val="000000"/>
                  </a:outerShdw>
                </a:effectLst>
              </a:rPr>
              <a:t>Упростите выражение:</a:t>
            </a:r>
          </a:p>
          <a:p>
            <a:pPr algn="ctr">
              <a:defRPr/>
            </a:pPr>
            <a:endParaRPr lang="ru-RU" sz="3200" b="1">
              <a:solidFill>
                <a:schemeClr val="bg1"/>
              </a:solidFill>
              <a:effectLst>
                <a:outerShdw blurRad="38100" dist="38100" dir="2700000" algn="tl">
                  <a:srgbClr val="000000"/>
                </a:outerShdw>
              </a:effectLst>
            </a:endParaRPr>
          </a:p>
          <a:p>
            <a:pPr algn="ctr">
              <a:defRPr/>
            </a:pPr>
            <a:r>
              <a:rPr lang="ru-RU" sz="3200" b="1">
                <a:solidFill>
                  <a:schemeClr val="bg1"/>
                </a:solidFill>
                <a:effectLst>
                  <a:outerShdw blurRad="38100" dist="38100" dir="2700000" algn="tl">
                    <a:srgbClr val="000000"/>
                  </a:outerShdw>
                </a:effectLst>
              </a:rPr>
              <a:t>5,69</a:t>
            </a:r>
            <a:r>
              <a:rPr lang="en-US" sz="3200" b="1">
                <a:solidFill>
                  <a:schemeClr val="bg1"/>
                </a:solidFill>
                <a:effectLst>
                  <a:outerShdw blurRad="38100" dist="38100" dir="2700000" algn="tl">
                    <a:srgbClr val="000000"/>
                  </a:outerShdw>
                </a:effectLst>
              </a:rPr>
              <a:t>y+1</a:t>
            </a:r>
            <a:r>
              <a:rPr lang="ru-RU" sz="3200" b="1">
                <a:solidFill>
                  <a:schemeClr val="bg1"/>
                </a:solidFill>
                <a:effectLst>
                  <a:outerShdw blurRad="38100" dist="38100" dir="2700000" algn="tl">
                    <a:srgbClr val="000000"/>
                  </a:outerShdw>
                </a:effectLst>
              </a:rPr>
              <a:t>,01</a:t>
            </a:r>
            <a:r>
              <a:rPr lang="en-US" sz="3200" b="1">
                <a:solidFill>
                  <a:schemeClr val="bg1"/>
                </a:solidFill>
                <a:effectLst>
                  <a:outerShdw blurRad="38100" dist="38100" dir="2700000" algn="tl">
                    <a:srgbClr val="000000"/>
                  </a:outerShdw>
                </a:effectLst>
              </a:rPr>
              <a:t>y+y-0</a:t>
            </a:r>
            <a:r>
              <a:rPr lang="ru-RU" sz="3200" b="1">
                <a:solidFill>
                  <a:schemeClr val="bg1"/>
                </a:solidFill>
                <a:effectLst>
                  <a:outerShdw blurRad="38100" dist="38100" dir="2700000" algn="tl">
                    <a:srgbClr val="000000"/>
                  </a:outerShdw>
                </a:effectLst>
              </a:rPr>
              <a:t>,7</a:t>
            </a:r>
            <a:r>
              <a:rPr lang="en-US" sz="3200" b="1">
                <a:solidFill>
                  <a:schemeClr val="bg1"/>
                </a:solidFill>
                <a:effectLst>
                  <a:outerShdw blurRad="38100" dist="38100" dir="2700000" algn="tl">
                    <a:srgbClr val="000000"/>
                  </a:outerShdw>
                </a:effectLst>
              </a:rPr>
              <a:t>y</a:t>
            </a:r>
          </a:p>
        </p:txBody>
      </p:sp>
      <p:sp>
        <p:nvSpPr>
          <p:cNvPr id="11267"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en-US" sz="7200" b="1">
                <a:solidFill>
                  <a:schemeClr val="bg1"/>
                </a:solidFill>
                <a:effectLst>
                  <a:outerShdw blurRad="38100" dist="38100" dir="2700000" algn="tl">
                    <a:srgbClr val="000000"/>
                  </a:outerShdw>
                </a:effectLst>
              </a:rPr>
              <a:t>7y</a:t>
            </a:r>
          </a:p>
        </p:txBody>
      </p:sp>
      <p:sp>
        <p:nvSpPr>
          <p:cNvPr id="11268"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400" b="1">
                <a:solidFill>
                  <a:srgbClr val="FFCC00"/>
                </a:solidFill>
                <a:effectLst>
                  <a:outerShdw blurRad="38100" dist="38100" dir="2700000" algn="tl">
                    <a:srgbClr val="C0C0C0"/>
                  </a:outerShdw>
                </a:effectLst>
              </a:rPr>
              <a:t>Сложение </a:t>
            </a:r>
          </a:p>
          <a:p>
            <a:pPr algn="ctr">
              <a:defRPr/>
            </a:pPr>
            <a:r>
              <a:rPr lang="ru-RU" sz="4400" b="1">
                <a:solidFill>
                  <a:srgbClr val="FFCC00"/>
                </a:solidFill>
                <a:effectLst>
                  <a:outerShdw blurRad="38100" dist="38100" dir="2700000" algn="tl">
                    <a:srgbClr val="C0C0C0"/>
                  </a:outerShdw>
                </a:effectLst>
              </a:rPr>
              <a:t>и вычитание</a:t>
            </a:r>
          </a:p>
          <a:p>
            <a:pPr algn="ctr">
              <a:defRPr/>
            </a:pPr>
            <a:r>
              <a:rPr lang="ru-RU"/>
              <a:t> </a:t>
            </a:r>
            <a:r>
              <a:rPr lang="en-US" sz="3200">
                <a:solidFill>
                  <a:srgbClr val="FFCC00"/>
                </a:solidFill>
                <a:latin typeface="Impact" pitchFamily="34" charset="0"/>
              </a:rPr>
              <a:t>300</a:t>
            </a:r>
          </a:p>
        </p:txBody>
      </p:sp>
      <p:sp>
        <p:nvSpPr>
          <p:cNvPr id="11269"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p:bldP spid="1126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endParaRPr lang="ru-RU" sz="3200" b="1">
              <a:solidFill>
                <a:schemeClr val="bg1"/>
              </a:solidFill>
              <a:effectLst>
                <a:outerShdw blurRad="38100" dist="38100" dir="2700000" algn="tl">
                  <a:srgbClr val="000000"/>
                </a:outerShdw>
              </a:effectLst>
            </a:endParaRPr>
          </a:p>
          <a:p>
            <a:pPr algn="ctr">
              <a:defRPr/>
            </a:pPr>
            <a:r>
              <a:rPr lang="ru-RU" sz="3200" b="1">
                <a:solidFill>
                  <a:schemeClr val="bg1"/>
                </a:solidFill>
                <a:effectLst>
                  <a:outerShdw blurRad="38100" dist="38100" dir="2700000" algn="tl">
                    <a:srgbClr val="000000"/>
                  </a:outerShdw>
                </a:effectLst>
              </a:rPr>
              <a:t>Найдите значение выражения:</a:t>
            </a:r>
          </a:p>
          <a:p>
            <a:pPr algn="ctr">
              <a:defRPr/>
            </a:pPr>
            <a:endParaRPr lang="ru-RU" sz="3200" b="1">
              <a:solidFill>
                <a:schemeClr val="bg1"/>
              </a:solidFill>
              <a:effectLst>
                <a:outerShdw blurRad="38100" dist="38100" dir="2700000" algn="tl">
                  <a:srgbClr val="000000"/>
                </a:outerShdw>
              </a:effectLst>
            </a:endParaRPr>
          </a:p>
          <a:p>
            <a:pPr algn="ctr">
              <a:defRPr/>
            </a:pPr>
            <a:endParaRPr lang="en-US" sz="3200" b="1">
              <a:solidFill>
                <a:schemeClr val="bg1"/>
              </a:solidFill>
              <a:effectLst>
                <a:outerShdw blurRad="38100" dist="38100" dir="2700000" algn="tl">
                  <a:srgbClr val="000000"/>
                </a:outerShdw>
              </a:effectLst>
            </a:endParaRPr>
          </a:p>
        </p:txBody>
      </p:sp>
      <p:sp>
        <p:nvSpPr>
          <p:cNvPr id="12291"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7200" b="1">
                <a:solidFill>
                  <a:schemeClr val="bg1"/>
                </a:solidFill>
                <a:effectLst>
                  <a:outerShdw blurRad="38100" dist="38100" dir="2700000" algn="tl">
                    <a:srgbClr val="000000"/>
                  </a:outerShdw>
                </a:effectLst>
              </a:rPr>
              <a:t>9,3</a:t>
            </a:r>
            <a:endParaRPr lang="en-US" sz="7200" b="1">
              <a:solidFill>
                <a:schemeClr val="bg1"/>
              </a:solidFill>
              <a:effectLst>
                <a:outerShdw blurRad="38100" dist="38100" dir="2700000" algn="tl">
                  <a:srgbClr val="000000"/>
                </a:outerShdw>
              </a:effectLst>
            </a:endParaRPr>
          </a:p>
        </p:txBody>
      </p:sp>
      <p:sp>
        <p:nvSpPr>
          <p:cNvPr id="12292"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Сложение </a:t>
            </a:r>
          </a:p>
          <a:p>
            <a:pPr algn="ctr">
              <a:defRPr/>
            </a:pPr>
            <a:r>
              <a:rPr lang="ru-RU" sz="4000" b="1">
                <a:solidFill>
                  <a:srgbClr val="FFCC00"/>
                </a:solidFill>
                <a:effectLst>
                  <a:outerShdw blurRad="38100" dist="38100" dir="2700000" algn="tl">
                    <a:srgbClr val="C0C0C0"/>
                  </a:outerShdw>
                </a:effectLst>
              </a:rPr>
              <a:t>и вычитание</a:t>
            </a:r>
            <a:r>
              <a:rPr lang="ru-RU"/>
              <a:t> </a:t>
            </a:r>
          </a:p>
          <a:p>
            <a:pPr algn="ctr">
              <a:defRPr/>
            </a:pPr>
            <a:r>
              <a:rPr lang="en-US" sz="3200">
                <a:solidFill>
                  <a:srgbClr val="FFCC00"/>
                </a:solidFill>
                <a:latin typeface="Impact" pitchFamily="34" charset="0"/>
              </a:rPr>
              <a:t>400</a:t>
            </a:r>
          </a:p>
        </p:txBody>
      </p:sp>
      <p:sp>
        <p:nvSpPr>
          <p:cNvPr id="12293" name="AutoShape 5">
            <a:hlinkClick r:id="rId4"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graphicFrame>
        <p:nvGraphicFramePr>
          <p:cNvPr id="2050" name="Object 6"/>
          <p:cNvGraphicFramePr>
            <a:graphicFrameLocks noChangeAspect="1"/>
          </p:cNvGraphicFramePr>
          <p:nvPr/>
        </p:nvGraphicFramePr>
        <p:xfrm>
          <a:off x="3038475" y="1285875"/>
          <a:ext cx="3817938" cy="930275"/>
        </p:xfrm>
        <a:graphic>
          <a:graphicData uri="http://schemas.openxmlformats.org/presentationml/2006/ole">
            <p:oleObj spid="_x0000_s2050" name="Формула" r:id="rId5" imgW="977760" imgH="393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nimBg="1"/>
      <p:bldP spid="1229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3200" b="1">
                <a:solidFill>
                  <a:schemeClr val="bg1"/>
                </a:solidFill>
                <a:effectLst>
                  <a:outerShdw blurRad="38100" dist="38100" dir="2700000" algn="tl">
                    <a:srgbClr val="000000"/>
                  </a:outerShdw>
                </a:effectLst>
              </a:rPr>
              <a:t>Чему равна сумма чисел :</a:t>
            </a:r>
          </a:p>
          <a:p>
            <a:pPr algn="ctr">
              <a:defRPr/>
            </a:pPr>
            <a:endParaRPr lang="ru-RU" sz="3200" b="1">
              <a:solidFill>
                <a:schemeClr val="bg1"/>
              </a:solidFill>
              <a:effectLst>
                <a:outerShdw blurRad="38100" dist="38100" dir="2700000" algn="tl">
                  <a:srgbClr val="000000"/>
                </a:outerShdw>
              </a:effectLst>
            </a:endParaRPr>
          </a:p>
          <a:p>
            <a:pPr algn="ctr">
              <a:defRPr/>
            </a:pPr>
            <a:r>
              <a:rPr lang="ru-RU" sz="3200" b="1" u="sng">
                <a:solidFill>
                  <a:schemeClr val="bg1"/>
                </a:solidFill>
                <a:effectLst>
                  <a:outerShdw blurRad="38100" dist="38100" dir="2700000" algn="tl">
                    <a:srgbClr val="000000"/>
                  </a:outerShdw>
                </a:effectLst>
              </a:rPr>
              <a:t>1</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2</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3</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4</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5</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6</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7</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8</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9</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10 </a:t>
            </a:r>
          </a:p>
          <a:p>
            <a:pPr algn="ctr">
              <a:defRPr/>
            </a:pPr>
            <a:r>
              <a:rPr lang="ru-RU" sz="3200" b="1">
                <a:solidFill>
                  <a:schemeClr val="bg1"/>
                </a:solidFill>
                <a:effectLst>
                  <a:outerShdw blurRad="38100" dist="38100" dir="2700000" algn="tl">
                    <a:srgbClr val="000000"/>
                  </a:outerShdw>
                </a:effectLst>
              </a:rPr>
              <a:t>10  10 10  10 10  10 10 10  10 10</a:t>
            </a:r>
          </a:p>
          <a:p>
            <a:pPr algn="ctr">
              <a:defRPr/>
            </a:pPr>
            <a:endParaRPr lang="en-US" sz="3200" b="1" u="sng">
              <a:solidFill>
                <a:schemeClr val="bg1"/>
              </a:solidFill>
              <a:effectLst>
                <a:outerShdw blurRad="38100" dist="38100" dir="2700000" algn="tl">
                  <a:srgbClr val="000000"/>
                </a:outerShdw>
              </a:effectLst>
            </a:endParaRPr>
          </a:p>
          <a:p>
            <a:pPr algn="ctr">
              <a:defRPr/>
            </a:pPr>
            <a:endParaRPr lang="en-US" sz="3200" b="1">
              <a:solidFill>
                <a:schemeClr val="bg1"/>
              </a:solidFill>
              <a:effectLst>
                <a:outerShdw blurRad="38100" dist="38100" dir="2700000" algn="tl">
                  <a:srgbClr val="000000"/>
                </a:outerShdw>
              </a:effectLst>
            </a:endParaRPr>
          </a:p>
        </p:txBody>
      </p:sp>
      <p:sp>
        <p:nvSpPr>
          <p:cNvPr id="13315"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7200" b="1">
                <a:solidFill>
                  <a:schemeClr val="bg1"/>
                </a:solidFill>
                <a:effectLst>
                  <a:outerShdw blurRad="38100" dist="38100" dir="2700000" algn="tl">
                    <a:srgbClr val="000000"/>
                  </a:outerShdw>
                </a:effectLst>
              </a:rPr>
              <a:t>5,5</a:t>
            </a:r>
            <a:endParaRPr lang="en-US" sz="7200" b="1">
              <a:solidFill>
                <a:schemeClr val="bg1"/>
              </a:solidFill>
              <a:effectLst>
                <a:outerShdw blurRad="38100" dist="38100" dir="2700000" algn="tl">
                  <a:srgbClr val="000000"/>
                </a:outerShdw>
              </a:effectLst>
            </a:endParaRPr>
          </a:p>
        </p:txBody>
      </p:sp>
      <p:sp>
        <p:nvSpPr>
          <p:cNvPr id="13316"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Сложение </a:t>
            </a:r>
          </a:p>
          <a:p>
            <a:pPr algn="ctr">
              <a:defRPr/>
            </a:pPr>
            <a:r>
              <a:rPr lang="ru-RU" sz="4000" b="1">
                <a:solidFill>
                  <a:srgbClr val="FFCC00"/>
                </a:solidFill>
                <a:effectLst>
                  <a:outerShdw blurRad="38100" dist="38100" dir="2700000" algn="tl">
                    <a:srgbClr val="C0C0C0"/>
                  </a:outerShdw>
                </a:effectLst>
              </a:rPr>
              <a:t>и вычитание</a:t>
            </a:r>
            <a:r>
              <a:rPr lang="ru-RU"/>
              <a:t> </a:t>
            </a:r>
          </a:p>
          <a:p>
            <a:pPr algn="ctr">
              <a:defRPr/>
            </a:pPr>
            <a:r>
              <a:rPr lang="en-US" sz="3200">
                <a:solidFill>
                  <a:srgbClr val="FFCC00"/>
                </a:solidFill>
                <a:latin typeface="Impact" pitchFamily="34" charset="0"/>
              </a:rPr>
              <a:t>500</a:t>
            </a:r>
          </a:p>
        </p:txBody>
      </p:sp>
      <p:sp>
        <p:nvSpPr>
          <p:cNvPr id="13317"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p:bldP spid="133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3200" b="1">
                <a:solidFill>
                  <a:schemeClr val="bg1"/>
                </a:solidFill>
                <a:effectLst>
                  <a:outerShdw blurRad="38100" dist="38100" dir="2700000" algn="tl">
                    <a:srgbClr val="000000"/>
                  </a:outerShdw>
                </a:effectLst>
              </a:rPr>
              <a:t>Выполните умножение:</a:t>
            </a:r>
          </a:p>
          <a:p>
            <a:pPr algn="ctr">
              <a:defRPr/>
            </a:pPr>
            <a:endParaRPr lang="ru-RU" sz="3200" b="1">
              <a:solidFill>
                <a:schemeClr val="bg1"/>
              </a:solidFill>
              <a:effectLst>
                <a:outerShdw blurRad="38100" dist="38100" dir="2700000" algn="tl">
                  <a:srgbClr val="000000"/>
                </a:outerShdw>
              </a:effectLst>
            </a:endParaRPr>
          </a:p>
          <a:p>
            <a:pPr algn="ctr">
              <a:defRPr/>
            </a:pPr>
            <a:r>
              <a:rPr lang="ru-RU" sz="3200" b="1">
                <a:solidFill>
                  <a:schemeClr val="bg1"/>
                </a:solidFill>
                <a:effectLst>
                  <a:outerShdw blurRad="38100" dist="38100" dir="2700000" algn="tl">
                    <a:srgbClr val="000000"/>
                  </a:outerShdw>
                </a:effectLst>
              </a:rPr>
              <a:t>13,7*100;    6,05:10;   </a:t>
            </a:r>
          </a:p>
          <a:p>
            <a:pPr algn="ctr">
              <a:defRPr/>
            </a:pPr>
            <a:r>
              <a:rPr lang="ru-RU" sz="3200" b="1">
                <a:solidFill>
                  <a:schemeClr val="bg1"/>
                </a:solidFill>
                <a:effectLst>
                  <a:outerShdw blurRad="38100" dist="38100" dir="2700000" algn="tl">
                    <a:srgbClr val="000000"/>
                  </a:outerShdw>
                </a:effectLst>
              </a:rPr>
              <a:t> 0,0256:0,001;    73,4*0,01.</a:t>
            </a:r>
            <a:endParaRPr lang="en-US" sz="3200" b="1">
              <a:solidFill>
                <a:schemeClr val="bg1"/>
              </a:solidFill>
              <a:effectLst>
                <a:outerShdw blurRad="38100" dist="38100" dir="2700000" algn="tl">
                  <a:srgbClr val="000000"/>
                </a:outerShdw>
              </a:effectLst>
            </a:endParaRPr>
          </a:p>
        </p:txBody>
      </p:sp>
      <p:sp>
        <p:nvSpPr>
          <p:cNvPr id="19459"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3200" b="1">
                <a:solidFill>
                  <a:schemeClr val="bg1"/>
                </a:solidFill>
                <a:effectLst>
                  <a:outerShdw blurRad="38100" dist="38100" dir="2700000" algn="tl">
                    <a:srgbClr val="000000"/>
                  </a:outerShdw>
                </a:effectLst>
              </a:rPr>
              <a:t>1370;    0,605;</a:t>
            </a:r>
          </a:p>
          <a:p>
            <a:pPr algn="ctr">
              <a:defRPr/>
            </a:pPr>
            <a:r>
              <a:rPr lang="ru-RU" sz="3200" b="1">
                <a:solidFill>
                  <a:schemeClr val="bg1"/>
                </a:solidFill>
                <a:effectLst>
                  <a:outerShdw blurRad="38100" dist="38100" dir="2700000" algn="tl">
                    <a:srgbClr val="000000"/>
                  </a:outerShdw>
                </a:effectLst>
              </a:rPr>
              <a:t>25,6;     0,734.</a:t>
            </a:r>
            <a:endParaRPr lang="en-US" sz="3200" b="1">
              <a:solidFill>
                <a:schemeClr val="bg1"/>
              </a:solidFill>
              <a:effectLst>
                <a:outerShdw blurRad="38100" dist="38100" dir="2700000" algn="tl">
                  <a:srgbClr val="000000"/>
                </a:outerShdw>
              </a:effectLst>
            </a:endParaRPr>
          </a:p>
        </p:txBody>
      </p:sp>
      <p:sp>
        <p:nvSpPr>
          <p:cNvPr id="19460"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Умножение</a:t>
            </a:r>
          </a:p>
          <a:p>
            <a:pPr algn="ctr">
              <a:defRPr/>
            </a:pPr>
            <a:r>
              <a:rPr lang="ru-RU" sz="4000" b="1">
                <a:solidFill>
                  <a:srgbClr val="FFCC00"/>
                </a:solidFill>
                <a:effectLst>
                  <a:outerShdw blurRad="38100" dist="38100" dir="2700000" algn="tl">
                    <a:srgbClr val="C0C0C0"/>
                  </a:outerShdw>
                </a:effectLst>
              </a:rPr>
              <a:t>и деление</a:t>
            </a:r>
          </a:p>
          <a:p>
            <a:pPr algn="ctr">
              <a:defRPr/>
            </a:pPr>
            <a:r>
              <a:rPr lang="ru-RU" sz="3200">
                <a:solidFill>
                  <a:srgbClr val="FFCC00"/>
                </a:solidFill>
                <a:latin typeface="Impact" pitchFamily="34" charset="0"/>
              </a:rPr>
              <a:t> </a:t>
            </a:r>
            <a:r>
              <a:rPr lang="en-US" sz="3200">
                <a:solidFill>
                  <a:srgbClr val="FFCC00"/>
                </a:solidFill>
                <a:latin typeface="Impact" pitchFamily="34" charset="0"/>
              </a:rPr>
              <a:t>100</a:t>
            </a:r>
          </a:p>
        </p:txBody>
      </p:sp>
      <p:sp>
        <p:nvSpPr>
          <p:cNvPr id="19461"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nimBg="1"/>
      <p:bldP spid="1946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3200" b="1">
                <a:solidFill>
                  <a:schemeClr val="bg1"/>
                </a:solidFill>
                <a:effectLst>
                  <a:outerShdw blurRad="38100" dist="38100" dir="2700000" algn="tl">
                    <a:srgbClr val="000000"/>
                  </a:outerShdw>
                </a:effectLst>
              </a:rPr>
              <a:t>Решите уравнение:</a:t>
            </a:r>
          </a:p>
          <a:p>
            <a:pPr algn="ctr">
              <a:defRPr/>
            </a:pPr>
            <a:endParaRPr lang="ru-RU" sz="3200" b="1">
              <a:solidFill>
                <a:schemeClr val="bg1"/>
              </a:solidFill>
              <a:effectLst>
                <a:outerShdw blurRad="38100" dist="38100" dir="2700000" algn="tl">
                  <a:srgbClr val="000000"/>
                </a:outerShdw>
              </a:effectLst>
            </a:endParaRPr>
          </a:p>
          <a:p>
            <a:pPr algn="ctr">
              <a:defRPr/>
            </a:pPr>
            <a:r>
              <a:rPr lang="ru-RU" sz="3200" b="1">
                <a:solidFill>
                  <a:schemeClr val="bg1"/>
                </a:solidFill>
                <a:effectLst>
                  <a:outerShdw blurRad="38100" dist="38100" dir="2700000" algn="tl">
                    <a:srgbClr val="000000"/>
                  </a:outerShdw>
                </a:effectLst>
              </a:rPr>
              <a:t>Х:2,5=0,4</a:t>
            </a:r>
            <a:endParaRPr lang="en-US" sz="3200" b="1">
              <a:solidFill>
                <a:schemeClr val="bg1"/>
              </a:solidFill>
              <a:effectLst>
                <a:outerShdw blurRad="38100" dist="38100" dir="2700000" algn="tl">
                  <a:srgbClr val="000000"/>
                </a:outerShdw>
              </a:effectLst>
            </a:endParaRPr>
          </a:p>
        </p:txBody>
      </p:sp>
      <p:sp>
        <p:nvSpPr>
          <p:cNvPr id="20483"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7200" b="1">
                <a:solidFill>
                  <a:schemeClr val="bg1"/>
                </a:solidFill>
                <a:effectLst>
                  <a:outerShdw blurRad="38100" dist="38100" dir="2700000" algn="tl">
                    <a:srgbClr val="000000"/>
                  </a:outerShdw>
                </a:effectLst>
              </a:rPr>
              <a:t>1</a:t>
            </a:r>
            <a:endParaRPr lang="en-US" sz="7200" b="1">
              <a:solidFill>
                <a:schemeClr val="bg1"/>
              </a:solidFill>
              <a:effectLst>
                <a:outerShdw blurRad="38100" dist="38100" dir="2700000" algn="tl">
                  <a:srgbClr val="000000"/>
                </a:outerShdw>
              </a:effectLst>
            </a:endParaRPr>
          </a:p>
        </p:txBody>
      </p:sp>
      <p:sp>
        <p:nvSpPr>
          <p:cNvPr id="20484"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Умножение</a:t>
            </a:r>
          </a:p>
          <a:p>
            <a:pPr algn="ctr">
              <a:defRPr/>
            </a:pPr>
            <a:r>
              <a:rPr lang="ru-RU" sz="4000" b="1">
                <a:solidFill>
                  <a:srgbClr val="FFCC00"/>
                </a:solidFill>
                <a:effectLst>
                  <a:outerShdw blurRad="38100" dist="38100" dir="2700000" algn="tl">
                    <a:srgbClr val="C0C0C0"/>
                  </a:outerShdw>
                </a:effectLst>
              </a:rPr>
              <a:t>и деление</a:t>
            </a:r>
          </a:p>
          <a:p>
            <a:pPr algn="ctr">
              <a:defRPr/>
            </a:pPr>
            <a:r>
              <a:rPr lang="en-US" sz="3200">
                <a:solidFill>
                  <a:srgbClr val="FFCC00"/>
                </a:solidFill>
                <a:latin typeface="Impact" pitchFamily="34" charset="0"/>
              </a:rPr>
              <a:t> 200</a:t>
            </a:r>
          </a:p>
        </p:txBody>
      </p:sp>
      <p:sp>
        <p:nvSpPr>
          <p:cNvPr id="20485"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nimBg="1"/>
      <p:bldP spid="2048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endParaRPr lang="ru-RU" sz="3200" b="1">
              <a:solidFill>
                <a:schemeClr val="bg1"/>
              </a:solidFill>
              <a:effectLst>
                <a:outerShdw blurRad="38100" dist="38100" dir="2700000" algn="tl">
                  <a:srgbClr val="000000"/>
                </a:outerShdw>
              </a:effectLst>
            </a:endParaRPr>
          </a:p>
          <a:p>
            <a:pPr algn="ctr">
              <a:defRPr/>
            </a:pPr>
            <a:r>
              <a:rPr lang="ru-RU" sz="3200" b="1">
                <a:solidFill>
                  <a:schemeClr val="bg1"/>
                </a:solidFill>
                <a:effectLst>
                  <a:outerShdw blurRad="38100" dist="38100" dir="2700000" algn="tl">
                    <a:srgbClr val="000000"/>
                  </a:outerShdw>
                </a:effectLst>
              </a:rPr>
              <a:t>Среднее арифметическое двух чисел </a:t>
            </a:r>
          </a:p>
          <a:p>
            <a:pPr algn="ctr">
              <a:defRPr/>
            </a:pPr>
            <a:r>
              <a:rPr lang="ru-RU" sz="3200" b="1">
                <a:solidFill>
                  <a:schemeClr val="bg1"/>
                </a:solidFill>
                <a:effectLst>
                  <a:outerShdw blurRad="38100" dist="38100" dir="2700000" algn="tl">
                    <a:srgbClr val="000000"/>
                  </a:outerShdw>
                </a:effectLst>
              </a:rPr>
              <a:t>равно 24,5. Одно из чисел равно 29.</a:t>
            </a:r>
          </a:p>
          <a:p>
            <a:pPr algn="ctr">
              <a:defRPr/>
            </a:pPr>
            <a:r>
              <a:rPr lang="ru-RU" sz="3200" b="1">
                <a:solidFill>
                  <a:schemeClr val="bg1"/>
                </a:solidFill>
                <a:effectLst>
                  <a:outerShdw blurRad="38100" dist="38100" dir="2700000" algn="tl">
                    <a:srgbClr val="000000"/>
                  </a:outerShdw>
                </a:effectLst>
              </a:rPr>
              <a:t>Чему равно второе число?</a:t>
            </a:r>
            <a:endParaRPr lang="en-US" sz="3200" b="1">
              <a:solidFill>
                <a:schemeClr val="bg1"/>
              </a:solidFill>
              <a:effectLst>
                <a:outerShdw blurRad="38100" dist="38100" dir="2700000" algn="tl">
                  <a:srgbClr val="000000"/>
                </a:outerShdw>
              </a:effectLst>
            </a:endParaRPr>
          </a:p>
        </p:txBody>
      </p:sp>
      <p:sp>
        <p:nvSpPr>
          <p:cNvPr id="21507"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7200" b="1">
                <a:solidFill>
                  <a:schemeClr val="bg1"/>
                </a:solidFill>
                <a:effectLst>
                  <a:outerShdw blurRad="38100" dist="38100" dir="2700000" algn="tl">
                    <a:srgbClr val="000000"/>
                  </a:outerShdw>
                </a:effectLst>
              </a:rPr>
              <a:t>20</a:t>
            </a:r>
            <a:endParaRPr lang="en-US" sz="7200" b="1">
              <a:solidFill>
                <a:schemeClr val="bg1"/>
              </a:solidFill>
              <a:effectLst>
                <a:outerShdw blurRad="38100" dist="38100" dir="2700000" algn="tl">
                  <a:srgbClr val="000000"/>
                </a:outerShdw>
              </a:effectLst>
            </a:endParaRPr>
          </a:p>
        </p:txBody>
      </p:sp>
      <p:sp>
        <p:nvSpPr>
          <p:cNvPr id="21508"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Умножение </a:t>
            </a:r>
          </a:p>
          <a:p>
            <a:pPr algn="ctr">
              <a:defRPr/>
            </a:pPr>
            <a:r>
              <a:rPr lang="ru-RU" sz="4000" b="1">
                <a:solidFill>
                  <a:srgbClr val="FFCC00"/>
                </a:solidFill>
                <a:effectLst>
                  <a:outerShdw blurRad="38100" dist="38100" dir="2700000" algn="tl">
                    <a:srgbClr val="C0C0C0"/>
                  </a:outerShdw>
                </a:effectLst>
              </a:rPr>
              <a:t>и деление</a:t>
            </a:r>
          </a:p>
          <a:p>
            <a:pPr algn="ctr">
              <a:defRPr/>
            </a:pPr>
            <a:r>
              <a:rPr lang="ru-RU" sz="4000"/>
              <a:t> </a:t>
            </a:r>
            <a:r>
              <a:rPr lang="en-US" sz="3200">
                <a:solidFill>
                  <a:srgbClr val="FFCC00"/>
                </a:solidFill>
                <a:latin typeface="Impact" pitchFamily="34" charset="0"/>
              </a:rPr>
              <a:t>300</a:t>
            </a:r>
          </a:p>
        </p:txBody>
      </p:sp>
      <p:sp>
        <p:nvSpPr>
          <p:cNvPr id="21509"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animBg="1"/>
      <p:bldP spid="2150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endParaRPr lang="ru-RU" sz="3200" b="1">
              <a:solidFill>
                <a:schemeClr val="bg1"/>
              </a:solidFill>
              <a:effectLst>
                <a:outerShdw blurRad="38100" dist="38100" dir="2700000" algn="tl">
                  <a:srgbClr val="000000"/>
                </a:outerShdw>
              </a:effectLst>
            </a:endParaRPr>
          </a:p>
          <a:p>
            <a:pPr algn="ctr">
              <a:defRPr/>
            </a:pPr>
            <a:r>
              <a:rPr lang="ru-RU" sz="3200" b="1">
                <a:solidFill>
                  <a:schemeClr val="bg1"/>
                </a:solidFill>
                <a:effectLst>
                  <a:outerShdw blurRad="38100" dist="38100" dir="2700000" algn="tl">
                    <a:srgbClr val="000000"/>
                  </a:outerShdw>
                </a:effectLst>
              </a:rPr>
              <a:t>Автобус проехал 2ч со скоростью </a:t>
            </a:r>
          </a:p>
          <a:p>
            <a:pPr algn="ctr">
              <a:defRPr/>
            </a:pPr>
            <a:r>
              <a:rPr lang="ru-RU" sz="3200" b="1">
                <a:solidFill>
                  <a:schemeClr val="bg1"/>
                </a:solidFill>
                <a:effectLst>
                  <a:outerShdw blurRad="38100" dist="38100" dir="2700000" algn="tl">
                    <a:srgbClr val="000000"/>
                  </a:outerShdw>
                </a:effectLst>
              </a:rPr>
              <a:t>62,5км/ч и 1ч со скоростью 55км/ч.</a:t>
            </a:r>
          </a:p>
          <a:p>
            <a:pPr algn="ctr">
              <a:defRPr/>
            </a:pPr>
            <a:r>
              <a:rPr lang="ru-RU" sz="3200" b="1">
                <a:solidFill>
                  <a:schemeClr val="bg1"/>
                </a:solidFill>
                <a:effectLst>
                  <a:outerShdw blurRad="38100" dist="38100" dir="2700000" algn="tl">
                    <a:srgbClr val="000000"/>
                  </a:outerShdw>
                </a:effectLst>
              </a:rPr>
              <a:t>Какова средняя скорость автобуса?</a:t>
            </a:r>
            <a:endParaRPr lang="en-US" sz="3200" b="1">
              <a:solidFill>
                <a:schemeClr val="bg1"/>
              </a:solidFill>
              <a:effectLst>
                <a:outerShdw blurRad="38100" dist="38100" dir="2700000" algn="tl">
                  <a:srgbClr val="000000"/>
                </a:outerShdw>
              </a:effectLst>
            </a:endParaRPr>
          </a:p>
        </p:txBody>
      </p:sp>
      <p:sp>
        <p:nvSpPr>
          <p:cNvPr id="22531"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7200" b="1">
                <a:solidFill>
                  <a:schemeClr val="bg1"/>
                </a:solidFill>
                <a:effectLst>
                  <a:outerShdw blurRad="38100" dist="38100" dir="2700000" algn="tl">
                    <a:srgbClr val="000000"/>
                  </a:outerShdw>
                </a:effectLst>
              </a:rPr>
              <a:t>60 км/ч</a:t>
            </a:r>
            <a:endParaRPr lang="en-US" sz="7200" b="1">
              <a:solidFill>
                <a:schemeClr val="bg1"/>
              </a:solidFill>
              <a:effectLst>
                <a:outerShdw blurRad="38100" dist="38100" dir="2700000" algn="tl">
                  <a:srgbClr val="000000"/>
                </a:outerShdw>
              </a:effectLst>
            </a:endParaRPr>
          </a:p>
        </p:txBody>
      </p:sp>
      <p:sp>
        <p:nvSpPr>
          <p:cNvPr id="22532"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Умножение </a:t>
            </a:r>
          </a:p>
          <a:p>
            <a:pPr algn="ctr">
              <a:defRPr/>
            </a:pPr>
            <a:r>
              <a:rPr lang="ru-RU" sz="4000" b="1">
                <a:solidFill>
                  <a:srgbClr val="FFCC00"/>
                </a:solidFill>
                <a:effectLst>
                  <a:outerShdw blurRad="38100" dist="38100" dir="2700000" algn="tl">
                    <a:srgbClr val="C0C0C0"/>
                  </a:outerShdw>
                </a:effectLst>
              </a:rPr>
              <a:t>и деление</a:t>
            </a:r>
          </a:p>
          <a:p>
            <a:pPr algn="ctr">
              <a:defRPr/>
            </a:pPr>
            <a:r>
              <a:rPr lang="ru-RU"/>
              <a:t> </a:t>
            </a:r>
            <a:r>
              <a:rPr lang="en-US" sz="3200">
                <a:solidFill>
                  <a:srgbClr val="FFCC00"/>
                </a:solidFill>
                <a:latin typeface="Impact" pitchFamily="34" charset="0"/>
              </a:rPr>
              <a:t>400</a:t>
            </a:r>
          </a:p>
        </p:txBody>
      </p:sp>
      <p:sp>
        <p:nvSpPr>
          <p:cNvPr id="22533"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5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nimBg="1"/>
      <p:bldP spid="2253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3200" b="1">
                <a:solidFill>
                  <a:schemeClr val="bg1"/>
                </a:solidFill>
                <a:effectLst>
                  <a:outerShdw blurRad="38100" dist="38100" dir="2700000" algn="tl">
                    <a:srgbClr val="000000"/>
                  </a:outerShdw>
                </a:effectLst>
              </a:rPr>
              <a:t>С двух участков, равных по площади,</a:t>
            </a:r>
          </a:p>
          <a:p>
            <a:pPr algn="ctr">
              <a:defRPr/>
            </a:pPr>
            <a:r>
              <a:rPr lang="ru-RU" sz="3200" b="1">
                <a:solidFill>
                  <a:schemeClr val="bg1"/>
                </a:solidFill>
                <a:effectLst>
                  <a:outerShdw blurRad="38100" dist="38100" dir="2700000" algn="tl">
                    <a:srgbClr val="000000"/>
                  </a:outerShdw>
                </a:effectLst>
              </a:rPr>
              <a:t> собрали 24,6 т зерна, а с трёх таких же </a:t>
            </a:r>
          </a:p>
          <a:p>
            <a:pPr algn="ctr">
              <a:defRPr/>
            </a:pPr>
            <a:r>
              <a:rPr lang="ru-RU" sz="3200" b="1">
                <a:solidFill>
                  <a:schemeClr val="bg1"/>
                </a:solidFill>
                <a:effectLst>
                  <a:outerShdw blurRad="38100" dist="38100" dir="2700000" algn="tl">
                    <a:srgbClr val="000000"/>
                  </a:outerShdw>
                </a:effectLst>
              </a:rPr>
              <a:t>участков 35,4 т зерна. Какова средняя </a:t>
            </a:r>
          </a:p>
          <a:p>
            <a:pPr algn="ctr">
              <a:defRPr/>
            </a:pPr>
            <a:r>
              <a:rPr lang="ru-RU" sz="3200" b="1">
                <a:solidFill>
                  <a:schemeClr val="bg1"/>
                </a:solidFill>
                <a:effectLst>
                  <a:outerShdw blurRad="38100" dist="38100" dir="2700000" algn="tl">
                    <a:srgbClr val="000000"/>
                  </a:outerShdw>
                </a:effectLst>
              </a:rPr>
              <a:t>урожайность одного участка?</a:t>
            </a:r>
            <a:endParaRPr lang="en-US" sz="3200" b="1">
              <a:solidFill>
                <a:schemeClr val="bg1"/>
              </a:solidFill>
              <a:effectLst>
                <a:outerShdw blurRad="38100" dist="38100" dir="2700000" algn="tl">
                  <a:srgbClr val="000000"/>
                </a:outerShdw>
              </a:effectLst>
            </a:endParaRPr>
          </a:p>
        </p:txBody>
      </p:sp>
      <p:sp>
        <p:nvSpPr>
          <p:cNvPr id="23555"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7200" b="1">
                <a:solidFill>
                  <a:schemeClr val="bg1"/>
                </a:solidFill>
                <a:effectLst>
                  <a:outerShdw blurRad="38100" dist="38100" dir="2700000" algn="tl">
                    <a:srgbClr val="000000"/>
                  </a:outerShdw>
                </a:effectLst>
              </a:rPr>
              <a:t>12т</a:t>
            </a:r>
            <a:endParaRPr lang="en-US" sz="7200" b="1">
              <a:solidFill>
                <a:schemeClr val="bg1"/>
              </a:solidFill>
              <a:effectLst>
                <a:outerShdw blurRad="38100" dist="38100" dir="2700000" algn="tl">
                  <a:srgbClr val="000000"/>
                </a:outerShdw>
              </a:effectLst>
            </a:endParaRPr>
          </a:p>
        </p:txBody>
      </p:sp>
      <p:sp>
        <p:nvSpPr>
          <p:cNvPr id="23556"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Умножение </a:t>
            </a:r>
          </a:p>
          <a:p>
            <a:pPr algn="ctr">
              <a:defRPr/>
            </a:pPr>
            <a:r>
              <a:rPr lang="ru-RU" sz="4000" b="1">
                <a:solidFill>
                  <a:srgbClr val="FFCC00"/>
                </a:solidFill>
                <a:effectLst>
                  <a:outerShdw blurRad="38100" dist="38100" dir="2700000" algn="tl">
                    <a:srgbClr val="C0C0C0"/>
                  </a:outerShdw>
                </a:effectLst>
              </a:rPr>
              <a:t>и деление</a:t>
            </a:r>
          </a:p>
          <a:p>
            <a:pPr algn="ctr">
              <a:defRPr/>
            </a:pPr>
            <a:r>
              <a:rPr lang="ru-RU"/>
              <a:t> </a:t>
            </a:r>
            <a:r>
              <a:rPr lang="en-US" sz="3200">
                <a:solidFill>
                  <a:srgbClr val="FFCC00"/>
                </a:solidFill>
                <a:latin typeface="Impact" pitchFamily="34" charset="0"/>
              </a:rPr>
              <a:t>500</a:t>
            </a:r>
          </a:p>
        </p:txBody>
      </p:sp>
      <p:sp>
        <p:nvSpPr>
          <p:cNvPr id="23557"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5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animBg="1"/>
      <p:bldP spid="2355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marL="457200" indent="-457200" algn="ctr">
              <a:defRPr/>
            </a:pPr>
            <a:r>
              <a:rPr lang="ru-RU" sz="3200" b="1">
                <a:solidFill>
                  <a:schemeClr val="bg1"/>
                </a:solidFill>
                <a:effectLst>
                  <a:outerShdw blurRad="38100" dist="38100" dir="2700000" algn="tl">
                    <a:srgbClr val="000000"/>
                  </a:outerShdw>
                </a:effectLst>
              </a:rPr>
              <a:t>Представьте в виде процентов числа:</a:t>
            </a:r>
          </a:p>
          <a:p>
            <a:pPr marL="457200" indent="-457200" algn="ctr">
              <a:defRPr/>
            </a:pPr>
            <a:r>
              <a:rPr lang="ru-RU" sz="3200" b="1">
                <a:solidFill>
                  <a:schemeClr val="bg1"/>
                </a:solidFill>
                <a:effectLst>
                  <a:outerShdw blurRad="38100" dist="38100" dir="2700000" algn="tl">
                    <a:srgbClr val="000000"/>
                  </a:outerShdw>
                </a:effectLst>
              </a:rPr>
              <a:t>0,034;   1,7;</a:t>
            </a:r>
          </a:p>
          <a:p>
            <a:pPr marL="457200" indent="-457200" algn="ctr">
              <a:buFontTx/>
              <a:buAutoNum type="arabicPlain"/>
              <a:defRPr/>
            </a:pPr>
            <a:r>
              <a:rPr lang="ru-RU" sz="3200" b="1" u="sng">
                <a:solidFill>
                  <a:schemeClr val="bg1"/>
                </a:solidFill>
                <a:effectLst>
                  <a:outerShdw blurRad="38100" dist="38100" dir="2700000" algn="tl">
                    <a:srgbClr val="000000"/>
                  </a:outerShdw>
                </a:effectLst>
              </a:rPr>
              <a:t> 1</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1</a:t>
            </a:r>
            <a:r>
              <a:rPr lang="ru-RU" sz="3200" b="1">
                <a:solidFill>
                  <a:schemeClr val="bg1"/>
                </a:solidFill>
                <a:effectLst>
                  <a:outerShdw blurRad="38100" dist="38100" dir="2700000" algn="tl">
                    <a:srgbClr val="000000"/>
                  </a:outerShdw>
                </a:effectLst>
              </a:rPr>
              <a:t>  </a:t>
            </a:r>
          </a:p>
          <a:p>
            <a:pPr marL="457200" indent="-457200" algn="ctr">
              <a:buFontTx/>
              <a:buAutoNum type="arabicPlain"/>
              <a:defRPr/>
            </a:pPr>
            <a:r>
              <a:rPr lang="ru-RU" sz="3200" b="1">
                <a:solidFill>
                  <a:schemeClr val="bg1"/>
                </a:solidFill>
                <a:effectLst>
                  <a:outerShdw blurRad="38100" dist="38100" dir="2700000" algn="tl">
                    <a:srgbClr val="000000"/>
                  </a:outerShdw>
                </a:effectLst>
              </a:rPr>
              <a:t> 5    4  </a:t>
            </a:r>
          </a:p>
          <a:p>
            <a:pPr marL="457200" indent="-457200" algn="ctr">
              <a:defRPr/>
            </a:pPr>
            <a:endParaRPr lang="ru-RU" sz="3200" b="1" u="sng">
              <a:solidFill>
                <a:schemeClr val="bg1"/>
              </a:solidFill>
              <a:effectLst>
                <a:outerShdw blurRad="38100" dist="38100" dir="2700000" algn="tl">
                  <a:srgbClr val="000000"/>
                </a:outerShdw>
              </a:effectLst>
            </a:endParaRPr>
          </a:p>
          <a:p>
            <a:pPr marL="457200" indent="-457200" algn="ctr">
              <a:defRPr/>
            </a:pPr>
            <a:endParaRPr lang="en-US" sz="3200" b="1">
              <a:solidFill>
                <a:schemeClr val="bg1"/>
              </a:solidFill>
              <a:effectLst>
                <a:outerShdw blurRad="38100" dist="38100" dir="2700000" algn="tl">
                  <a:srgbClr val="000000"/>
                </a:outerShdw>
              </a:effectLst>
            </a:endParaRPr>
          </a:p>
        </p:txBody>
      </p:sp>
      <p:sp>
        <p:nvSpPr>
          <p:cNvPr id="24579"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3200" b="1">
                <a:solidFill>
                  <a:schemeClr val="bg1"/>
                </a:solidFill>
                <a:effectLst>
                  <a:outerShdw blurRad="38100" dist="38100" dir="2700000" algn="tl">
                    <a:srgbClr val="000000"/>
                  </a:outerShdw>
                </a:effectLst>
              </a:rPr>
              <a:t>3,4%    170%</a:t>
            </a:r>
          </a:p>
          <a:p>
            <a:pPr algn="ctr">
              <a:defRPr/>
            </a:pPr>
            <a:r>
              <a:rPr lang="ru-RU" sz="3200" b="1">
                <a:solidFill>
                  <a:schemeClr val="bg1"/>
                </a:solidFill>
                <a:effectLst>
                  <a:outerShdw blurRad="38100" dist="38100" dir="2700000" algn="tl">
                    <a:srgbClr val="000000"/>
                  </a:outerShdw>
                </a:effectLst>
              </a:rPr>
              <a:t>50%   20%    25%</a:t>
            </a:r>
            <a:endParaRPr lang="en-US" sz="3200" b="1">
              <a:solidFill>
                <a:schemeClr val="bg1"/>
              </a:solidFill>
              <a:effectLst>
                <a:outerShdw blurRad="38100" dist="38100" dir="2700000" algn="tl">
                  <a:srgbClr val="000000"/>
                </a:outerShdw>
              </a:effectLst>
            </a:endParaRPr>
          </a:p>
        </p:txBody>
      </p:sp>
      <p:sp>
        <p:nvSpPr>
          <p:cNvPr id="24580"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Проценты</a:t>
            </a:r>
          </a:p>
          <a:p>
            <a:pPr algn="ctr">
              <a:defRPr/>
            </a:pPr>
            <a:r>
              <a:rPr lang="ru-RU" sz="4000">
                <a:solidFill>
                  <a:srgbClr val="FFCC00"/>
                </a:solidFill>
                <a:latin typeface="Impact" pitchFamily="34" charset="0"/>
              </a:rPr>
              <a:t> </a:t>
            </a:r>
            <a:r>
              <a:rPr lang="en-US" sz="4000">
                <a:solidFill>
                  <a:srgbClr val="FFCC00"/>
                </a:solidFill>
                <a:latin typeface="Impact" pitchFamily="34" charset="0"/>
              </a:rPr>
              <a:t>100</a:t>
            </a:r>
          </a:p>
        </p:txBody>
      </p:sp>
      <p:sp>
        <p:nvSpPr>
          <p:cNvPr id="24581"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nimBg="1"/>
      <p:bldP spid="2458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3200" b="1">
                <a:solidFill>
                  <a:schemeClr val="bg1"/>
                </a:solidFill>
                <a:effectLst>
                  <a:outerShdw blurRad="38100" dist="38100" dir="2700000" algn="tl">
                    <a:srgbClr val="000000"/>
                  </a:outerShdw>
                </a:effectLst>
              </a:rPr>
              <a:t>1% всех деревьев сада составляют</a:t>
            </a:r>
          </a:p>
          <a:p>
            <a:pPr algn="ctr">
              <a:defRPr/>
            </a:pPr>
            <a:r>
              <a:rPr lang="ru-RU" sz="3200" b="1">
                <a:solidFill>
                  <a:schemeClr val="bg1"/>
                </a:solidFill>
                <a:effectLst>
                  <a:outerShdw blurRad="38100" dist="38100" dir="2700000" algn="tl">
                    <a:srgbClr val="000000"/>
                  </a:outerShdw>
                </a:effectLst>
              </a:rPr>
              <a:t> вишни. Сколько всего деревьев в саду,</a:t>
            </a:r>
          </a:p>
          <a:p>
            <a:pPr algn="ctr">
              <a:defRPr/>
            </a:pPr>
            <a:r>
              <a:rPr lang="ru-RU" sz="3200" b="1">
                <a:solidFill>
                  <a:schemeClr val="bg1"/>
                </a:solidFill>
                <a:effectLst>
                  <a:outerShdw blurRad="38100" dist="38100" dir="2700000" algn="tl">
                    <a:srgbClr val="000000"/>
                  </a:outerShdw>
                </a:effectLst>
              </a:rPr>
              <a:t> если деревьев вишни 34?</a:t>
            </a:r>
            <a:endParaRPr lang="en-US" sz="3200" b="1">
              <a:solidFill>
                <a:schemeClr val="bg1"/>
              </a:solidFill>
              <a:effectLst>
                <a:outerShdw blurRad="38100" dist="38100" dir="2700000" algn="tl">
                  <a:srgbClr val="000000"/>
                </a:outerShdw>
              </a:effectLst>
            </a:endParaRPr>
          </a:p>
          <a:p>
            <a:pPr algn="ctr">
              <a:defRPr/>
            </a:pPr>
            <a:r>
              <a:rPr lang="ru-RU" sz="3200" b="1">
                <a:solidFill>
                  <a:schemeClr val="bg1"/>
                </a:solidFill>
                <a:effectLst>
                  <a:outerShdw blurRad="38100" dist="38100" dir="2700000" algn="tl">
                    <a:srgbClr val="000000"/>
                  </a:outerShdw>
                </a:effectLst>
              </a:rPr>
              <a:t> </a:t>
            </a:r>
            <a:endParaRPr lang="en-US" sz="3200" b="1">
              <a:solidFill>
                <a:schemeClr val="bg1"/>
              </a:solidFill>
              <a:effectLst>
                <a:outerShdw blurRad="38100" dist="38100" dir="2700000" algn="tl">
                  <a:srgbClr val="000000"/>
                </a:outerShdw>
              </a:effectLst>
            </a:endParaRPr>
          </a:p>
        </p:txBody>
      </p:sp>
      <p:sp>
        <p:nvSpPr>
          <p:cNvPr id="25603"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7200" b="1">
                <a:solidFill>
                  <a:schemeClr val="bg1"/>
                </a:solidFill>
                <a:effectLst>
                  <a:outerShdw blurRad="38100" dist="38100" dir="2700000" algn="tl">
                    <a:srgbClr val="000000"/>
                  </a:outerShdw>
                </a:effectLst>
              </a:rPr>
              <a:t>3400д</a:t>
            </a:r>
            <a:endParaRPr lang="en-US" sz="7200" b="1">
              <a:solidFill>
                <a:schemeClr val="bg1"/>
              </a:solidFill>
              <a:effectLst>
                <a:outerShdw blurRad="38100" dist="38100" dir="2700000" algn="tl">
                  <a:srgbClr val="000000"/>
                </a:outerShdw>
              </a:effectLst>
            </a:endParaRPr>
          </a:p>
        </p:txBody>
      </p:sp>
      <p:sp>
        <p:nvSpPr>
          <p:cNvPr id="25604"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Проценты</a:t>
            </a:r>
          </a:p>
          <a:p>
            <a:pPr algn="ctr">
              <a:defRPr/>
            </a:pPr>
            <a:r>
              <a:rPr lang="ru-RU" sz="4000">
                <a:solidFill>
                  <a:srgbClr val="FFCC00"/>
                </a:solidFill>
                <a:latin typeface="Impact" pitchFamily="34" charset="0"/>
              </a:rPr>
              <a:t> </a:t>
            </a:r>
            <a:r>
              <a:rPr lang="en-US" sz="4000">
                <a:solidFill>
                  <a:srgbClr val="FFCC00"/>
                </a:solidFill>
                <a:latin typeface="Impact" pitchFamily="34" charset="0"/>
              </a:rPr>
              <a:t>200</a:t>
            </a:r>
          </a:p>
        </p:txBody>
      </p:sp>
      <p:sp>
        <p:nvSpPr>
          <p:cNvPr id="25605"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6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nimBg="1"/>
      <p:bldP spid="2560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172" name="Rectangle 124"/>
          <p:cNvSpPr>
            <a:spLocks noChangeArrowheads="1"/>
          </p:cNvSpPr>
          <p:nvPr/>
        </p:nvSpPr>
        <p:spPr bwMode="auto">
          <a:xfrm>
            <a:off x="3730625" y="3338513"/>
            <a:ext cx="3322638" cy="2263775"/>
          </a:xfrm>
          <a:prstGeom prst="rect">
            <a:avLst/>
          </a:prstGeom>
          <a:noFill/>
          <a:ln w="9525">
            <a:noFill/>
            <a:miter lim="800000"/>
            <a:headEnd/>
            <a:tailEnd/>
          </a:ln>
        </p:spPr>
        <p:txBody>
          <a:bodyPr wrap="none" anchor="ctr"/>
          <a:lstStyle/>
          <a:p>
            <a:endParaRPr lang="ru-RU"/>
          </a:p>
        </p:txBody>
      </p:sp>
      <p:sp>
        <p:nvSpPr>
          <p:cNvPr id="5123" name="Rectangle 119"/>
          <p:cNvSpPr>
            <a:spLocks noChangeArrowheads="1"/>
          </p:cNvSpPr>
          <p:nvPr/>
        </p:nvSpPr>
        <p:spPr bwMode="auto">
          <a:xfrm>
            <a:off x="465138" y="160338"/>
            <a:ext cx="1581150" cy="731837"/>
          </a:xfrm>
          <a:prstGeom prst="rect">
            <a:avLst/>
          </a:prstGeom>
          <a:solidFill>
            <a:srgbClr val="3366FF"/>
          </a:solidFill>
          <a:ln w="9525">
            <a:noFill/>
            <a:miter lim="800000"/>
            <a:headEnd/>
            <a:tailEnd/>
          </a:ln>
        </p:spPr>
        <p:txBody>
          <a:bodyPr wrap="none" anchor="ctr"/>
          <a:lstStyle/>
          <a:p>
            <a:endParaRPr lang="ru-RU"/>
          </a:p>
        </p:txBody>
      </p:sp>
      <p:sp>
        <p:nvSpPr>
          <p:cNvPr id="5124" name="Rectangle 120"/>
          <p:cNvSpPr>
            <a:spLocks noChangeArrowheads="1"/>
          </p:cNvSpPr>
          <p:nvPr/>
        </p:nvSpPr>
        <p:spPr bwMode="auto">
          <a:xfrm>
            <a:off x="2155825" y="166688"/>
            <a:ext cx="1581150" cy="731837"/>
          </a:xfrm>
          <a:prstGeom prst="rect">
            <a:avLst/>
          </a:prstGeom>
          <a:solidFill>
            <a:srgbClr val="3366FF"/>
          </a:solidFill>
          <a:ln w="9525">
            <a:noFill/>
            <a:miter lim="800000"/>
            <a:headEnd/>
            <a:tailEnd/>
          </a:ln>
        </p:spPr>
        <p:txBody>
          <a:bodyPr wrap="none" anchor="ctr"/>
          <a:lstStyle/>
          <a:p>
            <a:endParaRPr lang="ru-RU"/>
          </a:p>
        </p:txBody>
      </p:sp>
      <p:sp>
        <p:nvSpPr>
          <p:cNvPr id="5125" name="Rectangle 121"/>
          <p:cNvSpPr>
            <a:spLocks noChangeArrowheads="1"/>
          </p:cNvSpPr>
          <p:nvPr/>
        </p:nvSpPr>
        <p:spPr bwMode="auto">
          <a:xfrm>
            <a:off x="3803650" y="171450"/>
            <a:ext cx="1581150" cy="731838"/>
          </a:xfrm>
          <a:prstGeom prst="rect">
            <a:avLst/>
          </a:prstGeom>
          <a:solidFill>
            <a:srgbClr val="3366FF"/>
          </a:solidFill>
          <a:ln w="9525">
            <a:noFill/>
            <a:miter lim="800000"/>
            <a:headEnd/>
            <a:tailEnd/>
          </a:ln>
        </p:spPr>
        <p:txBody>
          <a:bodyPr wrap="none" anchor="ctr"/>
          <a:lstStyle/>
          <a:p>
            <a:endParaRPr lang="ru-RU"/>
          </a:p>
        </p:txBody>
      </p:sp>
      <p:sp>
        <p:nvSpPr>
          <p:cNvPr id="5126" name="Rectangle 122"/>
          <p:cNvSpPr>
            <a:spLocks noChangeArrowheads="1"/>
          </p:cNvSpPr>
          <p:nvPr/>
        </p:nvSpPr>
        <p:spPr bwMode="auto">
          <a:xfrm>
            <a:off x="5465763" y="176213"/>
            <a:ext cx="1581150" cy="731837"/>
          </a:xfrm>
          <a:prstGeom prst="rect">
            <a:avLst/>
          </a:prstGeom>
          <a:solidFill>
            <a:srgbClr val="3366FF"/>
          </a:solidFill>
          <a:ln w="9525">
            <a:noFill/>
            <a:miter lim="800000"/>
            <a:headEnd/>
            <a:tailEnd/>
          </a:ln>
        </p:spPr>
        <p:txBody>
          <a:bodyPr wrap="none" anchor="ctr"/>
          <a:lstStyle/>
          <a:p>
            <a:endParaRPr lang="ru-RU"/>
          </a:p>
        </p:txBody>
      </p:sp>
      <p:sp>
        <p:nvSpPr>
          <p:cNvPr id="5127" name="Rectangle 123"/>
          <p:cNvSpPr>
            <a:spLocks noChangeArrowheads="1"/>
          </p:cNvSpPr>
          <p:nvPr/>
        </p:nvSpPr>
        <p:spPr bwMode="auto">
          <a:xfrm>
            <a:off x="7127875" y="180975"/>
            <a:ext cx="1581150" cy="731838"/>
          </a:xfrm>
          <a:prstGeom prst="rect">
            <a:avLst/>
          </a:prstGeom>
          <a:solidFill>
            <a:srgbClr val="3366FF"/>
          </a:solidFill>
          <a:ln w="9525">
            <a:noFill/>
            <a:miter lim="800000"/>
            <a:headEnd/>
            <a:tailEnd/>
          </a:ln>
        </p:spPr>
        <p:txBody>
          <a:bodyPr wrap="none" anchor="ctr"/>
          <a:lstStyle/>
          <a:p>
            <a:endParaRPr lang="ru-RU"/>
          </a:p>
        </p:txBody>
      </p:sp>
      <p:sp>
        <p:nvSpPr>
          <p:cNvPr id="5128" name="Rectangle 94"/>
          <p:cNvSpPr>
            <a:spLocks noChangeArrowheads="1"/>
          </p:cNvSpPr>
          <p:nvPr/>
        </p:nvSpPr>
        <p:spPr bwMode="auto">
          <a:xfrm>
            <a:off x="2130425" y="2257425"/>
            <a:ext cx="1581150" cy="1050925"/>
          </a:xfrm>
          <a:prstGeom prst="rect">
            <a:avLst/>
          </a:prstGeom>
          <a:solidFill>
            <a:srgbClr val="3366FF"/>
          </a:solidFill>
          <a:ln w="9525">
            <a:noFill/>
            <a:miter lim="800000"/>
            <a:headEnd/>
            <a:tailEnd/>
          </a:ln>
        </p:spPr>
        <p:txBody>
          <a:bodyPr wrap="none" anchor="ctr"/>
          <a:lstStyle/>
          <a:p>
            <a:endParaRPr lang="ru-RU"/>
          </a:p>
        </p:txBody>
      </p:sp>
      <p:sp>
        <p:nvSpPr>
          <p:cNvPr id="5129" name="Rectangle 95"/>
          <p:cNvSpPr>
            <a:spLocks noChangeArrowheads="1"/>
          </p:cNvSpPr>
          <p:nvPr/>
        </p:nvSpPr>
        <p:spPr bwMode="auto">
          <a:xfrm>
            <a:off x="3790950" y="4516438"/>
            <a:ext cx="1581150" cy="1050925"/>
          </a:xfrm>
          <a:prstGeom prst="rect">
            <a:avLst/>
          </a:prstGeom>
          <a:solidFill>
            <a:srgbClr val="3366FF"/>
          </a:solidFill>
          <a:ln w="9525">
            <a:noFill/>
            <a:miter lim="800000"/>
            <a:headEnd/>
            <a:tailEnd/>
          </a:ln>
        </p:spPr>
        <p:txBody>
          <a:bodyPr wrap="none" anchor="ctr"/>
          <a:lstStyle/>
          <a:p>
            <a:endParaRPr lang="ru-RU"/>
          </a:p>
        </p:txBody>
      </p:sp>
      <p:sp>
        <p:nvSpPr>
          <p:cNvPr id="5130" name="Rectangle 96"/>
          <p:cNvSpPr>
            <a:spLocks noChangeArrowheads="1"/>
          </p:cNvSpPr>
          <p:nvPr/>
        </p:nvSpPr>
        <p:spPr bwMode="auto">
          <a:xfrm>
            <a:off x="5457825" y="1141413"/>
            <a:ext cx="1581150" cy="1050925"/>
          </a:xfrm>
          <a:prstGeom prst="rect">
            <a:avLst/>
          </a:prstGeom>
          <a:solidFill>
            <a:srgbClr val="3366FF"/>
          </a:solidFill>
          <a:ln w="9525">
            <a:noFill/>
            <a:miter lim="800000"/>
            <a:headEnd/>
            <a:tailEnd/>
          </a:ln>
        </p:spPr>
        <p:txBody>
          <a:bodyPr wrap="none" anchor="ctr"/>
          <a:lstStyle/>
          <a:p>
            <a:endParaRPr lang="ru-RU"/>
          </a:p>
        </p:txBody>
      </p:sp>
      <p:sp>
        <p:nvSpPr>
          <p:cNvPr id="5131" name="Rectangle 97"/>
          <p:cNvSpPr>
            <a:spLocks noChangeArrowheads="1"/>
          </p:cNvSpPr>
          <p:nvPr/>
        </p:nvSpPr>
        <p:spPr bwMode="auto">
          <a:xfrm>
            <a:off x="471488" y="4516438"/>
            <a:ext cx="1581150" cy="1050925"/>
          </a:xfrm>
          <a:prstGeom prst="rect">
            <a:avLst/>
          </a:prstGeom>
          <a:solidFill>
            <a:srgbClr val="3366FF"/>
          </a:solidFill>
          <a:ln w="9525">
            <a:noFill/>
            <a:miter lim="800000"/>
            <a:headEnd/>
            <a:tailEnd/>
          </a:ln>
        </p:spPr>
        <p:txBody>
          <a:bodyPr wrap="none" anchor="ctr"/>
          <a:lstStyle/>
          <a:p>
            <a:endParaRPr lang="ru-RU"/>
          </a:p>
        </p:txBody>
      </p:sp>
      <p:sp>
        <p:nvSpPr>
          <p:cNvPr id="5132" name="Rectangle 98"/>
          <p:cNvSpPr>
            <a:spLocks noChangeArrowheads="1"/>
          </p:cNvSpPr>
          <p:nvPr/>
        </p:nvSpPr>
        <p:spPr bwMode="auto">
          <a:xfrm>
            <a:off x="7116763" y="5638800"/>
            <a:ext cx="1581150" cy="1050925"/>
          </a:xfrm>
          <a:prstGeom prst="rect">
            <a:avLst/>
          </a:prstGeom>
          <a:solidFill>
            <a:srgbClr val="3366FF"/>
          </a:solidFill>
          <a:ln w="9525">
            <a:noFill/>
            <a:miter lim="800000"/>
            <a:headEnd/>
            <a:tailEnd/>
          </a:ln>
        </p:spPr>
        <p:txBody>
          <a:bodyPr wrap="none" anchor="ctr"/>
          <a:lstStyle/>
          <a:p>
            <a:endParaRPr lang="ru-RU"/>
          </a:p>
        </p:txBody>
      </p:sp>
      <p:sp>
        <p:nvSpPr>
          <p:cNvPr id="5133" name="Rectangle 99"/>
          <p:cNvSpPr>
            <a:spLocks noChangeArrowheads="1"/>
          </p:cNvSpPr>
          <p:nvPr/>
        </p:nvSpPr>
        <p:spPr bwMode="auto">
          <a:xfrm>
            <a:off x="7116763" y="3384550"/>
            <a:ext cx="1581150" cy="1050925"/>
          </a:xfrm>
          <a:prstGeom prst="rect">
            <a:avLst/>
          </a:prstGeom>
          <a:solidFill>
            <a:srgbClr val="3366FF"/>
          </a:solidFill>
          <a:ln w="9525">
            <a:noFill/>
            <a:miter lim="800000"/>
            <a:headEnd/>
            <a:tailEnd/>
          </a:ln>
        </p:spPr>
        <p:txBody>
          <a:bodyPr wrap="none" anchor="ctr"/>
          <a:lstStyle/>
          <a:p>
            <a:endParaRPr lang="ru-RU"/>
          </a:p>
        </p:txBody>
      </p:sp>
      <p:sp>
        <p:nvSpPr>
          <p:cNvPr id="5134" name="Rectangle 100"/>
          <p:cNvSpPr>
            <a:spLocks noChangeArrowheads="1"/>
          </p:cNvSpPr>
          <p:nvPr/>
        </p:nvSpPr>
        <p:spPr bwMode="auto">
          <a:xfrm>
            <a:off x="5457825" y="5638800"/>
            <a:ext cx="1581150" cy="1050925"/>
          </a:xfrm>
          <a:prstGeom prst="rect">
            <a:avLst/>
          </a:prstGeom>
          <a:solidFill>
            <a:srgbClr val="3366FF"/>
          </a:solidFill>
          <a:ln w="9525">
            <a:noFill/>
            <a:miter lim="800000"/>
            <a:headEnd/>
            <a:tailEnd/>
          </a:ln>
        </p:spPr>
        <p:txBody>
          <a:bodyPr wrap="none" anchor="ctr"/>
          <a:lstStyle/>
          <a:p>
            <a:endParaRPr lang="ru-RU"/>
          </a:p>
        </p:txBody>
      </p:sp>
      <p:sp>
        <p:nvSpPr>
          <p:cNvPr id="5135" name="Rectangle 101"/>
          <p:cNvSpPr>
            <a:spLocks noChangeArrowheads="1"/>
          </p:cNvSpPr>
          <p:nvPr/>
        </p:nvSpPr>
        <p:spPr bwMode="auto">
          <a:xfrm>
            <a:off x="3790950" y="5638800"/>
            <a:ext cx="1581150" cy="1050925"/>
          </a:xfrm>
          <a:prstGeom prst="rect">
            <a:avLst/>
          </a:prstGeom>
          <a:solidFill>
            <a:srgbClr val="3366FF"/>
          </a:solidFill>
          <a:ln w="9525">
            <a:noFill/>
            <a:miter lim="800000"/>
            <a:headEnd/>
            <a:tailEnd/>
          </a:ln>
        </p:spPr>
        <p:txBody>
          <a:bodyPr wrap="none" anchor="ctr"/>
          <a:lstStyle/>
          <a:p>
            <a:endParaRPr lang="ru-RU"/>
          </a:p>
        </p:txBody>
      </p:sp>
      <p:sp>
        <p:nvSpPr>
          <p:cNvPr id="5136" name="Rectangle 102"/>
          <p:cNvSpPr>
            <a:spLocks noChangeArrowheads="1"/>
          </p:cNvSpPr>
          <p:nvPr/>
        </p:nvSpPr>
        <p:spPr bwMode="auto">
          <a:xfrm>
            <a:off x="2130425" y="5638800"/>
            <a:ext cx="1581150" cy="1050925"/>
          </a:xfrm>
          <a:prstGeom prst="rect">
            <a:avLst/>
          </a:prstGeom>
          <a:solidFill>
            <a:srgbClr val="3366FF"/>
          </a:solidFill>
          <a:ln w="9525">
            <a:noFill/>
            <a:miter lim="800000"/>
            <a:headEnd/>
            <a:tailEnd/>
          </a:ln>
        </p:spPr>
        <p:txBody>
          <a:bodyPr wrap="none" anchor="ctr"/>
          <a:lstStyle/>
          <a:p>
            <a:endParaRPr lang="ru-RU"/>
          </a:p>
        </p:txBody>
      </p:sp>
      <p:sp>
        <p:nvSpPr>
          <p:cNvPr id="5137" name="Rectangle 103"/>
          <p:cNvSpPr>
            <a:spLocks noChangeArrowheads="1"/>
          </p:cNvSpPr>
          <p:nvPr/>
        </p:nvSpPr>
        <p:spPr bwMode="auto">
          <a:xfrm>
            <a:off x="471488" y="5638800"/>
            <a:ext cx="1581150" cy="1050925"/>
          </a:xfrm>
          <a:prstGeom prst="rect">
            <a:avLst/>
          </a:prstGeom>
          <a:solidFill>
            <a:srgbClr val="3366FF"/>
          </a:solidFill>
          <a:ln w="9525">
            <a:noFill/>
            <a:miter lim="800000"/>
            <a:headEnd/>
            <a:tailEnd/>
          </a:ln>
        </p:spPr>
        <p:txBody>
          <a:bodyPr wrap="none" anchor="ctr"/>
          <a:lstStyle/>
          <a:p>
            <a:endParaRPr lang="ru-RU"/>
          </a:p>
        </p:txBody>
      </p:sp>
      <p:sp>
        <p:nvSpPr>
          <p:cNvPr id="5138" name="Rectangle 104"/>
          <p:cNvSpPr>
            <a:spLocks noChangeArrowheads="1"/>
          </p:cNvSpPr>
          <p:nvPr/>
        </p:nvSpPr>
        <p:spPr bwMode="auto">
          <a:xfrm>
            <a:off x="5457825" y="4516438"/>
            <a:ext cx="1581150" cy="1050925"/>
          </a:xfrm>
          <a:prstGeom prst="rect">
            <a:avLst/>
          </a:prstGeom>
          <a:solidFill>
            <a:srgbClr val="3366FF"/>
          </a:solidFill>
          <a:ln w="9525">
            <a:noFill/>
            <a:miter lim="800000"/>
            <a:headEnd/>
            <a:tailEnd/>
          </a:ln>
        </p:spPr>
        <p:txBody>
          <a:bodyPr wrap="none" anchor="ctr"/>
          <a:lstStyle/>
          <a:p>
            <a:endParaRPr lang="ru-RU"/>
          </a:p>
        </p:txBody>
      </p:sp>
      <p:sp>
        <p:nvSpPr>
          <p:cNvPr id="5139" name="Rectangle 105"/>
          <p:cNvSpPr>
            <a:spLocks noChangeArrowheads="1"/>
          </p:cNvSpPr>
          <p:nvPr/>
        </p:nvSpPr>
        <p:spPr bwMode="auto">
          <a:xfrm>
            <a:off x="7116763" y="4516438"/>
            <a:ext cx="1581150" cy="1050925"/>
          </a:xfrm>
          <a:prstGeom prst="rect">
            <a:avLst/>
          </a:prstGeom>
          <a:solidFill>
            <a:srgbClr val="3366FF"/>
          </a:solidFill>
          <a:ln w="9525">
            <a:noFill/>
            <a:miter lim="800000"/>
            <a:headEnd/>
            <a:tailEnd/>
          </a:ln>
        </p:spPr>
        <p:txBody>
          <a:bodyPr wrap="none" anchor="ctr"/>
          <a:lstStyle/>
          <a:p>
            <a:endParaRPr lang="ru-RU"/>
          </a:p>
        </p:txBody>
      </p:sp>
      <p:sp>
        <p:nvSpPr>
          <p:cNvPr id="5140" name="Rectangle 106"/>
          <p:cNvSpPr>
            <a:spLocks noChangeArrowheads="1"/>
          </p:cNvSpPr>
          <p:nvPr/>
        </p:nvSpPr>
        <p:spPr bwMode="auto">
          <a:xfrm>
            <a:off x="2130425" y="4516438"/>
            <a:ext cx="1581150" cy="1050925"/>
          </a:xfrm>
          <a:prstGeom prst="rect">
            <a:avLst/>
          </a:prstGeom>
          <a:solidFill>
            <a:srgbClr val="3366FF"/>
          </a:solidFill>
          <a:ln w="9525">
            <a:noFill/>
            <a:miter lim="800000"/>
            <a:headEnd/>
            <a:tailEnd/>
          </a:ln>
        </p:spPr>
        <p:txBody>
          <a:bodyPr wrap="none" anchor="ctr"/>
          <a:lstStyle/>
          <a:p>
            <a:endParaRPr lang="ru-RU"/>
          </a:p>
        </p:txBody>
      </p:sp>
      <p:sp>
        <p:nvSpPr>
          <p:cNvPr id="5141" name="Rectangle 107"/>
          <p:cNvSpPr>
            <a:spLocks noChangeArrowheads="1"/>
          </p:cNvSpPr>
          <p:nvPr/>
        </p:nvSpPr>
        <p:spPr bwMode="auto">
          <a:xfrm>
            <a:off x="471488" y="3384550"/>
            <a:ext cx="1581150" cy="1050925"/>
          </a:xfrm>
          <a:prstGeom prst="rect">
            <a:avLst/>
          </a:prstGeom>
          <a:solidFill>
            <a:srgbClr val="3366FF"/>
          </a:solidFill>
          <a:ln w="9525">
            <a:noFill/>
            <a:miter lim="800000"/>
            <a:headEnd/>
            <a:tailEnd/>
          </a:ln>
        </p:spPr>
        <p:txBody>
          <a:bodyPr wrap="none" anchor="ctr"/>
          <a:lstStyle/>
          <a:p>
            <a:endParaRPr lang="ru-RU"/>
          </a:p>
        </p:txBody>
      </p:sp>
      <p:sp>
        <p:nvSpPr>
          <p:cNvPr id="5142" name="Rectangle 109"/>
          <p:cNvSpPr>
            <a:spLocks noChangeArrowheads="1"/>
          </p:cNvSpPr>
          <p:nvPr/>
        </p:nvSpPr>
        <p:spPr bwMode="auto">
          <a:xfrm>
            <a:off x="471488" y="1141413"/>
            <a:ext cx="1581150" cy="1050925"/>
          </a:xfrm>
          <a:prstGeom prst="rect">
            <a:avLst/>
          </a:prstGeom>
          <a:solidFill>
            <a:srgbClr val="3366FF"/>
          </a:solidFill>
          <a:ln w="9525">
            <a:noFill/>
            <a:miter lim="800000"/>
            <a:headEnd/>
            <a:tailEnd/>
          </a:ln>
        </p:spPr>
        <p:txBody>
          <a:bodyPr wrap="none" anchor="ctr"/>
          <a:lstStyle/>
          <a:p>
            <a:endParaRPr lang="ru-RU"/>
          </a:p>
        </p:txBody>
      </p:sp>
      <p:sp>
        <p:nvSpPr>
          <p:cNvPr id="5143" name="Rectangle 108"/>
          <p:cNvSpPr>
            <a:spLocks noChangeArrowheads="1"/>
          </p:cNvSpPr>
          <p:nvPr/>
        </p:nvSpPr>
        <p:spPr bwMode="auto">
          <a:xfrm>
            <a:off x="471488" y="2257425"/>
            <a:ext cx="1581150" cy="1050925"/>
          </a:xfrm>
          <a:prstGeom prst="rect">
            <a:avLst/>
          </a:prstGeom>
          <a:solidFill>
            <a:srgbClr val="3366FF"/>
          </a:solidFill>
          <a:ln w="9525">
            <a:noFill/>
            <a:miter lim="800000"/>
            <a:headEnd/>
            <a:tailEnd/>
          </a:ln>
        </p:spPr>
        <p:txBody>
          <a:bodyPr wrap="none" anchor="ctr"/>
          <a:lstStyle/>
          <a:p>
            <a:endParaRPr lang="ru-RU"/>
          </a:p>
        </p:txBody>
      </p:sp>
      <p:sp>
        <p:nvSpPr>
          <p:cNvPr id="5144" name="Rectangle 110"/>
          <p:cNvSpPr>
            <a:spLocks noChangeArrowheads="1"/>
          </p:cNvSpPr>
          <p:nvPr/>
        </p:nvSpPr>
        <p:spPr bwMode="auto">
          <a:xfrm>
            <a:off x="2130425" y="3384550"/>
            <a:ext cx="1581150" cy="1050925"/>
          </a:xfrm>
          <a:prstGeom prst="rect">
            <a:avLst/>
          </a:prstGeom>
          <a:solidFill>
            <a:srgbClr val="3366FF"/>
          </a:solidFill>
          <a:ln w="9525">
            <a:noFill/>
            <a:miter lim="800000"/>
            <a:headEnd/>
            <a:tailEnd/>
          </a:ln>
        </p:spPr>
        <p:txBody>
          <a:bodyPr wrap="none" anchor="ctr"/>
          <a:lstStyle/>
          <a:p>
            <a:endParaRPr lang="ru-RU"/>
          </a:p>
        </p:txBody>
      </p:sp>
      <p:sp>
        <p:nvSpPr>
          <p:cNvPr id="5145" name="Rectangle 111"/>
          <p:cNvSpPr>
            <a:spLocks noChangeArrowheads="1"/>
          </p:cNvSpPr>
          <p:nvPr/>
        </p:nvSpPr>
        <p:spPr bwMode="auto">
          <a:xfrm>
            <a:off x="2130425" y="1141413"/>
            <a:ext cx="1581150" cy="1050925"/>
          </a:xfrm>
          <a:prstGeom prst="rect">
            <a:avLst/>
          </a:prstGeom>
          <a:solidFill>
            <a:srgbClr val="3366FF"/>
          </a:solidFill>
          <a:ln w="9525">
            <a:noFill/>
            <a:miter lim="800000"/>
            <a:headEnd/>
            <a:tailEnd/>
          </a:ln>
        </p:spPr>
        <p:txBody>
          <a:bodyPr wrap="none" anchor="ctr"/>
          <a:lstStyle/>
          <a:p>
            <a:endParaRPr lang="ru-RU"/>
          </a:p>
        </p:txBody>
      </p:sp>
      <p:sp>
        <p:nvSpPr>
          <p:cNvPr id="5146" name="Rectangle 112"/>
          <p:cNvSpPr>
            <a:spLocks noChangeArrowheads="1"/>
          </p:cNvSpPr>
          <p:nvPr/>
        </p:nvSpPr>
        <p:spPr bwMode="auto">
          <a:xfrm>
            <a:off x="3790950" y="3384550"/>
            <a:ext cx="1581150" cy="1050925"/>
          </a:xfrm>
          <a:prstGeom prst="rect">
            <a:avLst/>
          </a:prstGeom>
          <a:solidFill>
            <a:srgbClr val="3366FF"/>
          </a:solidFill>
          <a:ln w="9525">
            <a:noFill/>
            <a:miter lim="800000"/>
            <a:headEnd/>
            <a:tailEnd/>
          </a:ln>
        </p:spPr>
        <p:txBody>
          <a:bodyPr wrap="none" anchor="ctr"/>
          <a:lstStyle/>
          <a:p>
            <a:endParaRPr lang="ru-RU"/>
          </a:p>
        </p:txBody>
      </p:sp>
      <p:sp>
        <p:nvSpPr>
          <p:cNvPr id="5147" name="Rectangle 113"/>
          <p:cNvSpPr>
            <a:spLocks noChangeArrowheads="1"/>
          </p:cNvSpPr>
          <p:nvPr/>
        </p:nvSpPr>
        <p:spPr bwMode="auto">
          <a:xfrm>
            <a:off x="3790950" y="2257425"/>
            <a:ext cx="1581150" cy="1050925"/>
          </a:xfrm>
          <a:prstGeom prst="rect">
            <a:avLst/>
          </a:prstGeom>
          <a:solidFill>
            <a:srgbClr val="3366FF"/>
          </a:solidFill>
          <a:ln w="9525">
            <a:noFill/>
            <a:miter lim="800000"/>
            <a:headEnd/>
            <a:tailEnd/>
          </a:ln>
        </p:spPr>
        <p:txBody>
          <a:bodyPr wrap="none" anchor="ctr"/>
          <a:lstStyle/>
          <a:p>
            <a:endParaRPr lang="ru-RU"/>
          </a:p>
        </p:txBody>
      </p:sp>
      <p:sp>
        <p:nvSpPr>
          <p:cNvPr id="5148" name="Rectangle 114"/>
          <p:cNvSpPr>
            <a:spLocks noChangeArrowheads="1"/>
          </p:cNvSpPr>
          <p:nvPr/>
        </p:nvSpPr>
        <p:spPr bwMode="auto">
          <a:xfrm>
            <a:off x="3790950" y="1141413"/>
            <a:ext cx="1581150" cy="1050925"/>
          </a:xfrm>
          <a:prstGeom prst="rect">
            <a:avLst/>
          </a:prstGeom>
          <a:solidFill>
            <a:srgbClr val="3366FF"/>
          </a:solidFill>
          <a:ln w="9525">
            <a:noFill/>
            <a:miter lim="800000"/>
            <a:headEnd/>
            <a:tailEnd/>
          </a:ln>
        </p:spPr>
        <p:txBody>
          <a:bodyPr wrap="none" anchor="ctr"/>
          <a:lstStyle/>
          <a:p>
            <a:endParaRPr lang="ru-RU"/>
          </a:p>
        </p:txBody>
      </p:sp>
      <p:sp>
        <p:nvSpPr>
          <p:cNvPr id="5149" name="Rectangle 115"/>
          <p:cNvSpPr>
            <a:spLocks noChangeArrowheads="1"/>
          </p:cNvSpPr>
          <p:nvPr/>
        </p:nvSpPr>
        <p:spPr bwMode="auto">
          <a:xfrm>
            <a:off x="5457825" y="3384550"/>
            <a:ext cx="1581150" cy="1050925"/>
          </a:xfrm>
          <a:prstGeom prst="rect">
            <a:avLst/>
          </a:prstGeom>
          <a:solidFill>
            <a:srgbClr val="3366FF"/>
          </a:solidFill>
          <a:ln w="9525">
            <a:noFill/>
            <a:miter lim="800000"/>
            <a:headEnd/>
            <a:tailEnd/>
          </a:ln>
        </p:spPr>
        <p:txBody>
          <a:bodyPr wrap="none" anchor="ctr"/>
          <a:lstStyle/>
          <a:p>
            <a:endParaRPr lang="ru-RU"/>
          </a:p>
        </p:txBody>
      </p:sp>
      <p:sp>
        <p:nvSpPr>
          <p:cNvPr id="5150" name="Rectangle 116"/>
          <p:cNvSpPr>
            <a:spLocks noChangeArrowheads="1"/>
          </p:cNvSpPr>
          <p:nvPr/>
        </p:nvSpPr>
        <p:spPr bwMode="auto">
          <a:xfrm>
            <a:off x="5457825" y="2257425"/>
            <a:ext cx="1581150" cy="1050925"/>
          </a:xfrm>
          <a:prstGeom prst="rect">
            <a:avLst/>
          </a:prstGeom>
          <a:solidFill>
            <a:srgbClr val="3366FF"/>
          </a:solidFill>
          <a:ln w="9525">
            <a:noFill/>
            <a:miter lim="800000"/>
            <a:headEnd/>
            <a:tailEnd/>
          </a:ln>
        </p:spPr>
        <p:txBody>
          <a:bodyPr wrap="none" anchor="ctr"/>
          <a:lstStyle/>
          <a:p>
            <a:endParaRPr lang="ru-RU"/>
          </a:p>
        </p:txBody>
      </p:sp>
      <p:sp>
        <p:nvSpPr>
          <p:cNvPr id="5151" name="Rectangle 117"/>
          <p:cNvSpPr>
            <a:spLocks noChangeArrowheads="1"/>
          </p:cNvSpPr>
          <p:nvPr/>
        </p:nvSpPr>
        <p:spPr bwMode="auto">
          <a:xfrm>
            <a:off x="7116763" y="2257425"/>
            <a:ext cx="1581150" cy="1050925"/>
          </a:xfrm>
          <a:prstGeom prst="rect">
            <a:avLst/>
          </a:prstGeom>
          <a:solidFill>
            <a:srgbClr val="3366FF"/>
          </a:solidFill>
          <a:ln w="9525">
            <a:noFill/>
            <a:miter lim="800000"/>
            <a:headEnd/>
            <a:tailEnd/>
          </a:ln>
        </p:spPr>
        <p:txBody>
          <a:bodyPr wrap="none" anchor="ctr"/>
          <a:lstStyle/>
          <a:p>
            <a:endParaRPr lang="ru-RU"/>
          </a:p>
        </p:txBody>
      </p:sp>
      <p:sp>
        <p:nvSpPr>
          <p:cNvPr id="5152" name="Rectangle 118"/>
          <p:cNvSpPr>
            <a:spLocks noChangeArrowheads="1"/>
          </p:cNvSpPr>
          <p:nvPr/>
        </p:nvSpPr>
        <p:spPr bwMode="auto">
          <a:xfrm>
            <a:off x="7116763" y="1141413"/>
            <a:ext cx="1581150" cy="1050925"/>
          </a:xfrm>
          <a:prstGeom prst="rect">
            <a:avLst/>
          </a:prstGeom>
          <a:solidFill>
            <a:srgbClr val="3366FF"/>
          </a:solidFill>
          <a:ln w="9525">
            <a:noFill/>
            <a:miter lim="800000"/>
            <a:headEnd/>
            <a:tailEnd/>
          </a:ln>
        </p:spPr>
        <p:txBody>
          <a:bodyPr wrap="none" anchor="ctr"/>
          <a:lstStyle/>
          <a:p>
            <a:endParaRPr lang="ru-RU"/>
          </a:p>
        </p:txBody>
      </p:sp>
      <p:sp>
        <p:nvSpPr>
          <p:cNvPr id="2112" name="Rectangle 64"/>
          <p:cNvSpPr>
            <a:spLocks noChangeAspect="1" noChangeArrowheads="1"/>
          </p:cNvSpPr>
          <p:nvPr/>
        </p:nvSpPr>
        <p:spPr bwMode="auto">
          <a:xfrm>
            <a:off x="471488" y="1141413"/>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5" action="ppaction://hlinksldjump"/>
              </a:rPr>
              <a:t>100</a:t>
            </a:r>
            <a:endParaRPr lang="en-US" sz="3200" b="1">
              <a:solidFill>
                <a:schemeClr val="bg1"/>
              </a:solidFill>
              <a:effectLst>
                <a:outerShdw blurRad="38100" dist="38100" dir="2700000" algn="tl">
                  <a:srgbClr val="000000"/>
                </a:outerShdw>
              </a:effectLst>
            </a:endParaRPr>
          </a:p>
        </p:txBody>
      </p:sp>
      <p:sp>
        <p:nvSpPr>
          <p:cNvPr id="2114" name="Rectangle 66"/>
          <p:cNvSpPr>
            <a:spLocks noChangeAspect="1" noChangeArrowheads="1"/>
          </p:cNvSpPr>
          <p:nvPr/>
        </p:nvSpPr>
        <p:spPr bwMode="auto">
          <a:xfrm>
            <a:off x="471488" y="2257425"/>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6" action="ppaction://hlinksldjump"/>
              </a:rPr>
              <a:t>200</a:t>
            </a:r>
            <a:endParaRPr lang="en-US" sz="3200" b="1">
              <a:solidFill>
                <a:schemeClr val="bg1"/>
              </a:solidFill>
              <a:effectLst>
                <a:outerShdw blurRad="38100" dist="38100" dir="2700000" algn="tl">
                  <a:srgbClr val="000000"/>
                </a:outerShdw>
              </a:effectLst>
            </a:endParaRPr>
          </a:p>
        </p:txBody>
      </p:sp>
      <p:sp>
        <p:nvSpPr>
          <p:cNvPr id="2115" name="Rectangle 67"/>
          <p:cNvSpPr>
            <a:spLocks noChangeAspect="1" noChangeArrowheads="1"/>
          </p:cNvSpPr>
          <p:nvPr/>
        </p:nvSpPr>
        <p:spPr bwMode="auto">
          <a:xfrm>
            <a:off x="471488" y="338455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7" action="ppaction://hlinksldjump"/>
              </a:rPr>
              <a:t>300</a:t>
            </a:r>
            <a:endParaRPr lang="en-US" sz="3200" b="1">
              <a:solidFill>
                <a:schemeClr val="bg1"/>
              </a:solidFill>
              <a:effectLst>
                <a:outerShdw blurRad="38100" dist="38100" dir="2700000" algn="tl">
                  <a:srgbClr val="000000"/>
                </a:outerShdw>
              </a:effectLst>
            </a:endParaRPr>
          </a:p>
        </p:txBody>
      </p:sp>
      <p:sp>
        <p:nvSpPr>
          <p:cNvPr id="2116" name="Rectangle 68"/>
          <p:cNvSpPr>
            <a:spLocks noChangeAspect="1" noChangeArrowheads="1"/>
          </p:cNvSpPr>
          <p:nvPr/>
        </p:nvSpPr>
        <p:spPr bwMode="auto">
          <a:xfrm>
            <a:off x="471488" y="4516438"/>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8" action="ppaction://hlinksldjump"/>
              </a:rPr>
              <a:t>400</a:t>
            </a:r>
            <a:endParaRPr lang="en-US" sz="3200" b="1">
              <a:solidFill>
                <a:schemeClr val="bg1"/>
              </a:solidFill>
              <a:effectLst>
                <a:outerShdw blurRad="38100" dist="38100" dir="2700000" algn="tl">
                  <a:srgbClr val="000000"/>
                </a:outerShdw>
              </a:effectLst>
            </a:endParaRPr>
          </a:p>
        </p:txBody>
      </p:sp>
      <p:sp>
        <p:nvSpPr>
          <p:cNvPr id="2117" name="Rectangle 69"/>
          <p:cNvSpPr>
            <a:spLocks noChangeAspect="1" noChangeArrowheads="1"/>
          </p:cNvSpPr>
          <p:nvPr/>
        </p:nvSpPr>
        <p:spPr bwMode="auto">
          <a:xfrm>
            <a:off x="471488" y="563880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9" action="ppaction://hlinksldjump"/>
              </a:rPr>
              <a:t>500</a:t>
            </a:r>
            <a:endParaRPr lang="en-US" sz="3200" b="1">
              <a:solidFill>
                <a:schemeClr val="bg1"/>
              </a:solidFill>
              <a:effectLst>
                <a:outerShdw blurRad="38100" dist="38100" dir="2700000" algn="tl">
                  <a:srgbClr val="000000"/>
                </a:outerShdw>
              </a:effectLst>
            </a:endParaRPr>
          </a:p>
        </p:txBody>
      </p:sp>
      <p:sp>
        <p:nvSpPr>
          <p:cNvPr id="2118" name="Rectangle 70"/>
          <p:cNvSpPr>
            <a:spLocks noChangeAspect="1" noChangeArrowheads="1"/>
          </p:cNvSpPr>
          <p:nvPr/>
        </p:nvSpPr>
        <p:spPr bwMode="auto">
          <a:xfrm>
            <a:off x="2130425" y="1141413"/>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0" action="ppaction://hlinksldjump"/>
              </a:rPr>
              <a:t>100</a:t>
            </a:r>
            <a:endParaRPr lang="en-US" sz="3200" b="1">
              <a:solidFill>
                <a:schemeClr val="bg1"/>
              </a:solidFill>
              <a:effectLst>
                <a:outerShdw blurRad="38100" dist="38100" dir="2700000" algn="tl">
                  <a:srgbClr val="000000"/>
                </a:outerShdw>
              </a:effectLst>
            </a:endParaRPr>
          </a:p>
        </p:txBody>
      </p:sp>
      <p:sp>
        <p:nvSpPr>
          <p:cNvPr id="2119" name="Rectangle 71"/>
          <p:cNvSpPr>
            <a:spLocks noChangeAspect="1" noChangeArrowheads="1"/>
          </p:cNvSpPr>
          <p:nvPr/>
        </p:nvSpPr>
        <p:spPr bwMode="auto">
          <a:xfrm>
            <a:off x="2130425" y="2257425"/>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1" action="ppaction://hlinksldjump"/>
              </a:rPr>
              <a:t>200</a:t>
            </a:r>
            <a:endParaRPr lang="en-US" sz="3200" b="1">
              <a:solidFill>
                <a:schemeClr val="bg1"/>
              </a:solidFill>
              <a:effectLst>
                <a:outerShdw blurRad="38100" dist="38100" dir="2700000" algn="tl">
                  <a:srgbClr val="000000"/>
                </a:outerShdw>
              </a:effectLst>
            </a:endParaRPr>
          </a:p>
        </p:txBody>
      </p:sp>
      <p:sp>
        <p:nvSpPr>
          <p:cNvPr id="2120" name="Rectangle 72"/>
          <p:cNvSpPr>
            <a:spLocks noChangeAspect="1" noChangeArrowheads="1"/>
          </p:cNvSpPr>
          <p:nvPr/>
        </p:nvSpPr>
        <p:spPr bwMode="auto">
          <a:xfrm>
            <a:off x="2130425" y="338455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2" action="ppaction://hlinksldjump"/>
              </a:rPr>
              <a:t>300</a:t>
            </a:r>
            <a:endParaRPr lang="en-US" sz="3200" b="1">
              <a:solidFill>
                <a:schemeClr val="bg1"/>
              </a:solidFill>
              <a:effectLst>
                <a:outerShdw blurRad="38100" dist="38100" dir="2700000" algn="tl">
                  <a:srgbClr val="000000"/>
                </a:outerShdw>
              </a:effectLst>
            </a:endParaRPr>
          </a:p>
        </p:txBody>
      </p:sp>
      <p:sp>
        <p:nvSpPr>
          <p:cNvPr id="2121" name="Rectangle 73"/>
          <p:cNvSpPr>
            <a:spLocks noChangeAspect="1" noChangeArrowheads="1"/>
          </p:cNvSpPr>
          <p:nvPr/>
        </p:nvSpPr>
        <p:spPr bwMode="auto">
          <a:xfrm>
            <a:off x="2130425" y="4516438"/>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3" action="ppaction://hlinksldjump"/>
              </a:rPr>
              <a:t>400</a:t>
            </a:r>
            <a:endParaRPr lang="en-US" sz="3200" b="1">
              <a:solidFill>
                <a:schemeClr val="bg1"/>
              </a:solidFill>
              <a:effectLst>
                <a:outerShdw blurRad="38100" dist="38100" dir="2700000" algn="tl">
                  <a:srgbClr val="000000"/>
                </a:outerShdw>
              </a:effectLst>
            </a:endParaRPr>
          </a:p>
        </p:txBody>
      </p:sp>
      <p:sp>
        <p:nvSpPr>
          <p:cNvPr id="2122" name="Rectangle 74"/>
          <p:cNvSpPr>
            <a:spLocks noChangeAspect="1" noChangeArrowheads="1"/>
          </p:cNvSpPr>
          <p:nvPr/>
        </p:nvSpPr>
        <p:spPr bwMode="auto">
          <a:xfrm>
            <a:off x="2130425" y="563880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4" action="ppaction://hlinksldjump"/>
              </a:rPr>
              <a:t>500</a:t>
            </a:r>
            <a:endParaRPr lang="en-US" sz="3200" b="1">
              <a:solidFill>
                <a:schemeClr val="bg1"/>
              </a:solidFill>
              <a:effectLst>
                <a:outerShdw blurRad="38100" dist="38100" dir="2700000" algn="tl">
                  <a:srgbClr val="000000"/>
                </a:outerShdw>
              </a:effectLst>
            </a:endParaRPr>
          </a:p>
        </p:txBody>
      </p:sp>
      <p:sp>
        <p:nvSpPr>
          <p:cNvPr id="2123" name="Rectangle 75"/>
          <p:cNvSpPr>
            <a:spLocks noChangeAspect="1" noChangeArrowheads="1"/>
          </p:cNvSpPr>
          <p:nvPr/>
        </p:nvSpPr>
        <p:spPr bwMode="auto">
          <a:xfrm>
            <a:off x="3790950" y="1141413"/>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5" action="ppaction://hlinksldjump"/>
              </a:rPr>
              <a:t>100</a:t>
            </a:r>
            <a:endParaRPr lang="en-US" sz="3200" b="1">
              <a:solidFill>
                <a:schemeClr val="bg1"/>
              </a:solidFill>
              <a:effectLst>
                <a:outerShdw blurRad="38100" dist="38100" dir="2700000" algn="tl">
                  <a:srgbClr val="000000"/>
                </a:outerShdw>
              </a:effectLst>
            </a:endParaRPr>
          </a:p>
        </p:txBody>
      </p:sp>
      <p:sp>
        <p:nvSpPr>
          <p:cNvPr id="2124" name="Rectangle 76"/>
          <p:cNvSpPr>
            <a:spLocks noChangeAspect="1" noChangeArrowheads="1"/>
          </p:cNvSpPr>
          <p:nvPr/>
        </p:nvSpPr>
        <p:spPr bwMode="auto">
          <a:xfrm>
            <a:off x="3790950" y="2257425"/>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6" action="ppaction://hlinksldjump"/>
              </a:rPr>
              <a:t>200</a:t>
            </a:r>
            <a:endParaRPr lang="en-US" sz="3200" b="1">
              <a:solidFill>
                <a:schemeClr val="bg1"/>
              </a:solidFill>
              <a:effectLst>
                <a:outerShdw blurRad="38100" dist="38100" dir="2700000" algn="tl">
                  <a:srgbClr val="000000"/>
                </a:outerShdw>
              </a:effectLst>
            </a:endParaRPr>
          </a:p>
        </p:txBody>
      </p:sp>
      <p:sp>
        <p:nvSpPr>
          <p:cNvPr id="2125" name="Rectangle 77"/>
          <p:cNvSpPr>
            <a:spLocks noChangeAspect="1" noChangeArrowheads="1"/>
          </p:cNvSpPr>
          <p:nvPr/>
        </p:nvSpPr>
        <p:spPr bwMode="auto">
          <a:xfrm>
            <a:off x="3790950" y="338455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7" action="ppaction://hlinksldjump"/>
              </a:rPr>
              <a:t>300</a:t>
            </a:r>
            <a:endParaRPr lang="en-US" sz="3200" b="1">
              <a:solidFill>
                <a:schemeClr val="bg1"/>
              </a:solidFill>
              <a:effectLst>
                <a:outerShdw blurRad="38100" dist="38100" dir="2700000" algn="tl">
                  <a:srgbClr val="000000"/>
                </a:outerShdw>
              </a:effectLst>
            </a:endParaRPr>
          </a:p>
        </p:txBody>
      </p:sp>
      <p:sp>
        <p:nvSpPr>
          <p:cNvPr id="2126" name="Rectangle 78"/>
          <p:cNvSpPr>
            <a:spLocks noChangeAspect="1" noChangeArrowheads="1"/>
          </p:cNvSpPr>
          <p:nvPr/>
        </p:nvSpPr>
        <p:spPr bwMode="auto">
          <a:xfrm>
            <a:off x="3790950" y="4516438"/>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8" action="ppaction://hlinksldjump"/>
              </a:rPr>
              <a:t>400</a:t>
            </a:r>
            <a:endParaRPr lang="en-US" sz="3200" b="1">
              <a:solidFill>
                <a:schemeClr val="bg1"/>
              </a:solidFill>
              <a:effectLst>
                <a:outerShdw blurRad="38100" dist="38100" dir="2700000" algn="tl">
                  <a:srgbClr val="000000"/>
                </a:outerShdw>
              </a:effectLst>
            </a:endParaRPr>
          </a:p>
        </p:txBody>
      </p:sp>
      <p:sp>
        <p:nvSpPr>
          <p:cNvPr id="2127" name="Rectangle 79"/>
          <p:cNvSpPr>
            <a:spLocks noChangeAspect="1" noChangeArrowheads="1"/>
          </p:cNvSpPr>
          <p:nvPr/>
        </p:nvSpPr>
        <p:spPr bwMode="auto">
          <a:xfrm>
            <a:off x="3790950" y="563880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9" action="ppaction://hlinksldjump"/>
              </a:rPr>
              <a:t>500</a:t>
            </a:r>
            <a:endParaRPr lang="en-US" sz="3200" b="1">
              <a:solidFill>
                <a:schemeClr val="bg1"/>
              </a:solidFill>
              <a:effectLst>
                <a:outerShdw blurRad="38100" dist="38100" dir="2700000" algn="tl">
                  <a:srgbClr val="000000"/>
                </a:outerShdw>
              </a:effectLst>
            </a:endParaRPr>
          </a:p>
        </p:txBody>
      </p:sp>
      <p:sp>
        <p:nvSpPr>
          <p:cNvPr id="2128" name="Rectangle 80"/>
          <p:cNvSpPr>
            <a:spLocks noChangeAspect="1" noChangeArrowheads="1"/>
          </p:cNvSpPr>
          <p:nvPr/>
        </p:nvSpPr>
        <p:spPr bwMode="auto">
          <a:xfrm>
            <a:off x="5457825" y="1141413"/>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0" action="ppaction://hlinksldjump"/>
              </a:rPr>
              <a:t>100</a:t>
            </a:r>
            <a:endParaRPr lang="en-US" sz="3200" b="1">
              <a:solidFill>
                <a:schemeClr val="bg1"/>
              </a:solidFill>
              <a:effectLst>
                <a:outerShdw blurRad="38100" dist="38100" dir="2700000" algn="tl">
                  <a:srgbClr val="000000"/>
                </a:outerShdw>
              </a:effectLst>
            </a:endParaRPr>
          </a:p>
        </p:txBody>
      </p:sp>
      <p:sp>
        <p:nvSpPr>
          <p:cNvPr id="2129" name="Rectangle 81"/>
          <p:cNvSpPr>
            <a:spLocks noChangeAspect="1" noChangeArrowheads="1"/>
          </p:cNvSpPr>
          <p:nvPr/>
        </p:nvSpPr>
        <p:spPr bwMode="auto">
          <a:xfrm>
            <a:off x="5457825" y="2257425"/>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1" action="ppaction://hlinksldjump"/>
              </a:rPr>
              <a:t>200</a:t>
            </a:r>
            <a:endParaRPr lang="en-US" sz="3200" b="1">
              <a:solidFill>
                <a:schemeClr val="bg1"/>
              </a:solidFill>
              <a:effectLst>
                <a:outerShdw blurRad="38100" dist="38100" dir="2700000" algn="tl">
                  <a:srgbClr val="000000"/>
                </a:outerShdw>
              </a:effectLst>
            </a:endParaRPr>
          </a:p>
        </p:txBody>
      </p:sp>
      <p:sp>
        <p:nvSpPr>
          <p:cNvPr id="2130" name="Rectangle 82"/>
          <p:cNvSpPr>
            <a:spLocks noChangeAspect="1" noChangeArrowheads="1"/>
          </p:cNvSpPr>
          <p:nvPr/>
        </p:nvSpPr>
        <p:spPr bwMode="auto">
          <a:xfrm>
            <a:off x="5457825" y="338455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2" action="ppaction://hlinksldjump"/>
              </a:rPr>
              <a:t>300</a:t>
            </a:r>
            <a:endParaRPr lang="en-US" sz="3200" b="1">
              <a:solidFill>
                <a:schemeClr val="bg1"/>
              </a:solidFill>
              <a:effectLst>
                <a:outerShdw blurRad="38100" dist="38100" dir="2700000" algn="tl">
                  <a:srgbClr val="000000"/>
                </a:outerShdw>
              </a:effectLst>
            </a:endParaRPr>
          </a:p>
        </p:txBody>
      </p:sp>
      <p:sp>
        <p:nvSpPr>
          <p:cNvPr id="2131" name="Rectangle 83"/>
          <p:cNvSpPr>
            <a:spLocks noChangeAspect="1" noChangeArrowheads="1"/>
          </p:cNvSpPr>
          <p:nvPr/>
        </p:nvSpPr>
        <p:spPr bwMode="auto">
          <a:xfrm>
            <a:off x="5457825" y="4516438"/>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3" action="ppaction://hlinksldjump"/>
              </a:rPr>
              <a:t>400</a:t>
            </a:r>
            <a:endParaRPr lang="en-US" sz="3200" b="1">
              <a:solidFill>
                <a:schemeClr val="bg1"/>
              </a:solidFill>
              <a:effectLst>
                <a:outerShdw blurRad="38100" dist="38100" dir="2700000" algn="tl">
                  <a:srgbClr val="000000"/>
                </a:outerShdw>
              </a:effectLst>
            </a:endParaRPr>
          </a:p>
        </p:txBody>
      </p:sp>
      <p:sp>
        <p:nvSpPr>
          <p:cNvPr id="2132" name="Rectangle 84"/>
          <p:cNvSpPr>
            <a:spLocks noChangeAspect="1" noChangeArrowheads="1"/>
          </p:cNvSpPr>
          <p:nvPr/>
        </p:nvSpPr>
        <p:spPr bwMode="auto">
          <a:xfrm>
            <a:off x="5457825" y="563880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4" action="ppaction://hlinksldjump"/>
              </a:rPr>
              <a:t>500</a:t>
            </a:r>
            <a:endParaRPr lang="en-US" sz="3200" b="1">
              <a:solidFill>
                <a:schemeClr val="bg1"/>
              </a:solidFill>
              <a:effectLst>
                <a:outerShdw blurRad="38100" dist="38100" dir="2700000" algn="tl">
                  <a:srgbClr val="000000"/>
                </a:outerShdw>
              </a:effectLst>
            </a:endParaRPr>
          </a:p>
        </p:txBody>
      </p:sp>
      <p:sp>
        <p:nvSpPr>
          <p:cNvPr id="2133" name="Rectangle 85"/>
          <p:cNvSpPr>
            <a:spLocks noChangeAspect="1" noChangeArrowheads="1"/>
          </p:cNvSpPr>
          <p:nvPr/>
        </p:nvSpPr>
        <p:spPr bwMode="auto">
          <a:xfrm>
            <a:off x="7116763" y="1141413"/>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5" action="ppaction://hlinksldjump"/>
              </a:rPr>
              <a:t>100</a:t>
            </a:r>
            <a:endParaRPr lang="en-US" sz="3200" b="1">
              <a:solidFill>
                <a:schemeClr val="bg1"/>
              </a:solidFill>
              <a:effectLst>
                <a:outerShdw blurRad="38100" dist="38100" dir="2700000" algn="tl">
                  <a:srgbClr val="000000"/>
                </a:outerShdw>
              </a:effectLst>
            </a:endParaRPr>
          </a:p>
        </p:txBody>
      </p:sp>
      <p:sp>
        <p:nvSpPr>
          <p:cNvPr id="2134" name="Rectangle 86"/>
          <p:cNvSpPr>
            <a:spLocks noChangeAspect="1" noChangeArrowheads="1"/>
          </p:cNvSpPr>
          <p:nvPr/>
        </p:nvSpPr>
        <p:spPr bwMode="auto">
          <a:xfrm>
            <a:off x="7116763" y="2257425"/>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6" action="ppaction://hlinksldjump"/>
              </a:rPr>
              <a:t>200</a:t>
            </a:r>
            <a:endParaRPr lang="en-US" sz="3200" b="1">
              <a:solidFill>
                <a:schemeClr val="bg1"/>
              </a:solidFill>
              <a:effectLst>
                <a:outerShdw blurRad="38100" dist="38100" dir="2700000" algn="tl">
                  <a:srgbClr val="000000"/>
                </a:outerShdw>
              </a:effectLst>
            </a:endParaRPr>
          </a:p>
        </p:txBody>
      </p:sp>
      <p:sp>
        <p:nvSpPr>
          <p:cNvPr id="2135" name="Rectangle 87"/>
          <p:cNvSpPr>
            <a:spLocks noChangeAspect="1" noChangeArrowheads="1"/>
          </p:cNvSpPr>
          <p:nvPr/>
        </p:nvSpPr>
        <p:spPr bwMode="auto">
          <a:xfrm>
            <a:off x="7116763" y="338455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7" action="ppaction://hlinksldjump"/>
              </a:rPr>
              <a:t>300</a:t>
            </a:r>
            <a:endParaRPr lang="en-US" sz="3200" b="1">
              <a:solidFill>
                <a:schemeClr val="bg1"/>
              </a:solidFill>
              <a:effectLst>
                <a:outerShdw blurRad="38100" dist="38100" dir="2700000" algn="tl">
                  <a:srgbClr val="000000"/>
                </a:outerShdw>
              </a:effectLst>
            </a:endParaRPr>
          </a:p>
        </p:txBody>
      </p:sp>
      <p:sp>
        <p:nvSpPr>
          <p:cNvPr id="2136" name="Rectangle 88"/>
          <p:cNvSpPr>
            <a:spLocks noChangeAspect="1" noChangeArrowheads="1"/>
          </p:cNvSpPr>
          <p:nvPr/>
        </p:nvSpPr>
        <p:spPr bwMode="auto">
          <a:xfrm>
            <a:off x="7116763" y="4516438"/>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8" action="ppaction://hlinksldjump"/>
              </a:rPr>
              <a:t>400</a:t>
            </a:r>
            <a:endParaRPr lang="en-US" sz="3200" b="1">
              <a:solidFill>
                <a:schemeClr val="bg1"/>
              </a:solidFill>
              <a:effectLst>
                <a:outerShdw blurRad="38100" dist="38100" dir="2700000" algn="tl">
                  <a:srgbClr val="000000"/>
                </a:outerShdw>
              </a:effectLst>
            </a:endParaRPr>
          </a:p>
        </p:txBody>
      </p:sp>
      <p:sp>
        <p:nvSpPr>
          <p:cNvPr id="2137" name="Rectangle 89"/>
          <p:cNvSpPr>
            <a:spLocks noChangeAspect="1" noChangeArrowheads="1"/>
          </p:cNvSpPr>
          <p:nvPr/>
        </p:nvSpPr>
        <p:spPr bwMode="auto">
          <a:xfrm>
            <a:off x="7116763" y="563880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9" action="ppaction://hlinksldjump"/>
              </a:rPr>
              <a:t>500</a:t>
            </a:r>
            <a:endParaRPr lang="en-US" sz="3200" b="1">
              <a:solidFill>
                <a:schemeClr val="bg1"/>
              </a:solidFill>
              <a:effectLst>
                <a:outerShdw blurRad="38100" dist="38100" dir="2700000" algn="tl">
                  <a:srgbClr val="000000"/>
                </a:outerShdw>
              </a:effectLst>
            </a:endParaRPr>
          </a:p>
        </p:txBody>
      </p:sp>
      <p:sp>
        <p:nvSpPr>
          <p:cNvPr id="2113" name="Rectangle 65">
            <a:hlinkClick r:id="" action="ppaction://hlinkshowjump?jump=nextslide"/>
          </p:cNvPr>
          <p:cNvSpPr>
            <a:spLocks noChangeAspect="1" noChangeArrowheads="1"/>
          </p:cNvSpPr>
          <p:nvPr/>
        </p:nvSpPr>
        <p:spPr bwMode="auto">
          <a:xfrm>
            <a:off x="471488" y="160338"/>
            <a:ext cx="1581150" cy="731837"/>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ru-RU" sz="1800" b="1">
                <a:solidFill>
                  <a:srgbClr val="FFCC00"/>
                </a:solidFill>
                <a:effectLst>
                  <a:outerShdw blurRad="38100" dist="38100" dir="2700000" algn="tl">
                    <a:srgbClr val="000000"/>
                  </a:outerShdw>
                </a:effectLst>
              </a:rPr>
              <a:t>Дроби</a:t>
            </a:r>
            <a:endParaRPr lang="en-US" sz="1800" b="1">
              <a:solidFill>
                <a:srgbClr val="FFCC00"/>
              </a:solidFill>
              <a:effectLst>
                <a:outerShdw blurRad="38100" dist="38100" dir="2700000" algn="tl">
                  <a:srgbClr val="000000"/>
                </a:outerShdw>
              </a:effectLst>
            </a:endParaRPr>
          </a:p>
        </p:txBody>
      </p:sp>
      <p:sp>
        <p:nvSpPr>
          <p:cNvPr id="2138" name="Rectangle 90">
            <a:hlinkClick r:id="" action="ppaction://hlinkshowjump?jump=nextslide"/>
          </p:cNvPr>
          <p:cNvSpPr>
            <a:spLocks noChangeAspect="1" noChangeArrowheads="1"/>
          </p:cNvSpPr>
          <p:nvPr/>
        </p:nvSpPr>
        <p:spPr bwMode="auto">
          <a:xfrm>
            <a:off x="2143125" y="166688"/>
            <a:ext cx="1581150" cy="731837"/>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ru-RU" sz="1800" b="1">
                <a:solidFill>
                  <a:srgbClr val="FFCC00"/>
                </a:solidFill>
                <a:effectLst>
                  <a:outerShdw blurRad="38100" dist="38100" dir="2700000" algn="tl">
                    <a:srgbClr val="000000"/>
                  </a:outerShdw>
                </a:effectLst>
              </a:rPr>
              <a:t>Сложение </a:t>
            </a:r>
          </a:p>
          <a:p>
            <a:pPr algn="ctr">
              <a:defRPr/>
            </a:pPr>
            <a:r>
              <a:rPr lang="ru-RU" sz="1800" b="1">
                <a:solidFill>
                  <a:srgbClr val="FFCC00"/>
                </a:solidFill>
                <a:effectLst>
                  <a:outerShdw blurRad="38100" dist="38100" dir="2700000" algn="tl">
                    <a:srgbClr val="000000"/>
                  </a:outerShdw>
                </a:effectLst>
              </a:rPr>
              <a:t>и вычитание</a:t>
            </a:r>
            <a:endParaRPr lang="en-US" sz="1800" b="1">
              <a:solidFill>
                <a:srgbClr val="FFCC00"/>
              </a:solidFill>
              <a:effectLst>
                <a:outerShdw blurRad="38100" dist="38100" dir="2700000" algn="tl">
                  <a:srgbClr val="000000"/>
                </a:outerShdw>
              </a:effectLst>
            </a:endParaRPr>
          </a:p>
        </p:txBody>
      </p:sp>
      <p:sp>
        <p:nvSpPr>
          <p:cNvPr id="2139" name="Rectangle 91">
            <a:hlinkClick r:id="" action="ppaction://hlinkshowjump?jump=nextslide"/>
          </p:cNvPr>
          <p:cNvSpPr>
            <a:spLocks noChangeAspect="1" noChangeArrowheads="1"/>
          </p:cNvSpPr>
          <p:nvPr/>
        </p:nvSpPr>
        <p:spPr bwMode="auto">
          <a:xfrm>
            <a:off x="3797300" y="166688"/>
            <a:ext cx="1581150" cy="731837"/>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endParaRPr lang="ru-RU" sz="2000" b="1">
              <a:solidFill>
                <a:srgbClr val="FFCC00"/>
              </a:solidFill>
              <a:effectLst>
                <a:outerShdw blurRad="38100" dist="38100" dir="2700000" algn="tl">
                  <a:srgbClr val="000000"/>
                </a:outerShdw>
              </a:effectLst>
            </a:endParaRPr>
          </a:p>
          <a:p>
            <a:pPr algn="ctr">
              <a:defRPr/>
            </a:pPr>
            <a:r>
              <a:rPr lang="ru-RU" sz="2000" b="1">
                <a:solidFill>
                  <a:srgbClr val="FFCC00"/>
                </a:solidFill>
                <a:effectLst>
                  <a:outerShdw blurRad="38100" dist="38100" dir="2700000" algn="tl">
                    <a:srgbClr val="000000"/>
                  </a:outerShdw>
                </a:effectLst>
              </a:rPr>
              <a:t>Умножение </a:t>
            </a:r>
          </a:p>
          <a:p>
            <a:pPr algn="ctr">
              <a:defRPr/>
            </a:pPr>
            <a:r>
              <a:rPr lang="ru-RU" sz="2000" b="1">
                <a:solidFill>
                  <a:srgbClr val="FFCC00"/>
                </a:solidFill>
                <a:effectLst>
                  <a:outerShdw blurRad="38100" dist="38100" dir="2700000" algn="tl">
                    <a:srgbClr val="000000"/>
                  </a:outerShdw>
                </a:effectLst>
              </a:rPr>
              <a:t>и деление</a:t>
            </a:r>
          </a:p>
          <a:p>
            <a:pPr algn="ctr">
              <a:defRPr/>
            </a:pPr>
            <a:endParaRPr lang="en-US" sz="2000" b="1">
              <a:solidFill>
                <a:srgbClr val="FFCC00"/>
              </a:solidFill>
              <a:effectLst>
                <a:outerShdw blurRad="38100" dist="38100" dir="2700000" algn="tl">
                  <a:srgbClr val="000000"/>
                </a:outerShdw>
              </a:effectLst>
            </a:endParaRPr>
          </a:p>
        </p:txBody>
      </p:sp>
      <p:sp>
        <p:nvSpPr>
          <p:cNvPr id="2140" name="Rectangle 92">
            <a:hlinkClick r:id="" action="ppaction://hlinkshowjump?jump=nextslide"/>
          </p:cNvPr>
          <p:cNvSpPr>
            <a:spLocks noChangeAspect="1" noChangeArrowheads="1"/>
          </p:cNvSpPr>
          <p:nvPr/>
        </p:nvSpPr>
        <p:spPr bwMode="auto">
          <a:xfrm>
            <a:off x="5464175" y="173038"/>
            <a:ext cx="1581150" cy="731837"/>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ru-RU" sz="2000" b="1">
                <a:solidFill>
                  <a:srgbClr val="FFCC00"/>
                </a:solidFill>
                <a:effectLst>
                  <a:outerShdw blurRad="38100" dist="38100" dir="2700000" algn="tl">
                    <a:srgbClr val="000000"/>
                  </a:outerShdw>
                </a:effectLst>
              </a:rPr>
              <a:t>Проценты</a:t>
            </a:r>
            <a:endParaRPr lang="en-US" sz="2000" b="1">
              <a:solidFill>
                <a:srgbClr val="FFCC00"/>
              </a:solidFill>
              <a:effectLst>
                <a:outerShdw blurRad="38100" dist="38100" dir="2700000" algn="tl">
                  <a:srgbClr val="000000"/>
                </a:outerShdw>
              </a:effectLst>
            </a:endParaRPr>
          </a:p>
        </p:txBody>
      </p:sp>
      <p:sp>
        <p:nvSpPr>
          <p:cNvPr id="2141" name="Rectangle 93">
            <a:hlinkClick r:id="" action="ppaction://hlinkshowjump?jump=nextslide"/>
          </p:cNvPr>
          <p:cNvSpPr>
            <a:spLocks noChangeAspect="1" noChangeArrowheads="1"/>
          </p:cNvSpPr>
          <p:nvPr/>
        </p:nvSpPr>
        <p:spPr bwMode="auto">
          <a:xfrm>
            <a:off x="7123113" y="173038"/>
            <a:ext cx="1581150" cy="731837"/>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ru-RU" sz="1800" b="1">
                <a:solidFill>
                  <a:srgbClr val="FFCC00"/>
                </a:solidFill>
                <a:effectLst>
                  <a:outerShdw blurRad="38100" dist="38100" dir="2700000" algn="tl">
                    <a:srgbClr val="000000"/>
                  </a:outerShdw>
                </a:effectLst>
              </a:rPr>
              <a:t>Элементы </a:t>
            </a:r>
          </a:p>
          <a:p>
            <a:pPr algn="ctr">
              <a:defRPr/>
            </a:pPr>
            <a:r>
              <a:rPr lang="ru-RU" sz="1800" b="1">
                <a:solidFill>
                  <a:srgbClr val="FFCC00"/>
                </a:solidFill>
                <a:effectLst>
                  <a:outerShdw blurRad="38100" dist="38100" dir="2700000" algn="tl">
                    <a:srgbClr val="000000"/>
                  </a:outerShdw>
                </a:effectLst>
              </a:rPr>
              <a:t>геометрии</a:t>
            </a:r>
            <a:endParaRPr lang="en-US" sz="1800" b="1">
              <a:solidFill>
                <a:srgbClr val="FFCC00"/>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500"/>
                                  </p:stCondLst>
                                  <p:childTnLst>
                                    <p:set>
                                      <p:cBhvr>
                                        <p:cTn id="6" dur="1" fill="hold">
                                          <p:stCondLst>
                                            <p:cond delay="0"/>
                                          </p:stCondLst>
                                        </p:cTn>
                                        <p:tgtEl>
                                          <p:spTgt spid="2138"/>
                                        </p:tgtEl>
                                        <p:attrNameLst>
                                          <p:attrName>style.visibility</p:attrName>
                                        </p:attrNameLst>
                                      </p:cBhvr>
                                      <p:to>
                                        <p:strVal val="visible"/>
                                      </p:to>
                                    </p:set>
                                    <p:anim calcmode="lin" valueType="num">
                                      <p:cBhvr additive="base">
                                        <p:cTn id="7" dur="500" fill="hold"/>
                                        <p:tgtEl>
                                          <p:spTgt spid="2138"/>
                                        </p:tgtEl>
                                        <p:attrNameLst>
                                          <p:attrName>ppt_x</p:attrName>
                                        </p:attrNameLst>
                                      </p:cBhvr>
                                      <p:tavLst>
                                        <p:tav tm="0">
                                          <p:val>
                                            <p:strVal val="#ppt_x"/>
                                          </p:val>
                                        </p:tav>
                                        <p:tav tm="100000">
                                          <p:val>
                                            <p:strVal val="#ppt_x"/>
                                          </p:val>
                                        </p:tav>
                                      </p:tavLst>
                                    </p:anim>
                                    <p:anim calcmode="lin" valueType="num">
                                      <p:cBhvr additive="base">
                                        <p:cTn id="8" dur="500" fill="hold"/>
                                        <p:tgtEl>
                                          <p:spTgt spid="213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par>
                          <p:cTn id="9" fill="hold">
                            <p:stCondLst>
                              <p:cond delay="2000"/>
                            </p:stCondLst>
                            <p:childTnLst>
                              <p:par>
                                <p:cTn id="10" presetID="2" presetClass="entr" presetSubtype="1" fill="hold" grpId="0" nodeType="afterEffect">
                                  <p:stCondLst>
                                    <p:cond delay="1500"/>
                                  </p:stCondLst>
                                  <p:childTnLst>
                                    <p:set>
                                      <p:cBhvr>
                                        <p:cTn id="11" dur="1" fill="hold">
                                          <p:stCondLst>
                                            <p:cond delay="0"/>
                                          </p:stCondLst>
                                        </p:cTn>
                                        <p:tgtEl>
                                          <p:spTgt spid="2141"/>
                                        </p:tgtEl>
                                        <p:attrNameLst>
                                          <p:attrName>style.visibility</p:attrName>
                                        </p:attrNameLst>
                                      </p:cBhvr>
                                      <p:to>
                                        <p:strVal val="visible"/>
                                      </p:to>
                                    </p:set>
                                    <p:anim calcmode="lin" valueType="num">
                                      <p:cBhvr additive="base">
                                        <p:cTn id="12" dur="500" fill="hold"/>
                                        <p:tgtEl>
                                          <p:spTgt spid="2141"/>
                                        </p:tgtEl>
                                        <p:attrNameLst>
                                          <p:attrName>ppt_x</p:attrName>
                                        </p:attrNameLst>
                                      </p:cBhvr>
                                      <p:tavLst>
                                        <p:tav tm="0">
                                          <p:val>
                                            <p:strVal val="#ppt_x"/>
                                          </p:val>
                                        </p:tav>
                                        <p:tav tm="100000">
                                          <p:val>
                                            <p:strVal val="#ppt_x"/>
                                          </p:val>
                                        </p:tav>
                                      </p:tavLst>
                                    </p:anim>
                                    <p:anim calcmode="lin" valueType="num">
                                      <p:cBhvr additive="base">
                                        <p:cTn id="13" dur="500" fill="hold"/>
                                        <p:tgtEl>
                                          <p:spTgt spid="2141"/>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whoosh.wav"/>
                                        </p:tgtEl>
                                      </p:cMediaNode>
                                    </p:audio>
                                  </p:subTnLst>
                                </p:cTn>
                              </p:par>
                            </p:childTnLst>
                          </p:cTn>
                        </p:par>
                        <p:par>
                          <p:cTn id="14" fill="hold">
                            <p:stCondLst>
                              <p:cond delay="4000"/>
                            </p:stCondLst>
                            <p:childTnLst>
                              <p:par>
                                <p:cTn id="15" presetID="2" presetClass="entr" presetSubtype="1" fill="hold" grpId="0" nodeType="afterEffect">
                                  <p:stCondLst>
                                    <p:cond delay="1500"/>
                                  </p:stCondLst>
                                  <p:childTnLst>
                                    <p:set>
                                      <p:cBhvr>
                                        <p:cTn id="16" dur="1" fill="hold">
                                          <p:stCondLst>
                                            <p:cond delay="0"/>
                                          </p:stCondLst>
                                        </p:cTn>
                                        <p:tgtEl>
                                          <p:spTgt spid="2139"/>
                                        </p:tgtEl>
                                        <p:attrNameLst>
                                          <p:attrName>style.visibility</p:attrName>
                                        </p:attrNameLst>
                                      </p:cBhvr>
                                      <p:to>
                                        <p:strVal val="visible"/>
                                      </p:to>
                                    </p:set>
                                    <p:anim calcmode="lin" valueType="num">
                                      <p:cBhvr additive="base">
                                        <p:cTn id="17" dur="500" fill="hold"/>
                                        <p:tgtEl>
                                          <p:spTgt spid="2139"/>
                                        </p:tgtEl>
                                        <p:attrNameLst>
                                          <p:attrName>ppt_x</p:attrName>
                                        </p:attrNameLst>
                                      </p:cBhvr>
                                      <p:tavLst>
                                        <p:tav tm="0">
                                          <p:val>
                                            <p:strVal val="#ppt_x"/>
                                          </p:val>
                                        </p:tav>
                                        <p:tav tm="100000">
                                          <p:val>
                                            <p:strVal val="#ppt_x"/>
                                          </p:val>
                                        </p:tav>
                                      </p:tavLst>
                                    </p:anim>
                                    <p:anim calcmode="lin" valueType="num">
                                      <p:cBhvr additive="base">
                                        <p:cTn id="18" dur="500" fill="hold"/>
                                        <p:tgtEl>
                                          <p:spTgt spid="2139"/>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whoosh.wav"/>
                                        </p:tgtEl>
                                      </p:cMediaNode>
                                    </p:audio>
                                  </p:subTnLst>
                                </p:cTn>
                              </p:par>
                            </p:childTnLst>
                          </p:cTn>
                        </p:par>
                        <p:par>
                          <p:cTn id="19" fill="hold">
                            <p:stCondLst>
                              <p:cond delay="6000"/>
                            </p:stCondLst>
                            <p:childTnLst>
                              <p:par>
                                <p:cTn id="20" presetID="2" presetClass="entr" presetSubtype="1" fill="hold" grpId="0" nodeType="afterEffect">
                                  <p:stCondLst>
                                    <p:cond delay="1500"/>
                                  </p:stCondLst>
                                  <p:childTnLst>
                                    <p:set>
                                      <p:cBhvr>
                                        <p:cTn id="21" dur="1" fill="hold">
                                          <p:stCondLst>
                                            <p:cond delay="0"/>
                                          </p:stCondLst>
                                        </p:cTn>
                                        <p:tgtEl>
                                          <p:spTgt spid="2113"/>
                                        </p:tgtEl>
                                        <p:attrNameLst>
                                          <p:attrName>style.visibility</p:attrName>
                                        </p:attrNameLst>
                                      </p:cBhvr>
                                      <p:to>
                                        <p:strVal val="visible"/>
                                      </p:to>
                                    </p:set>
                                    <p:anim calcmode="lin" valueType="num">
                                      <p:cBhvr additive="base">
                                        <p:cTn id="22" dur="500" fill="hold"/>
                                        <p:tgtEl>
                                          <p:spTgt spid="2113"/>
                                        </p:tgtEl>
                                        <p:attrNameLst>
                                          <p:attrName>ppt_x</p:attrName>
                                        </p:attrNameLst>
                                      </p:cBhvr>
                                      <p:tavLst>
                                        <p:tav tm="0">
                                          <p:val>
                                            <p:strVal val="#ppt_x"/>
                                          </p:val>
                                        </p:tav>
                                        <p:tav tm="100000">
                                          <p:val>
                                            <p:strVal val="#ppt_x"/>
                                          </p:val>
                                        </p:tav>
                                      </p:tavLst>
                                    </p:anim>
                                    <p:anim calcmode="lin" valueType="num">
                                      <p:cBhvr additive="base">
                                        <p:cTn id="23" dur="500" fill="hold"/>
                                        <p:tgtEl>
                                          <p:spTgt spid="2113"/>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3" name="whoosh.wav"/>
                                        </p:tgtEl>
                                      </p:cMediaNode>
                                    </p:audio>
                                  </p:subTnLst>
                                </p:cTn>
                              </p:par>
                            </p:childTnLst>
                          </p:cTn>
                        </p:par>
                        <p:par>
                          <p:cTn id="24" fill="hold">
                            <p:stCondLst>
                              <p:cond delay="8000"/>
                            </p:stCondLst>
                            <p:childTnLst>
                              <p:par>
                                <p:cTn id="25" presetID="2" presetClass="entr" presetSubtype="1" fill="hold" grpId="0" nodeType="afterEffect">
                                  <p:stCondLst>
                                    <p:cond delay="1500"/>
                                  </p:stCondLst>
                                  <p:childTnLst>
                                    <p:set>
                                      <p:cBhvr>
                                        <p:cTn id="26" dur="1" fill="hold">
                                          <p:stCondLst>
                                            <p:cond delay="0"/>
                                          </p:stCondLst>
                                        </p:cTn>
                                        <p:tgtEl>
                                          <p:spTgt spid="2140"/>
                                        </p:tgtEl>
                                        <p:attrNameLst>
                                          <p:attrName>style.visibility</p:attrName>
                                        </p:attrNameLst>
                                      </p:cBhvr>
                                      <p:to>
                                        <p:strVal val="visible"/>
                                      </p:to>
                                    </p:set>
                                    <p:anim calcmode="lin" valueType="num">
                                      <p:cBhvr additive="base">
                                        <p:cTn id="27" dur="500" fill="hold"/>
                                        <p:tgtEl>
                                          <p:spTgt spid="2140"/>
                                        </p:tgtEl>
                                        <p:attrNameLst>
                                          <p:attrName>ppt_x</p:attrName>
                                        </p:attrNameLst>
                                      </p:cBhvr>
                                      <p:tavLst>
                                        <p:tav tm="0">
                                          <p:val>
                                            <p:strVal val="#ppt_x"/>
                                          </p:val>
                                        </p:tav>
                                        <p:tav tm="100000">
                                          <p:val>
                                            <p:strVal val="#ppt_x"/>
                                          </p:val>
                                        </p:tav>
                                      </p:tavLst>
                                    </p:anim>
                                    <p:anim calcmode="lin" valueType="num">
                                      <p:cBhvr additive="base">
                                        <p:cTn id="28" dur="500" fill="hold"/>
                                        <p:tgtEl>
                                          <p:spTgt spid="214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whoosh.wav"/>
                                        </p:tgtEl>
                                      </p:cMediaNode>
                                    </p:audio>
                                  </p:subTnLst>
                                </p:cTn>
                              </p:par>
                            </p:childTnLst>
                          </p:cTn>
                        </p:par>
                        <p:par>
                          <p:cTn id="29" fill="hold">
                            <p:stCondLst>
                              <p:cond delay="10000"/>
                            </p:stCondLst>
                            <p:childTnLst>
                              <p:par>
                                <p:cTn id="30" presetID="1" presetClass="entr" presetSubtype="0" fill="hold" grpId="0" nodeType="afterEffect">
                                  <p:stCondLst>
                                    <p:cond delay="0"/>
                                  </p:stCondLst>
                                  <p:childTnLst>
                                    <p:set>
                                      <p:cBhvr>
                                        <p:cTn id="31" dur="1" fill="hold">
                                          <p:stCondLst>
                                            <p:cond delay="499"/>
                                          </p:stCondLst>
                                        </p:cTn>
                                        <p:tgtEl>
                                          <p:spTgt spid="2115"/>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4" name="laser.wav"/>
                                        </p:tgtEl>
                                      </p:cMediaNode>
                                    </p:audio>
                                  </p:subTnLst>
                                </p:cTn>
                              </p:par>
                            </p:childTnLst>
                          </p:cTn>
                        </p:par>
                        <p:par>
                          <p:cTn id="32" fill="hold">
                            <p:stCondLst>
                              <p:cond delay="10500"/>
                            </p:stCondLst>
                            <p:childTnLst>
                              <p:par>
                                <p:cTn id="33" presetID="1" presetClass="entr" presetSubtype="0" fill="hold" grpId="0" nodeType="afterEffect">
                                  <p:stCondLst>
                                    <p:cond delay="0"/>
                                  </p:stCondLst>
                                  <p:childTnLst>
                                    <p:set>
                                      <p:cBhvr>
                                        <p:cTn id="34" dur="1" fill="hold">
                                          <p:stCondLst>
                                            <p:cond delay="499"/>
                                          </p:stCondLst>
                                        </p:cTn>
                                        <p:tgtEl>
                                          <p:spTgt spid="2124"/>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4" name="laser.wav"/>
                                        </p:tgtEl>
                                      </p:cMediaNode>
                                    </p:audio>
                                  </p:subTnLst>
                                </p:cTn>
                              </p:par>
                            </p:childTnLst>
                          </p:cTn>
                        </p:par>
                        <p:par>
                          <p:cTn id="35" fill="hold">
                            <p:stCondLst>
                              <p:cond delay="11000"/>
                            </p:stCondLst>
                            <p:childTnLst>
                              <p:par>
                                <p:cTn id="36" presetID="1" presetClass="entr" presetSubtype="0" fill="hold" grpId="0" nodeType="afterEffect">
                                  <p:stCondLst>
                                    <p:cond delay="0"/>
                                  </p:stCondLst>
                                  <p:childTnLst>
                                    <p:set>
                                      <p:cBhvr>
                                        <p:cTn id="37" dur="1" fill="hold">
                                          <p:stCondLst>
                                            <p:cond delay="499"/>
                                          </p:stCondLst>
                                        </p:cTn>
                                        <p:tgtEl>
                                          <p:spTgt spid="2134"/>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4" name="laser.wav"/>
                                        </p:tgtEl>
                                      </p:cMediaNode>
                                    </p:audio>
                                  </p:subTnLst>
                                </p:cTn>
                              </p:par>
                            </p:childTnLst>
                          </p:cTn>
                        </p:par>
                        <p:par>
                          <p:cTn id="38" fill="hold">
                            <p:stCondLst>
                              <p:cond delay="11500"/>
                            </p:stCondLst>
                            <p:childTnLst>
                              <p:par>
                                <p:cTn id="39" presetID="1" presetClass="entr" presetSubtype="0" fill="hold" grpId="0" nodeType="afterEffect">
                                  <p:stCondLst>
                                    <p:cond delay="0"/>
                                  </p:stCondLst>
                                  <p:childTnLst>
                                    <p:set>
                                      <p:cBhvr>
                                        <p:cTn id="40" dur="1" fill="hold">
                                          <p:stCondLst>
                                            <p:cond delay="499"/>
                                          </p:stCondLst>
                                        </p:cTn>
                                        <p:tgtEl>
                                          <p:spTgt spid="2132"/>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4" name="laser.wav"/>
                                        </p:tgtEl>
                                      </p:cMediaNode>
                                    </p:audio>
                                  </p:subTnLst>
                                </p:cTn>
                              </p:par>
                            </p:childTnLst>
                          </p:cTn>
                        </p:par>
                        <p:par>
                          <p:cTn id="41" fill="hold">
                            <p:stCondLst>
                              <p:cond delay="12000"/>
                            </p:stCondLst>
                            <p:childTnLst>
                              <p:par>
                                <p:cTn id="42" presetID="1" presetClass="entr" presetSubtype="0" fill="hold" grpId="0" nodeType="afterEffect">
                                  <p:stCondLst>
                                    <p:cond delay="0"/>
                                  </p:stCondLst>
                                  <p:childTnLst>
                                    <p:set>
                                      <p:cBhvr>
                                        <p:cTn id="43" dur="1" fill="hold">
                                          <p:stCondLst>
                                            <p:cond delay="499"/>
                                          </p:stCondLst>
                                        </p:cTn>
                                        <p:tgtEl>
                                          <p:spTgt spid="2118"/>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4" name="laser.wav"/>
                                        </p:tgtEl>
                                      </p:cMediaNode>
                                    </p:audio>
                                  </p:subTnLst>
                                </p:cTn>
                              </p:par>
                            </p:childTnLst>
                          </p:cTn>
                        </p:par>
                        <p:par>
                          <p:cTn id="44" fill="hold">
                            <p:stCondLst>
                              <p:cond delay="12500"/>
                            </p:stCondLst>
                            <p:childTnLst>
                              <p:par>
                                <p:cTn id="45" presetID="1" presetClass="entr" presetSubtype="0" fill="hold" grpId="0" nodeType="afterEffect">
                                  <p:stCondLst>
                                    <p:cond delay="0"/>
                                  </p:stCondLst>
                                  <p:childTnLst>
                                    <p:set>
                                      <p:cBhvr>
                                        <p:cTn id="46" dur="1" fill="hold">
                                          <p:stCondLst>
                                            <p:cond delay="499"/>
                                          </p:stCondLst>
                                        </p:cTn>
                                        <p:tgtEl>
                                          <p:spTgt spid="2117"/>
                                        </p:tgtEl>
                                        <p:attrNameLst>
                                          <p:attrName>style.visibility</p:attrName>
                                        </p:attrNameLst>
                                      </p:cBhvr>
                                      <p:to>
                                        <p:strVal val="visible"/>
                                      </p:to>
                                    </p:set>
                                  </p:childTnLst>
                                  <p:subTnLst>
                                    <p:audio>
                                      <p:cMediaNode>
                                        <p:cTn display="0" masterRel="sameClick">
                                          <p:stCondLst>
                                            <p:cond evt="begin" delay="0">
                                              <p:tn val="45"/>
                                            </p:cond>
                                          </p:stCondLst>
                                          <p:endCondLst>
                                            <p:cond evt="onStopAudio" delay="0">
                                              <p:tgtEl>
                                                <p:sldTgt/>
                                              </p:tgtEl>
                                            </p:cond>
                                          </p:endCondLst>
                                        </p:cTn>
                                        <p:tgtEl>
                                          <p:sndTgt r:embed="rId4" name="laser.wav"/>
                                        </p:tgtEl>
                                      </p:cMediaNode>
                                    </p:audio>
                                  </p:subTnLst>
                                </p:cTn>
                              </p:par>
                            </p:childTnLst>
                          </p:cTn>
                        </p:par>
                        <p:par>
                          <p:cTn id="47" fill="hold">
                            <p:stCondLst>
                              <p:cond delay="13000"/>
                            </p:stCondLst>
                            <p:childTnLst>
                              <p:par>
                                <p:cTn id="48" presetID="1" presetClass="entr" presetSubtype="0" fill="hold" grpId="0" nodeType="afterEffect">
                                  <p:stCondLst>
                                    <p:cond delay="0"/>
                                  </p:stCondLst>
                                  <p:childTnLst>
                                    <p:set>
                                      <p:cBhvr>
                                        <p:cTn id="49" dur="1" fill="hold">
                                          <p:stCondLst>
                                            <p:cond delay="499"/>
                                          </p:stCondLst>
                                        </p:cTn>
                                        <p:tgtEl>
                                          <p:spTgt spid="2133"/>
                                        </p:tgtEl>
                                        <p:attrNameLst>
                                          <p:attrName>style.visibility</p:attrName>
                                        </p:attrNameLst>
                                      </p:cBhvr>
                                      <p:to>
                                        <p:strVal val="visible"/>
                                      </p:to>
                                    </p:set>
                                  </p:childTnLst>
                                  <p:subTnLst>
                                    <p:audio>
                                      <p:cMediaNode>
                                        <p:cTn display="0" masterRel="sameClick">
                                          <p:stCondLst>
                                            <p:cond evt="begin" delay="0">
                                              <p:tn val="48"/>
                                            </p:cond>
                                          </p:stCondLst>
                                          <p:endCondLst>
                                            <p:cond evt="onStopAudio" delay="0">
                                              <p:tgtEl>
                                                <p:sldTgt/>
                                              </p:tgtEl>
                                            </p:cond>
                                          </p:endCondLst>
                                        </p:cTn>
                                        <p:tgtEl>
                                          <p:sndTgt r:embed="rId4" name="laser.wav"/>
                                        </p:tgtEl>
                                      </p:cMediaNode>
                                    </p:audio>
                                  </p:subTnLst>
                                </p:cTn>
                              </p:par>
                            </p:childTnLst>
                          </p:cTn>
                        </p:par>
                        <p:par>
                          <p:cTn id="50" fill="hold">
                            <p:stCondLst>
                              <p:cond delay="13500"/>
                            </p:stCondLst>
                            <p:childTnLst>
                              <p:par>
                                <p:cTn id="51" presetID="1" presetClass="entr" presetSubtype="0" fill="hold" grpId="0" nodeType="afterEffect">
                                  <p:stCondLst>
                                    <p:cond delay="0"/>
                                  </p:stCondLst>
                                  <p:childTnLst>
                                    <p:set>
                                      <p:cBhvr>
                                        <p:cTn id="52" dur="1" fill="hold">
                                          <p:stCondLst>
                                            <p:cond delay="499"/>
                                          </p:stCondLst>
                                        </p:cTn>
                                        <p:tgtEl>
                                          <p:spTgt spid="2136"/>
                                        </p:tgtEl>
                                        <p:attrNameLst>
                                          <p:attrName>style.visibility</p:attrName>
                                        </p:attrNameLst>
                                      </p:cBhvr>
                                      <p:to>
                                        <p:strVal val="visible"/>
                                      </p:to>
                                    </p:set>
                                  </p:childTnLst>
                                  <p:subTnLst>
                                    <p:audio>
                                      <p:cMediaNode>
                                        <p:cTn display="0" masterRel="sameClick">
                                          <p:stCondLst>
                                            <p:cond evt="begin" delay="0">
                                              <p:tn val="51"/>
                                            </p:cond>
                                          </p:stCondLst>
                                          <p:endCondLst>
                                            <p:cond evt="onStopAudio" delay="0">
                                              <p:tgtEl>
                                                <p:sldTgt/>
                                              </p:tgtEl>
                                            </p:cond>
                                          </p:endCondLst>
                                        </p:cTn>
                                        <p:tgtEl>
                                          <p:sndTgt r:embed="rId4" name="laser.wav"/>
                                        </p:tgtEl>
                                      </p:cMediaNode>
                                    </p:audio>
                                  </p:subTnLst>
                                </p:cTn>
                              </p:par>
                            </p:childTnLst>
                          </p:cTn>
                        </p:par>
                        <p:par>
                          <p:cTn id="53" fill="hold">
                            <p:stCondLst>
                              <p:cond delay="14000"/>
                            </p:stCondLst>
                            <p:childTnLst>
                              <p:par>
                                <p:cTn id="54" presetID="1" presetClass="entr" presetSubtype="0" fill="hold" grpId="0" nodeType="afterEffect">
                                  <p:stCondLst>
                                    <p:cond delay="0"/>
                                  </p:stCondLst>
                                  <p:childTnLst>
                                    <p:set>
                                      <p:cBhvr>
                                        <p:cTn id="55" dur="1" fill="hold">
                                          <p:stCondLst>
                                            <p:cond delay="499"/>
                                          </p:stCondLst>
                                        </p:cTn>
                                        <p:tgtEl>
                                          <p:spTgt spid="2129"/>
                                        </p:tgtEl>
                                        <p:attrNameLst>
                                          <p:attrName>style.visibility</p:attrName>
                                        </p:attrNameLst>
                                      </p:cBhvr>
                                      <p:to>
                                        <p:strVal val="visible"/>
                                      </p:to>
                                    </p:set>
                                  </p:childTnLst>
                                  <p:subTnLst>
                                    <p:audio>
                                      <p:cMediaNode>
                                        <p:cTn display="0" masterRel="sameClick">
                                          <p:stCondLst>
                                            <p:cond evt="begin" delay="0">
                                              <p:tn val="54"/>
                                            </p:cond>
                                          </p:stCondLst>
                                          <p:endCondLst>
                                            <p:cond evt="onStopAudio" delay="0">
                                              <p:tgtEl>
                                                <p:sldTgt/>
                                              </p:tgtEl>
                                            </p:cond>
                                          </p:endCondLst>
                                        </p:cTn>
                                        <p:tgtEl>
                                          <p:sndTgt r:embed="rId4" name="laser.wav"/>
                                        </p:tgtEl>
                                      </p:cMediaNode>
                                    </p:audio>
                                  </p:subTnLst>
                                </p:cTn>
                              </p:par>
                            </p:childTnLst>
                          </p:cTn>
                        </p:par>
                        <p:par>
                          <p:cTn id="56" fill="hold">
                            <p:stCondLst>
                              <p:cond delay="14500"/>
                            </p:stCondLst>
                            <p:childTnLst>
                              <p:par>
                                <p:cTn id="57" presetID="1" presetClass="entr" presetSubtype="0" fill="hold" grpId="0" nodeType="afterEffect">
                                  <p:stCondLst>
                                    <p:cond delay="0"/>
                                  </p:stCondLst>
                                  <p:childTnLst>
                                    <p:set>
                                      <p:cBhvr>
                                        <p:cTn id="58" dur="1" fill="hold">
                                          <p:stCondLst>
                                            <p:cond delay="499"/>
                                          </p:stCondLst>
                                        </p:cTn>
                                        <p:tgtEl>
                                          <p:spTgt spid="2112"/>
                                        </p:tgtEl>
                                        <p:attrNameLst>
                                          <p:attrName>style.visibility</p:attrName>
                                        </p:attrNameLst>
                                      </p:cBhvr>
                                      <p:to>
                                        <p:strVal val="visible"/>
                                      </p:to>
                                    </p:set>
                                  </p:childTnLst>
                                  <p:subTnLst>
                                    <p:audio>
                                      <p:cMediaNode>
                                        <p:cTn display="0" masterRel="sameClick">
                                          <p:stCondLst>
                                            <p:cond evt="begin" delay="0">
                                              <p:tn val="57"/>
                                            </p:cond>
                                          </p:stCondLst>
                                          <p:endCondLst>
                                            <p:cond evt="onStopAudio" delay="0">
                                              <p:tgtEl>
                                                <p:sldTgt/>
                                              </p:tgtEl>
                                            </p:cond>
                                          </p:endCondLst>
                                        </p:cTn>
                                        <p:tgtEl>
                                          <p:sndTgt r:embed="rId4" name="laser.wav"/>
                                        </p:tgtEl>
                                      </p:cMediaNode>
                                    </p:audio>
                                  </p:subTnLst>
                                </p:cTn>
                              </p:par>
                            </p:childTnLst>
                          </p:cTn>
                        </p:par>
                        <p:par>
                          <p:cTn id="59" fill="hold">
                            <p:stCondLst>
                              <p:cond delay="15000"/>
                            </p:stCondLst>
                            <p:childTnLst>
                              <p:par>
                                <p:cTn id="60" presetID="1" presetClass="entr" presetSubtype="0" fill="hold" grpId="0" nodeType="afterEffect">
                                  <p:stCondLst>
                                    <p:cond delay="0"/>
                                  </p:stCondLst>
                                  <p:childTnLst>
                                    <p:set>
                                      <p:cBhvr>
                                        <p:cTn id="61" dur="1" fill="hold">
                                          <p:stCondLst>
                                            <p:cond delay="499"/>
                                          </p:stCondLst>
                                        </p:cTn>
                                        <p:tgtEl>
                                          <p:spTgt spid="2120"/>
                                        </p:tgtEl>
                                        <p:attrNameLst>
                                          <p:attrName>style.visibility</p:attrName>
                                        </p:attrNameLst>
                                      </p:cBhvr>
                                      <p:to>
                                        <p:strVal val="visible"/>
                                      </p:to>
                                    </p:set>
                                  </p:childTnLst>
                                  <p:subTnLst>
                                    <p:audio>
                                      <p:cMediaNode>
                                        <p:cTn display="0" masterRel="sameClick">
                                          <p:stCondLst>
                                            <p:cond evt="begin" delay="0">
                                              <p:tn val="60"/>
                                            </p:cond>
                                          </p:stCondLst>
                                          <p:endCondLst>
                                            <p:cond evt="onStopAudio" delay="0">
                                              <p:tgtEl>
                                                <p:sldTgt/>
                                              </p:tgtEl>
                                            </p:cond>
                                          </p:endCondLst>
                                        </p:cTn>
                                        <p:tgtEl>
                                          <p:sndTgt r:embed="rId4" name="laser.wav"/>
                                        </p:tgtEl>
                                      </p:cMediaNode>
                                    </p:audio>
                                  </p:subTnLst>
                                </p:cTn>
                              </p:par>
                            </p:childTnLst>
                          </p:cTn>
                        </p:par>
                        <p:par>
                          <p:cTn id="62" fill="hold">
                            <p:stCondLst>
                              <p:cond delay="15500"/>
                            </p:stCondLst>
                            <p:childTnLst>
                              <p:par>
                                <p:cTn id="63" presetID="1" presetClass="entr" presetSubtype="0" fill="hold" grpId="0" nodeType="afterEffect">
                                  <p:stCondLst>
                                    <p:cond delay="0"/>
                                  </p:stCondLst>
                                  <p:childTnLst>
                                    <p:set>
                                      <p:cBhvr>
                                        <p:cTn id="64" dur="1" fill="hold">
                                          <p:stCondLst>
                                            <p:cond delay="499"/>
                                          </p:stCondLst>
                                        </p:cTn>
                                        <p:tgtEl>
                                          <p:spTgt spid="2127"/>
                                        </p:tgtEl>
                                        <p:attrNameLst>
                                          <p:attrName>style.visibility</p:attrName>
                                        </p:attrNameLst>
                                      </p:cBhvr>
                                      <p:to>
                                        <p:strVal val="visible"/>
                                      </p:to>
                                    </p:set>
                                  </p:childTnLst>
                                  <p:subTnLst>
                                    <p:audio>
                                      <p:cMediaNode>
                                        <p:cTn display="0" masterRel="sameClick">
                                          <p:stCondLst>
                                            <p:cond evt="begin" delay="0">
                                              <p:tn val="63"/>
                                            </p:cond>
                                          </p:stCondLst>
                                          <p:endCondLst>
                                            <p:cond evt="onStopAudio" delay="0">
                                              <p:tgtEl>
                                                <p:sldTgt/>
                                              </p:tgtEl>
                                            </p:cond>
                                          </p:endCondLst>
                                        </p:cTn>
                                        <p:tgtEl>
                                          <p:sndTgt r:embed="rId4" name="laser.wav"/>
                                        </p:tgtEl>
                                      </p:cMediaNode>
                                    </p:audio>
                                  </p:subTnLst>
                                </p:cTn>
                              </p:par>
                            </p:childTnLst>
                          </p:cTn>
                        </p:par>
                        <p:par>
                          <p:cTn id="65" fill="hold">
                            <p:stCondLst>
                              <p:cond delay="16000"/>
                            </p:stCondLst>
                            <p:childTnLst>
                              <p:par>
                                <p:cTn id="66" presetID="1" presetClass="entr" presetSubtype="0" fill="hold" grpId="0" nodeType="afterEffect">
                                  <p:stCondLst>
                                    <p:cond delay="0"/>
                                  </p:stCondLst>
                                  <p:childTnLst>
                                    <p:set>
                                      <p:cBhvr>
                                        <p:cTn id="67" dur="1" fill="hold">
                                          <p:stCondLst>
                                            <p:cond delay="499"/>
                                          </p:stCondLst>
                                        </p:cTn>
                                        <p:tgtEl>
                                          <p:spTgt spid="2114"/>
                                        </p:tgtEl>
                                        <p:attrNameLst>
                                          <p:attrName>style.visibility</p:attrName>
                                        </p:attrNameLst>
                                      </p:cBhvr>
                                      <p:to>
                                        <p:strVal val="visible"/>
                                      </p:to>
                                    </p:set>
                                  </p:childTnLst>
                                  <p:subTnLst>
                                    <p:audio>
                                      <p:cMediaNode>
                                        <p:cTn display="0" masterRel="sameClick">
                                          <p:stCondLst>
                                            <p:cond evt="begin" delay="0">
                                              <p:tn val="66"/>
                                            </p:cond>
                                          </p:stCondLst>
                                          <p:endCondLst>
                                            <p:cond evt="onStopAudio" delay="0">
                                              <p:tgtEl>
                                                <p:sldTgt/>
                                              </p:tgtEl>
                                            </p:cond>
                                          </p:endCondLst>
                                        </p:cTn>
                                        <p:tgtEl>
                                          <p:sndTgt r:embed="rId4" name="laser.wav"/>
                                        </p:tgtEl>
                                      </p:cMediaNode>
                                    </p:audio>
                                  </p:subTnLst>
                                </p:cTn>
                              </p:par>
                            </p:childTnLst>
                          </p:cTn>
                        </p:par>
                        <p:par>
                          <p:cTn id="68" fill="hold">
                            <p:stCondLst>
                              <p:cond delay="16500"/>
                            </p:stCondLst>
                            <p:childTnLst>
                              <p:par>
                                <p:cTn id="69" presetID="1" presetClass="entr" presetSubtype="0" fill="hold" grpId="0" nodeType="afterEffect">
                                  <p:stCondLst>
                                    <p:cond delay="0"/>
                                  </p:stCondLst>
                                  <p:childTnLst>
                                    <p:set>
                                      <p:cBhvr>
                                        <p:cTn id="70" dur="1" fill="hold">
                                          <p:stCondLst>
                                            <p:cond delay="499"/>
                                          </p:stCondLst>
                                        </p:cTn>
                                        <p:tgtEl>
                                          <p:spTgt spid="2125"/>
                                        </p:tgtEl>
                                        <p:attrNameLst>
                                          <p:attrName>style.visibility</p:attrName>
                                        </p:attrNameLst>
                                      </p:cBhvr>
                                      <p:to>
                                        <p:strVal val="visible"/>
                                      </p:to>
                                    </p:set>
                                  </p:childTnLst>
                                  <p:subTnLst>
                                    <p:audio>
                                      <p:cMediaNode>
                                        <p:cTn display="0" masterRel="sameClick">
                                          <p:stCondLst>
                                            <p:cond evt="begin" delay="0">
                                              <p:tn val="69"/>
                                            </p:cond>
                                          </p:stCondLst>
                                          <p:endCondLst>
                                            <p:cond evt="onStopAudio" delay="0">
                                              <p:tgtEl>
                                                <p:sldTgt/>
                                              </p:tgtEl>
                                            </p:cond>
                                          </p:endCondLst>
                                        </p:cTn>
                                        <p:tgtEl>
                                          <p:sndTgt r:embed="rId4" name="laser.wav"/>
                                        </p:tgtEl>
                                      </p:cMediaNode>
                                    </p:audio>
                                  </p:subTnLst>
                                </p:cTn>
                              </p:par>
                            </p:childTnLst>
                          </p:cTn>
                        </p:par>
                        <p:par>
                          <p:cTn id="71" fill="hold">
                            <p:stCondLst>
                              <p:cond delay="17000"/>
                            </p:stCondLst>
                            <p:childTnLst>
                              <p:par>
                                <p:cTn id="72" presetID="1" presetClass="entr" presetSubtype="0" fill="hold" grpId="0" nodeType="afterEffect">
                                  <p:stCondLst>
                                    <p:cond delay="0"/>
                                  </p:stCondLst>
                                  <p:childTnLst>
                                    <p:set>
                                      <p:cBhvr>
                                        <p:cTn id="73" dur="1" fill="hold">
                                          <p:stCondLst>
                                            <p:cond delay="499"/>
                                          </p:stCondLst>
                                        </p:cTn>
                                        <p:tgtEl>
                                          <p:spTgt spid="2137"/>
                                        </p:tgtEl>
                                        <p:attrNameLst>
                                          <p:attrName>style.visibility</p:attrName>
                                        </p:attrNameLst>
                                      </p:cBhvr>
                                      <p:to>
                                        <p:strVal val="visible"/>
                                      </p:to>
                                    </p:set>
                                  </p:childTnLst>
                                  <p:subTnLst>
                                    <p:audio>
                                      <p:cMediaNode>
                                        <p:cTn display="0" masterRel="sameClick">
                                          <p:stCondLst>
                                            <p:cond evt="begin" delay="0">
                                              <p:tn val="72"/>
                                            </p:cond>
                                          </p:stCondLst>
                                          <p:endCondLst>
                                            <p:cond evt="onStopAudio" delay="0">
                                              <p:tgtEl>
                                                <p:sldTgt/>
                                              </p:tgtEl>
                                            </p:cond>
                                          </p:endCondLst>
                                        </p:cTn>
                                        <p:tgtEl>
                                          <p:sndTgt r:embed="rId4" name="laser.wav"/>
                                        </p:tgtEl>
                                      </p:cMediaNode>
                                    </p:audio>
                                  </p:subTnLst>
                                </p:cTn>
                              </p:par>
                            </p:childTnLst>
                          </p:cTn>
                        </p:par>
                        <p:par>
                          <p:cTn id="74" fill="hold">
                            <p:stCondLst>
                              <p:cond delay="17500"/>
                            </p:stCondLst>
                            <p:childTnLst>
                              <p:par>
                                <p:cTn id="75" presetID="1" presetClass="entr" presetSubtype="0" fill="hold" grpId="0" nodeType="afterEffect">
                                  <p:stCondLst>
                                    <p:cond delay="0"/>
                                  </p:stCondLst>
                                  <p:childTnLst>
                                    <p:set>
                                      <p:cBhvr>
                                        <p:cTn id="76" dur="1" fill="hold">
                                          <p:stCondLst>
                                            <p:cond delay="499"/>
                                          </p:stCondLst>
                                        </p:cTn>
                                        <p:tgtEl>
                                          <p:spTgt spid="2126"/>
                                        </p:tgtEl>
                                        <p:attrNameLst>
                                          <p:attrName>style.visibility</p:attrName>
                                        </p:attrNameLst>
                                      </p:cBhvr>
                                      <p:to>
                                        <p:strVal val="visible"/>
                                      </p:to>
                                    </p:set>
                                  </p:childTnLst>
                                  <p:subTnLst>
                                    <p:audio>
                                      <p:cMediaNode>
                                        <p:cTn display="0" masterRel="sameClick">
                                          <p:stCondLst>
                                            <p:cond evt="begin" delay="0">
                                              <p:tn val="75"/>
                                            </p:cond>
                                          </p:stCondLst>
                                          <p:endCondLst>
                                            <p:cond evt="onStopAudio" delay="0">
                                              <p:tgtEl>
                                                <p:sldTgt/>
                                              </p:tgtEl>
                                            </p:cond>
                                          </p:endCondLst>
                                        </p:cTn>
                                        <p:tgtEl>
                                          <p:sndTgt r:embed="rId4" name="laser.wav"/>
                                        </p:tgtEl>
                                      </p:cMediaNode>
                                    </p:audio>
                                  </p:subTnLst>
                                </p:cTn>
                              </p:par>
                            </p:childTnLst>
                          </p:cTn>
                        </p:par>
                        <p:par>
                          <p:cTn id="77" fill="hold">
                            <p:stCondLst>
                              <p:cond delay="18000"/>
                            </p:stCondLst>
                            <p:childTnLst>
                              <p:par>
                                <p:cTn id="78" presetID="1" presetClass="entr" presetSubtype="0" fill="hold" grpId="0" nodeType="afterEffect">
                                  <p:stCondLst>
                                    <p:cond delay="0"/>
                                  </p:stCondLst>
                                  <p:childTnLst>
                                    <p:set>
                                      <p:cBhvr>
                                        <p:cTn id="79" dur="1" fill="hold">
                                          <p:stCondLst>
                                            <p:cond delay="499"/>
                                          </p:stCondLst>
                                        </p:cTn>
                                        <p:tgtEl>
                                          <p:spTgt spid="2121"/>
                                        </p:tgtEl>
                                        <p:attrNameLst>
                                          <p:attrName>style.visibility</p:attrName>
                                        </p:attrNameLst>
                                      </p:cBhvr>
                                      <p:to>
                                        <p:strVal val="visible"/>
                                      </p:to>
                                    </p:set>
                                  </p:childTnLst>
                                  <p:subTnLst>
                                    <p:audio>
                                      <p:cMediaNode>
                                        <p:cTn display="0" masterRel="sameClick">
                                          <p:stCondLst>
                                            <p:cond evt="begin" delay="0">
                                              <p:tn val="78"/>
                                            </p:cond>
                                          </p:stCondLst>
                                          <p:endCondLst>
                                            <p:cond evt="onStopAudio" delay="0">
                                              <p:tgtEl>
                                                <p:sldTgt/>
                                              </p:tgtEl>
                                            </p:cond>
                                          </p:endCondLst>
                                        </p:cTn>
                                        <p:tgtEl>
                                          <p:sndTgt r:embed="rId4" name="laser.wav"/>
                                        </p:tgtEl>
                                      </p:cMediaNode>
                                    </p:audio>
                                  </p:subTnLst>
                                </p:cTn>
                              </p:par>
                            </p:childTnLst>
                          </p:cTn>
                        </p:par>
                        <p:par>
                          <p:cTn id="80" fill="hold">
                            <p:stCondLst>
                              <p:cond delay="18500"/>
                            </p:stCondLst>
                            <p:childTnLst>
                              <p:par>
                                <p:cTn id="81" presetID="1" presetClass="entr" presetSubtype="0" fill="hold" grpId="0" nodeType="afterEffect">
                                  <p:stCondLst>
                                    <p:cond delay="0"/>
                                  </p:stCondLst>
                                  <p:childTnLst>
                                    <p:set>
                                      <p:cBhvr>
                                        <p:cTn id="82" dur="1" fill="hold">
                                          <p:stCondLst>
                                            <p:cond delay="499"/>
                                          </p:stCondLst>
                                        </p:cTn>
                                        <p:tgtEl>
                                          <p:spTgt spid="2131"/>
                                        </p:tgtEl>
                                        <p:attrNameLst>
                                          <p:attrName>style.visibility</p:attrName>
                                        </p:attrNameLst>
                                      </p:cBhvr>
                                      <p:to>
                                        <p:strVal val="visible"/>
                                      </p:to>
                                    </p:set>
                                  </p:childTnLst>
                                  <p:subTnLst>
                                    <p:audio>
                                      <p:cMediaNode>
                                        <p:cTn display="0" masterRel="sameClick">
                                          <p:stCondLst>
                                            <p:cond evt="begin" delay="0">
                                              <p:tn val="81"/>
                                            </p:cond>
                                          </p:stCondLst>
                                          <p:endCondLst>
                                            <p:cond evt="onStopAudio" delay="0">
                                              <p:tgtEl>
                                                <p:sldTgt/>
                                              </p:tgtEl>
                                            </p:cond>
                                          </p:endCondLst>
                                        </p:cTn>
                                        <p:tgtEl>
                                          <p:sndTgt r:embed="rId4" name="laser.wav"/>
                                        </p:tgtEl>
                                      </p:cMediaNode>
                                    </p:audio>
                                  </p:subTnLst>
                                </p:cTn>
                              </p:par>
                            </p:childTnLst>
                          </p:cTn>
                        </p:par>
                        <p:par>
                          <p:cTn id="83" fill="hold">
                            <p:stCondLst>
                              <p:cond delay="19000"/>
                            </p:stCondLst>
                            <p:childTnLst>
                              <p:par>
                                <p:cTn id="84" presetID="1" presetClass="entr" presetSubtype="0" fill="hold" grpId="0" nodeType="afterEffect">
                                  <p:stCondLst>
                                    <p:cond delay="0"/>
                                  </p:stCondLst>
                                  <p:childTnLst>
                                    <p:set>
                                      <p:cBhvr>
                                        <p:cTn id="85" dur="1" fill="hold">
                                          <p:stCondLst>
                                            <p:cond delay="499"/>
                                          </p:stCondLst>
                                        </p:cTn>
                                        <p:tgtEl>
                                          <p:spTgt spid="2116"/>
                                        </p:tgtEl>
                                        <p:attrNameLst>
                                          <p:attrName>style.visibility</p:attrName>
                                        </p:attrNameLst>
                                      </p:cBhvr>
                                      <p:to>
                                        <p:strVal val="visible"/>
                                      </p:to>
                                    </p:set>
                                  </p:childTnLst>
                                  <p:subTnLst>
                                    <p:audio>
                                      <p:cMediaNode>
                                        <p:cTn display="0" masterRel="sameClick">
                                          <p:stCondLst>
                                            <p:cond evt="begin" delay="0">
                                              <p:tn val="84"/>
                                            </p:cond>
                                          </p:stCondLst>
                                          <p:endCondLst>
                                            <p:cond evt="onStopAudio" delay="0">
                                              <p:tgtEl>
                                                <p:sldTgt/>
                                              </p:tgtEl>
                                            </p:cond>
                                          </p:endCondLst>
                                        </p:cTn>
                                        <p:tgtEl>
                                          <p:sndTgt r:embed="rId4" name="laser.wav"/>
                                        </p:tgtEl>
                                      </p:cMediaNode>
                                    </p:audio>
                                  </p:subTnLst>
                                </p:cTn>
                              </p:par>
                            </p:childTnLst>
                          </p:cTn>
                        </p:par>
                        <p:par>
                          <p:cTn id="86" fill="hold">
                            <p:stCondLst>
                              <p:cond delay="19500"/>
                            </p:stCondLst>
                            <p:childTnLst>
                              <p:par>
                                <p:cTn id="87" presetID="1" presetClass="entr" presetSubtype="0" fill="hold" grpId="0" nodeType="afterEffect">
                                  <p:stCondLst>
                                    <p:cond delay="0"/>
                                  </p:stCondLst>
                                  <p:childTnLst>
                                    <p:set>
                                      <p:cBhvr>
                                        <p:cTn id="88" dur="1" fill="hold">
                                          <p:stCondLst>
                                            <p:cond delay="499"/>
                                          </p:stCondLst>
                                        </p:cTn>
                                        <p:tgtEl>
                                          <p:spTgt spid="2123"/>
                                        </p:tgtEl>
                                        <p:attrNameLst>
                                          <p:attrName>style.visibility</p:attrName>
                                        </p:attrNameLst>
                                      </p:cBhvr>
                                      <p:to>
                                        <p:strVal val="visible"/>
                                      </p:to>
                                    </p:set>
                                  </p:childTnLst>
                                  <p:subTnLst>
                                    <p:audio>
                                      <p:cMediaNode>
                                        <p:cTn display="0" masterRel="sameClick">
                                          <p:stCondLst>
                                            <p:cond evt="begin" delay="0">
                                              <p:tn val="87"/>
                                            </p:cond>
                                          </p:stCondLst>
                                          <p:endCondLst>
                                            <p:cond evt="onStopAudio" delay="0">
                                              <p:tgtEl>
                                                <p:sldTgt/>
                                              </p:tgtEl>
                                            </p:cond>
                                          </p:endCondLst>
                                        </p:cTn>
                                        <p:tgtEl>
                                          <p:sndTgt r:embed="rId4" name="laser.wav"/>
                                        </p:tgtEl>
                                      </p:cMediaNode>
                                    </p:audio>
                                  </p:subTnLst>
                                </p:cTn>
                              </p:par>
                            </p:childTnLst>
                          </p:cTn>
                        </p:par>
                        <p:par>
                          <p:cTn id="89" fill="hold">
                            <p:stCondLst>
                              <p:cond delay="20000"/>
                            </p:stCondLst>
                            <p:childTnLst>
                              <p:par>
                                <p:cTn id="90" presetID="1" presetClass="entr" presetSubtype="0" fill="hold" grpId="0" nodeType="afterEffect">
                                  <p:stCondLst>
                                    <p:cond delay="0"/>
                                  </p:stCondLst>
                                  <p:childTnLst>
                                    <p:set>
                                      <p:cBhvr>
                                        <p:cTn id="91" dur="1" fill="hold">
                                          <p:stCondLst>
                                            <p:cond delay="499"/>
                                          </p:stCondLst>
                                        </p:cTn>
                                        <p:tgtEl>
                                          <p:spTgt spid="2135"/>
                                        </p:tgtEl>
                                        <p:attrNameLst>
                                          <p:attrName>style.visibility</p:attrName>
                                        </p:attrNameLst>
                                      </p:cBhvr>
                                      <p:to>
                                        <p:strVal val="visible"/>
                                      </p:to>
                                    </p:set>
                                  </p:childTnLst>
                                  <p:subTnLst>
                                    <p:audio>
                                      <p:cMediaNode>
                                        <p:cTn display="0" masterRel="sameClick">
                                          <p:stCondLst>
                                            <p:cond evt="begin" delay="0">
                                              <p:tn val="90"/>
                                            </p:cond>
                                          </p:stCondLst>
                                          <p:endCondLst>
                                            <p:cond evt="onStopAudio" delay="0">
                                              <p:tgtEl>
                                                <p:sldTgt/>
                                              </p:tgtEl>
                                            </p:cond>
                                          </p:endCondLst>
                                        </p:cTn>
                                        <p:tgtEl>
                                          <p:sndTgt r:embed="rId4" name="laser.wav"/>
                                        </p:tgtEl>
                                      </p:cMediaNode>
                                    </p:audio>
                                  </p:subTnLst>
                                </p:cTn>
                              </p:par>
                            </p:childTnLst>
                          </p:cTn>
                        </p:par>
                        <p:par>
                          <p:cTn id="92" fill="hold">
                            <p:stCondLst>
                              <p:cond delay="20500"/>
                            </p:stCondLst>
                            <p:childTnLst>
                              <p:par>
                                <p:cTn id="93" presetID="1" presetClass="entr" presetSubtype="0" fill="hold" grpId="0" nodeType="afterEffect">
                                  <p:stCondLst>
                                    <p:cond delay="0"/>
                                  </p:stCondLst>
                                  <p:childTnLst>
                                    <p:set>
                                      <p:cBhvr>
                                        <p:cTn id="94" dur="1" fill="hold">
                                          <p:stCondLst>
                                            <p:cond delay="499"/>
                                          </p:stCondLst>
                                        </p:cTn>
                                        <p:tgtEl>
                                          <p:spTgt spid="2128"/>
                                        </p:tgtEl>
                                        <p:attrNameLst>
                                          <p:attrName>style.visibility</p:attrName>
                                        </p:attrNameLst>
                                      </p:cBhvr>
                                      <p:to>
                                        <p:strVal val="visible"/>
                                      </p:to>
                                    </p:set>
                                  </p:childTnLst>
                                  <p:subTnLst>
                                    <p:audio>
                                      <p:cMediaNode>
                                        <p:cTn display="0" masterRel="sameClick">
                                          <p:stCondLst>
                                            <p:cond evt="begin" delay="0">
                                              <p:tn val="93"/>
                                            </p:cond>
                                          </p:stCondLst>
                                          <p:endCondLst>
                                            <p:cond evt="onStopAudio" delay="0">
                                              <p:tgtEl>
                                                <p:sldTgt/>
                                              </p:tgtEl>
                                            </p:cond>
                                          </p:endCondLst>
                                        </p:cTn>
                                        <p:tgtEl>
                                          <p:sndTgt r:embed="rId4" name="laser.wav"/>
                                        </p:tgtEl>
                                      </p:cMediaNode>
                                    </p:audio>
                                  </p:subTnLst>
                                </p:cTn>
                              </p:par>
                            </p:childTnLst>
                          </p:cTn>
                        </p:par>
                        <p:par>
                          <p:cTn id="95" fill="hold">
                            <p:stCondLst>
                              <p:cond delay="21000"/>
                            </p:stCondLst>
                            <p:childTnLst>
                              <p:par>
                                <p:cTn id="96" presetID="1" presetClass="entr" presetSubtype="0" fill="hold" grpId="0" nodeType="afterEffect">
                                  <p:stCondLst>
                                    <p:cond delay="0"/>
                                  </p:stCondLst>
                                  <p:childTnLst>
                                    <p:set>
                                      <p:cBhvr>
                                        <p:cTn id="97" dur="1" fill="hold">
                                          <p:stCondLst>
                                            <p:cond delay="499"/>
                                          </p:stCondLst>
                                        </p:cTn>
                                        <p:tgtEl>
                                          <p:spTgt spid="2122"/>
                                        </p:tgtEl>
                                        <p:attrNameLst>
                                          <p:attrName>style.visibility</p:attrName>
                                        </p:attrNameLst>
                                      </p:cBhvr>
                                      <p:to>
                                        <p:strVal val="visible"/>
                                      </p:to>
                                    </p:set>
                                  </p:childTnLst>
                                  <p:subTnLst>
                                    <p:audio>
                                      <p:cMediaNode>
                                        <p:cTn display="0" masterRel="sameClick">
                                          <p:stCondLst>
                                            <p:cond evt="begin" delay="0">
                                              <p:tn val="96"/>
                                            </p:cond>
                                          </p:stCondLst>
                                          <p:endCondLst>
                                            <p:cond evt="onStopAudio" delay="0">
                                              <p:tgtEl>
                                                <p:sldTgt/>
                                              </p:tgtEl>
                                            </p:cond>
                                          </p:endCondLst>
                                        </p:cTn>
                                        <p:tgtEl>
                                          <p:sndTgt r:embed="rId4" name="laser.wav"/>
                                        </p:tgtEl>
                                      </p:cMediaNode>
                                    </p:audio>
                                  </p:subTnLst>
                                </p:cTn>
                              </p:par>
                            </p:childTnLst>
                          </p:cTn>
                        </p:par>
                        <p:par>
                          <p:cTn id="98" fill="hold">
                            <p:stCondLst>
                              <p:cond delay="21500"/>
                            </p:stCondLst>
                            <p:childTnLst>
                              <p:par>
                                <p:cTn id="99" presetID="1" presetClass="entr" presetSubtype="0" fill="hold" grpId="0" nodeType="afterEffect">
                                  <p:stCondLst>
                                    <p:cond delay="0"/>
                                  </p:stCondLst>
                                  <p:childTnLst>
                                    <p:set>
                                      <p:cBhvr>
                                        <p:cTn id="100" dur="1" fill="hold">
                                          <p:stCondLst>
                                            <p:cond delay="499"/>
                                          </p:stCondLst>
                                        </p:cTn>
                                        <p:tgtEl>
                                          <p:spTgt spid="2119"/>
                                        </p:tgtEl>
                                        <p:attrNameLst>
                                          <p:attrName>style.visibility</p:attrName>
                                        </p:attrNameLst>
                                      </p:cBhvr>
                                      <p:to>
                                        <p:strVal val="visible"/>
                                      </p:to>
                                    </p:set>
                                  </p:childTnLst>
                                  <p:subTnLst>
                                    <p:audio>
                                      <p:cMediaNode>
                                        <p:cTn display="0" masterRel="sameClick">
                                          <p:stCondLst>
                                            <p:cond evt="begin" delay="0">
                                              <p:tn val="99"/>
                                            </p:cond>
                                          </p:stCondLst>
                                          <p:endCondLst>
                                            <p:cond evt="onStopAudio" delay="0">
                                              <p:tgtEl>
                                                <p:sldTgt/>
                                              </p:tgtEl>
                                            </p:cond>
                                          </p:endCondLst>
                                        </p:cTn>
                                        <p:tgtEl>
                                          <p:sndTgt r:embed="rId4" name="laser.wav"/>
                                        </p:tgtEl>
                                      </p:cMediaNode>
                                    </p:audio>
                                  </p:subTnLst>
                                </p:cTn>
                              </p:par>
                            </p:childTnLst>
                          </p:cTn>
                        </p:par>
                        <p:par>
                          <p:cTn id="101" fill="hold">
                            <p:stCondLst>
                              <p:cond delay="22000"/>
                            </p:stCondLst>
                            <p:childTnLst>
                              <p:par>
                                <p:cTn id="102" presetID="1" presetClass="entr" presetSubtype="0" fill="hold" grpId="0" nodeType="afterEffect">
                                  <p:stCondLst>
                                    <p:cond delay="0"/>
                                  </p:stCondLst>
                                  <p:childTnLst>
                                    <p:set>
                                      <p:cBhvr>
                                        <p:cTn id="103" dur="1" fill="hold">
                                          <p:stCondLst>
                                            <p:cond delay="499"/>
                                          </p:stCondLst>
                                        </p:cTn>
                                        <p:tgtEl>
                                          <p:spTgt spid="2130"/>
                                        </p:tgtEl>
                                        <p:attrNameLst>
                                          <p:attrName>style.visibility</p:attrName>
                                        </p:attrNameLst>
                                      </p:cBhvr>
                                      <p:to>
                                        <p:strVal val="visible"/>
                                      </p:to>
                                    </p:set>
                                  </p:childTnLst>
                                  <p:subTnLst>
                                    <p:audio>
                                      <p:cMediaNode>
                                        <p:cTn display="0" masterRel="sameClick">
                                          <p:stCondLst>
                                            <p:cond evt="begin" delay="0">
                                              <p:tn val="102"/>
                                            </p:cond>
                                          </p:stCondLst>
                                          <p:endCondLst>
                                            <p:cond evt="onStopAudio" delay="0">
                                              <p:tgtEl>
                                                <p:sldTgt/>
                                              </p:tgtEl>
                                            </p:cond>
                                          </p:endCondLst>
                                        </p:cTn>
                                        <p:tgtEl>
                                          <p:sndTgt r:embed="rId4" name="laser.wav"/>
                                        </p:tgtEl>
                                      </p:cMediaNode>
                                    </p:audio>
                                  </p:subTnLst>
                                </p:cTn>
                              </p:par>
                            </p:childTnLst>
                          </p:cTn>
                        </p:par>
                        <p:par>
                          <p:cTn id="104" fill="hold">
                            <p:stCondLst>
                              <p:cond delay="22500"/>
                            </p:stCondLst>
                            <p:childTnLst>
                              <p:par>
                                <p:cTn id="105" presetID="1" presetClass="entr" presetSubtype="0" fill="hold" grpId="0" nodeType="afterEffect" nodePh="1">
                                  <p:stCondLst>
                                    <p:cond delay="0"/>
                                  </p:stCondLst>
                                  <p:endCondLst>
                                    <p:cond evt="begin" delay="0">
                                      <p:tn val="105"/>
                                    </p:cond>
                                  </p:endCondLst>
                                  <p:childTnLst>
                                    <p:set>
                                      <p:cBhvr>
                                        <p:cTn id="106" dur="1" fill="hold">
                                          <p:stCondLst>
                                            <p:cond delay="0"/>
                                          </p:stCondLst>
                                        </p:cTn>
                                        <p:tgtEl>
                                          <p:spTgt spid="2172"/>
                                        </p:tgtEl>
                                        <p:attrNameLst>
                                          <p:attrName>style.visibility</p:attrName>
                                        </p:attrNameLst>
                                      </p:cBhvr>
                                      <p:to>
                                        <p:strVal val="visible"/>
                                      </p:to>
                                    </p:set>
                                  </p:childTnLst>
                                  <p:subTnLst>
                                    <p:audio>
                                      <p:cMediaNode>
                                        <p:cTn display="0" masterRel="sameClick">
                                          <p:stCondLst>
                                            <p:cond evt="begin" delay="0">
                                              <p:tn val="105"/>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2" grpId="0" animBg="1"/>
      <p:bldP spid="2112" grpId="0" animBg="1" autoUpdateAnimBg="0"/>
      <p:bldP spid="2114" grpId="0" animBg="1" autoUpdateAnimBg="0"/>
      <p:bldP spid="2115" grpId="0" animBg="1" autoUpdateAnimBg="0"/>
      <p:bldP spid="2116" grpId="0" animBg="1" autoUpdateAnimBg="0"/>
      <p:bldP spid="2117" grpId="0" animBg="1" autoUpdateAnimBg="0"/>
      <p:bldP spid="2118" grpId="0" animBg="1" autoUpdateAnimBg="0"/>
      <p:bldP spid="2119" grpId="0" animBg="1" autoUpdateAnimBg="0"/>
      <p:bldP spid="2120" grpId="0" animBg="1" autoUpdateAnimBg="0"/>
      <p:bldP spid="2121" grpId="0" animBg="1" autoUpdateAnimBg="0"/>
      <p:bldP spid="2122" grpId="0" animBg="1" autoUpdateAnimBg="0"/>
      <p:bldP spid="2123" grpId="0" animBg="1" autoUpdateAnimBg="0"/>
      <p:bldP spid="2124" grpId="0" animBg="1" autoUpdateAnimBg="0"/>
      <p:bldP spid="2125" grpId="0" animBg="1" autoUpdateAnimBg="0"/>
      <p:bldP spid="2126" grpId="0" animBg="1" autoUpdateAnimBg="0"/>
      <p:bldP spid="2127" grpId="0" animBg="1" autoUpdateAnimBg="0"/>
      <p:bldP spid="2128" grpId="0" animBg="1" autoUpdateAnimBg="0"/>
      <p:bldP spid="2129" grpId="0" animBg="1" autoUpdateAnimBg="0"/>
      <p:bldP spid="2130" grpId="0" animBg="1" autoUpdateAnimBg="0"/>
      <p:bldP spid="2131" grpId="0" animBg="1" autoUpdateAnimBg="0"/>
      <p:bldP spid="2132" grpId="0" animBg="1" autoUpdateAnimBg="0"/>
      <p:bldP spid="2133" grpId="0" animBg="1" autoUpdateAnimBg="0"/>
      <p:bldP spid="2134" grpId="0" animBg="1" autoUpdateAnimBg="0"/>
      <p:bldP spid="2135" grpId="0" animBg="1" autoUpdateAnimBg="0"/>
      <p:bldP spid="2136" grpId="0" animBg="1" autoUpdateAnimBg="0"/>
      <p:bldP spid="2137" grpId="0" animBg="1" autoUpdateAnimBg="0"/>
      <p:bldP spid="2113" grpId="0" animBg="1" autoUpdateAnimBg="0"/>
      <p:bldP spid="2138" grpId="0" animBg="1" autoUpdateAnimBg="0"/>
      <p:bldP spid="2139" grpId="0" animBg="1" autoUpdateAnimBg="0"/>
      <p:bldP spid="2140" grpId="0" animBg="1" autoUpdateAnimBg="0"/>
      <p:bldP spid="2141"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3200" b="1">
                <a:solidFill>
                  <a:schemeClr val="bg1"/>
                </a:solidFill>
                <a:effectLst>
                  <a:outerShdw blurRad="38100" dist="38100" dir="2700000" algn="tl">
                    <a:srgbClr val="000000"/>
                  </a:outerShdw>
                </a:effectLst>
              </a:rPr>
              <a:t>Найти проценты от числа:</a:t>
            </a:r>
          </a:p>
          <a:p>
            <a:pPr algn="ctr">
              <a:defRPr/>
            </a:pPr>
            <a:endParaRPr lang="ru-RU" sz="3200" b="1">
              <a:solidFill>
                <a:schemeClr val="bg1"/>
              </a:solidFill>
              <a:effectLst>
                <a:outerShdw blurRad="38100" dist="38100" dir="2700000" algn="tl">
                  <a:srgbClr val="000000"/>
                </a:outerShdw>
              </a:effectLst>
            </a:endParaRPr>
          </a:p>
          <a:p>
            <a:pPr algn="ctr">
              <a:defRPr/>
            </a:pPr>
            <a:r>
              <a:rPr lang="ru-RU" sz="3200" b="1">
                <a:solidFill>
                  <a:schemeClr val="bg1"/>
                </a:solidFill>
                <a:effectLst>
                  <a:outerShdw blurRad="38100" dist="38100" dir="2700000" algn="tl">
                    <a:srgbClr val="000000"/>
                  </a:outerShdw>
                </a:effectLst>
              </a:rPr>
              <a:t>15% от  60</a:t>
            </a:r>
          </a:p>
          <a:p>
            <a:pPr algn="ctr">
              <a:defRPr/>
            </a:pPr>
            <a:r>
              <a:rPr lang="ru-RU" sz="3200" b="1">
                <a:solidFill>
                  <a:schemeClr val="bg1"/>
                </a:solidFill>
                <a:effectLst>
                  <a:outerShdw blurRad="38100" dist="38100" dir="2700000" algn="tl">
                    <a:srgbClr val="000000"/>
                  </a:outerShdw>
                </a:effectLst>
              </a:rPr>
              <a:t>25%  от 240</a:t>
            </a:r>
            <a:endParaRPr lang="en-US" sz="3200" b="1">
              <a:solidFill>
                <a:schemeClr val="bg1"/>
              </a:solidFill>
              <a:effectLst>
                <a:outerShdw blurRad="38100" dist="38100" dir="2700000" algn="tl">
                  <a:srgbClr val="000000"/>
                </a:outerShdw>
              </a:effectLst>
            </a:endParaRPr>
          </a:p>
        </p:txBody>
      </p:sp>
      <p:sp>
        <p:nvSpPr>
          <p:cNvPr id="26627"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7200" b="1">
                <a:solidFill>
                  <a:schemeClr val="bg1"/>
                </a:solidFill>
                <a:effectLst>
                  <a:outerShdw blurRad="38100" dist="38100" dir="2700000" algn="tl">
                    <a:srgbClr val="000000"/>
                  </a:outerShdw>
                </a:effectLst>
              </a:rPr>
              <a:t>9     60</a:t>
            </a:r>
            <a:endParaRPr lang="en-US" sz="7200" b="1">
              <a:solidFill>
                <a:schemeClr val="bg1"/>
              </a:solidFill>
              <a:effectLst>
                <a:outerShdw blurRad="38100" dist="38100" dir="2700000" algn="tl">
                  <a:srgbClr val="000000"/>
                </a:outerShdw>
              </a:effectLst>
            </a:endParaRPr>
          </a:p>
        </p:txBody>
      </p:sp>
      <p:sp>
        <p:nvSpPr>
          <p:cNvPr id="26628"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Проценты</a:t>
            </a:r>
          </a:p>
          <a:p>
            <a:pPr algn="ctr">
              <a:defRPr/>
            </a:pPr>
            <a:r>
              <a:rPr lang="ru-RU" sz="4000">
                <a:solidFill>
                  <a:srgbClr val="FFCC00"/>
                </a:solidFill>
                <a:latin typeface="Impact" pitchFamily="34" charset="0"/>
              </a:rPr>
              <a:t> </a:t>
            </a:r>
            <a:r>
              <a:rPr lang="en-US" sz="4000">
                <a:solidFill>
                  <a:srgbClr val="FFCC00"/>
                </a:solidFill>
                <a:latin typeface="Impact" pitchFamily="34" charset="0"/>
              </a:rPr>
              <a:t>300</a:t>
            </a:r>
          </a:p>
        </p:txBody>
      </p:sp>
      <p:sp>
        <p:nvSpPr>
          <p:cNvPr id="26629"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6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nimBg="1"/>
      <p:bldP spid="2662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spect="1" noChangeArrowheads="1"/>
          </p:cNvSpPr>
          <p:nvPr/>
        </p:nvSpPr>
        <p:spPr bwMode="auto">
          <a:xfrm>
            <a:off x="0" y="-28575"/>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3200" b="1">
                <a:solidFill>
                  <a:schemeClr val="bg1"/>
                </a:solidFill>
                <a:effectLst>
                  <a:outerShdw blurRad="38100" dist="38100" dir="2700000" algn="tl">
                    <a:srgbClr val="000000"/>
                  </a:outerShdw>
                </a:effectLst>
              </a:rPr>
              <a:t>В первый день в магазине продали</a:t>
            </a:r>
          </a:p>
          <a:p>
            <a:pPr algn="ctr">
              <a:defRPr/>
            </a:pPr>
            <a:r>
              <a:rPr lang="ru-RU" sz="3200" b="1">
                <a:solidFill>
                  <a:schemeClr val="bg1"/>
                </a:solidFill>
                <a:effectLst>
                  <a:outerShdw blurRad="38100" dist="38100" dir="2700000" algn="tl">
                    <a:srgbClr val="000000"/>
                  </a:outerShdw>
                </a:effectLst>
              </a:rPr>
              <a:t>40% всех овощей, во второй </a:t>
            </a:r>
          </a:p>
          <a:p>
            <a:pPr algn="ctr">
              <a:defRPr/>
            </a:pPr>
            <a:r>
              <a:rPr lang="ru-RU" sz="3200" b="1">
                <a:solidFill>
                  <a:schemeClr val="bg1"/>
                </a:solidFill>
                <a:effectLst>
                  <a:outerShdw blurRad="38100" dist="38100" dir="2700000" algn="tl">
                    <a:srgbClr val="000000"/>
                  </a:outerShdw>
                </a:effectLst>
              </a:rPr>
              <a:t>день 35% всех овощей.</a:t>
            </a:r>
          </a:p>
          <a:p>
            <a:pPr algn="ctr">
              <a:defRPr/>
            </a:pPr>
            <a:r>
              <a:rPr lang="ru-RU" sz="3200" b="1">
                <a:solidFill>
                  <a:schemeClr val="bg1"/>
                </a:solidFill>
                <a:effectLst>
                  <a:outerShdw blurRad="38100" dist="38100" dir="2700000" algn="tl">
                    <a:srgbClr val="000000"/>
                  </a:outerShdw>
                </a:effectLst>
              </a:rPr>
              <a:t> Сколько кг  овощей было в магазине,</a:t>
            </a:r>
          </a:p>
          <a:p>
            <a:pPr algn="ctr">
              <a:defRPr/>
            </a:pPr>
            <a:r>
              <a:rPr lang="ru-RU" sz="3200" b="1">
                <a:solidFill>
                  <a:schemeClr val="bg1"/>
                </a:solidFill>
                <a:effectLst>
                  <a:outerShdw blurRad="38100" dist="38100" dir="2700000" algn="tl">
                    <a:srgbClr val="000000"/>
                  </a:outerShdw>
                </a:effectLst>
              </a:rPr>
              <a:t> если осталось в нём 75 кг овощей?</a:t>
            </a:r>
            <a:endParaRPr lang="en-US" sz="3200" b="1">
              <a:solidFill>
                <a:schemeClr val="bg1"/>
              </a:solidFill>
              <a:effectLst>
                <a:outerShdw blurRad="38100" dist="38100" dir="2700000" algn="tl">
                  <a:srgbClr val="000000"/>
                </a:outerShdw>
              </a:effectLst>
            </a:endParaRPr>
          </a:p>
        </p:txBody>
      </p:sp>
      <p:sp>
        <p:nvSpPr>
          <p:cNvPr id="27651"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7200" b="1">
                <a:solidFill>
                  <a:schemeClr val="bg1"/>
                </a:solidFill>
                <a:effectLst>
                  <a:outerShdw blurRad="38100" dist="38100" dir="2700000" algn="tl">
                    <a:srgbClr val="000000"/>
                  </a:outerShdw>
                </a:effectLst>
              </a:rPr>
              <a:t>300 кг</a:t>
            </a:r>
            <a:endParaRPr lang="en-US" sz="7200" b="1">
              <a:solidFill>
                <a:schemeClr val="bg1"/>
              </a:solidFill>
              <a:effectLst>
                <a:outerShdw blurRad="38100" dist="38100" dir="2700000" algn="tl">
                  <a:srgbClr val="000000"/>
                </a:outerShdw>
              </a:effectLst>
            </a:endParaRPr>
          </a:p>
        </p:txBody>
      </p:sp>
      <p:sp>
        <p:nvSpPr>
          <p:cNvPr id="27652"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Проценты</a:t>
            </a:r>
          </a:p>
          <a:p>
            <a:pPr algn="ctr">
              <a:defRPr/>
            </a:pPr>
            <a:r>
              <a:rPr lang="ru-RU" sz="4000">
                <a:solidFill>
                  <a:srgbClr val="FFCC00"/>
                </a:solidFill>
                <a:latin typeface="Impact" pitchFamily="34" charset="0"/>
              </a:rPr>
              <a:t> </a:t>
            </a:r>
            <a:r>
              <a:rPr lang="en-US" sz="4000">
                <a:solidFill>
                  <a:srgbClr val="FFCC00"/>
                </a:solidFill>
                <a:latin typeface="Impact" pitchFamily="34" charset="0"/>
              </a:rPr>
              <a:t>400</a:t>
            </a:r>
          </a:p>
        </p:txBody>
      </p:sp>
      <p:sp>
        <p:nvSpPr>
          <p:cNvPr id="27653"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6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nimBg="1"/>
      <p:bldP spid="2765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endParaRPr lang="ru-RU" sz="3200" b="1">
              <a:solidFill>
                <a:schemeClr val="bg1"/>
              </a:solidFill>
              <a:effectLst>
                <a:outerShdw blurRad="38100" dist="38100" dir="2700000" algn="tl">
                  <a:srgbClr val="000000"/>
                </a:outerShdw>
              </a:effectLst>
            </a:endParaRPr>
          </a:p>
          <a:p>
            <a:pPr algn="ctr">
              <a:defRPr/>
            </a:pPr>
            <a:r>
              <a:rPr lang="ru-RU" sz="3200" b="1">
                <a:solidFill>
                  <a:schemeClr val="bg1"/>
                </a:solidFill>
                <a:effectLst>
                  <a:outerShdw blurRad="38100" dist="38100" dir="2700000" algn="tl">
                    <a:srgbClr val="000000"/>
                  </a:outerShdw>
                </a:effectLst>
              </a:rPr>
              <a:t>В классе 20 учеников. Сколько</a:t>
            </a:r>
          </a:p>
          <a:p>
            <a:pPr algn="ctr">
              <a:defRPr/>
            </a:pPr>
            <a:r>
              <a:rPr lang="ru-RU" sz="3200" b="1">
                <a:solidFill>
                  <a:schemeClr val="bg1"/>
                </a:solidFill>
                <a:effectLst>
                  <a:outerShdw blurRad="38100" dist="38100" dir="2700000" algn="tl">
                    <a:srgbClr val="000000"/>
                  </a:outerShdw>
                </a:effectLst>
              </a:rPr>
              <a:t> процентов класса составляют девочки,</a:t>
            </a:r>
          </a:p>
          <a:p>
            <a:pPr algn="ctr">
              <a:defRPr/>
            </a:pPr>
            <a:r>
              <a:rPr lang="ru-RU" sz="3200" b="1">
                <a:solidFill>
                  <a:schemeClr val="bg1"/>
                </a:solidFill>
                <a:effectLst>
                  <a:outerShdw blurRad="38100" dist="38100" dir="2700000" algn="tl">
                    <a:srgbClr val="000000"/>
                  </a:outerShdw>
                </a:effectLst>
              </a:rPr>
              <a:t>если в классе 15 мальчиков?</a:t>
            </a:r>
            <a:endParaRPr lang="en-US" sz="3200" b="1">
              <a:solidFill>
                <a:schemeClr val="bg1"/>
              </a:solidFill>
              <a:effectLst>
                <a:outerShdw blurRad="38100" dist="38100" dir="2700000" algn="tl">
                  <a:srgbClr val="000000"/>
                </a:outerShdw>
              </a:effectLst>
            </a:endParaRPr>
          </a:p>
        </p:txBody>
      </p:sp>
      <p:sp>
        <p:nvSpPr>
          <p:cNvPr id="28675"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7200" b="1">
                <a:solidFill>
                  <a:schemeClr val="bg1"/>
                </a:solidFill>
                <a:effectLst>
                  <a:outerShdw blurRad="38100" dist="38100" dir="2700000" algn="tl">
                    <a:srgbClr val="000000"/>
                  </a:outerShdw>
                </a:effectLst>
              </a:rPr>
              <a:t>25%</a:t>
            </a:r>
            <a:endParaRPr lang="en-US" sz="7200" b="1">
              <a:solidFill>
                <a:schemeClr val="bg1"/>
              </a:solidFill>
              <a:effectLst>
                <a:outerShdw blurRad="38100" dist="38100" dir="2700000" algn="tl">
                  <a:srgbClr val="000000"/>
                </a:outerShdw>
              </a:effectLst>
            </a:endParaRPr>
          </a:p>
        </p:txBody>
      </p:sp>
      <p:sp>
        <p:nvSpPr>
          <p:cNvPr id="28676"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Проценты</a:t>
            </a:r>
          </a:p>
          <a:p>
            <a:pPr algn="ctr">
              <a:defRPr/>
            </a:pPr>
            <a:r>
              <a:rPr lang="ru-RU" sz="3200">
                <a:solidFill>
                  <a:srgbClr val="FFCC00"/>
                </a:solidFill>
                <a:latin typeface="Impact" pitchFamily="34" charset="0"/>
              </a:rPr>
              <a:t> </a:t>
            </a:r>
            <a:r>
              <a:rPr lang="en-US" sz="3200">
                <a:solidFill>
                  <a:srgbClr val="FFCC00"/>
                </a:solidFill>
                <a:latin typeface="Impact" pitchFamily="34" charset="0"/>
              </a:rPr>
              <a:t>500</a:t>
            </a:r>
          </a:p>
        </p:txBody>
      </p:sp>
      <p:sp>
        <p:nvSpPr>
          <p:cNvPr id="28677"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nimBg="1"/>
      <p:bldP spid="2867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3200" b="1">
                <a:solidFill>
                  <a:schemeClr val="bg1"/>
                </a:solidFill>
                <a:effectLst>
                  <a:outerShdw blurRad="38100" dist="38100" dir="2700000" algn="tl">
                    <a:srgbClr val="000000"/>
                  </a:outerShdw>
                </a:effectLst>
              </a:rPr>
              <a:t>Чему равна площадь квадрата,</a:t>
            </a:r>
          </a:p>
          <a:p>
            <a:pPr algn="ctr">
              <a:defRPr/>
            </a:pPr>
            <a:r>
              <a:rPr lang="ru-RU" sz="3200" b="1">
                <a:solidFill>
                  <a:schemeClr val="bg1"/>
                </a:solidFill>
                <a:effectLst>
                  <a:outerShdw blurRad="38100" dist="38100" dir="2700000" algn="tl">
                    <a:srgbClr val="000000"/>
                  </a:outerShdw>
                </a:effectLst>
              </a:rPr>
              <a:t> если его периметр равен 3,6 см?</a:t>
            </a:r>
            <a:endParaRPr lang="en-US" sz="3200" b="1">
              <a:solidFill>
                <a:schemeClr val="bg1"/>
              </a:solidFill>
              <a:effectLst>
                <a:outerShdw blurRad="38100" dist="38100" dir="2700000" algn="tl">
                  <a:srgbClr val="000000"/>
                </a:outerShdw>
              </a:effectLst>
            </a:endParaRPr>
          </a:p>
        </p:txBody>
      </p:sp>
      <p:sp>
        <p:nvSpPr>
          <p:cNvPr id="29699" name="Rectangle 3"/>
          <p:cNvSpPr>
            <a:spLocks noChangeAspect="1" noChangeArrowheads="1"/>
          </p:cNvSpPr>
          <p:nvPr/>
        </p:nvSpPr>
        <p:spPr bwMode="auto">
          <a:xfrm>
            <a:off x="0" y="3430588"/>
            <a:ext cx="9144000" cy="3427412"/>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3200" b="1">
                <a:solidFill>
                  <a:schemeClr val="bg1"/>
                </a:solidFill>
                <a:effectLst>
                  <a:outerShdw blurRad="38100" dist="38100" dir="2700000" algn="tl">
                    <a:srgbClr val="000000"/>
                  </a:outerShdw>
                </a:effectLst>
              </a:rPr>
              <a:t>0,81 кв.см</a:t>
            </a:r>
            <a:endParaRPr lang="en-US" sz="3200" b="1">
              <a:solidFill>
                <a:schemeClr val="bg1"/>
              </a:solidFill>
              <a:effectLst>
                <a:outerShdw blurRad="38100" dist="38100" dir="2700000" algn="tl">
                  <a:srgbClr val="000000"/>
                </a:outerShdw>
              </a:effectLst>
            </a:endParaRPr>
          </a:p>
        </p:txBody>
      </p:sp>
      <p:sp>
        <p:nvSpPr>
          <p:cNvPr id="29700"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Элементы геометрии</a:t>
            </a:r>
          </a:p>
          <a:p>
            <a:pPr algn="ctr">
              <a:defRPr/>
            </a:pPr>
            <a:r>
              <a:rPr lang="ru-RU" sz="4000">
                <a:solidFill>
                  <a:srgbClr val="FFCC00"/>
                </a:solidFill>
                <a:latin typeface="Impact" pitchFamily="34" charset="0"/>
              </a:rPr>
              <a:t> </a:t>
            </a:r>
            <a:r>
              <a:rPr lang="en-US" sz="4000">
                <a:solidFill>
                  <a:srgbClr val="FFCC00"/>
                </a:solidFill>
                <a:latin typeface="Impact" pitchFamily="34" charset="0"/>
              </a:rPr>
              <a:t>100</a:t>
            </a:r>
          </a:p>
        </p:txBody>
      </p:sp>
      <p:sp>
        <p:nvSpPr>
          <p:cNvPr id="29701"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7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nimBg="1"/>
      <p:bldP spid="2970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endParaRPr lang="ru-RU" sz="3200" b="1">
              <a:solidFill>
                <a:schemeClr val="bg1"/>
              </a:solidFill>
              <a:effectLst>
                <a:outerShdw blurRad="38100" dist="38100" dir="2700000" algn="tl">
                  <a:srgbClr val="000000"/>
                </a:outerShdw>
              </a:effectLst>
            </a:endParaRPr>
          </a:p>
          <a:p>
            <a:pPr algn="ctr">
              <a:defRPr/>
            </a:pPr>
            <a:r>
              <a:rPr lang="ru-RU" sz="3200" b="1">
                <a:solidFill>
                  <a:schemeClr val="bg1"/>
                </a:solidFill>
                <a:effectLst>
                  <a:outerShdw blurRad="38100" dist="38100" dir="2700000" algn="tl">
                    <a:srgbClr val="000000"/>
                  </a:outerShdw>
                </a:effectLst>
              </a:rPr>
              <a:t>Найдите периметр и площадь прямо-</a:t>
            </a:r>
          </a:p>
          <a:p>
            <a:pPr algn="ctr">
              <a:defRPr/>
            </a:pPr>
            <a:r>
              <a:rPr lang="ru-RU" sz="3200" b="1">
                <a:solidFill>
                  <a:schemeClr val="bg1"/>
                </a:solidFill>
                <a:effectLst>
                  <a:outerShdw blurRad="38100" dist="38100" dir="2700000" algn="tl">
                    <a:srgbClr val="000000"/>
                  </a:outerShdw>
                </a:effectLst>
              </a:rPr>
              <a:t>угольника, если его стороны равны </a:t>
            </a:r>
          </a:p>
          <a:p>
            <a:pPr algn="ctr">
              <a:defRPr/>
            </a:pPr>
            <a:r>
              <a:rPr lang="ru-RU" sz="3200" b="1">
                <a:solidFill>
                  <a:schemeClr val="bg1"/>
                </a:solidFill>
                <a:effectLst>
                  <a:outerShdw blurRad="38100" dist="38100" dir="2700000" algn="tl">
                    <a:srgbClr val="000000"/>
                  </a:outerShdw>
                </a:effectLst>
              </a:rPr>
              <a:t>0,4 м  и   1,2 м ?</a:t>
            </a:r>
            <a:endParaRPr lang="en-US" sz="3200" b="1">
              <a:solidFill>
                <a:schemeClr val="bg1"/>
              </a:solidFill>
              <a:effectLst>
                <a:outerShdw blurRad="38100" dist="38100" dir="2700000" algn="tl">
                  <a:srgbClr val="000000"/>
                </a:outerShdw>
              </a:effectLst>
            </a:endParaRPr>
          </a:p>
        </p:txBody>
      </p:sp>
      <p:sp>
        <p:nvSpPr>
          <p:cNvPr id="30723"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4000" b="1">
                <a:solidFill>
                  <a:schemeClr val="bg1"/>
                </a:solidFill>
                <a:effectLst>
                  <a:outerShdw blurRad="38100" dist="38100" dir="2700000" algn="tl">
                    <a:srgbClr val="000000"/>
                  </a:outerShdw>
                </a:effectLst>
              </a:rPr>
              <a:t>3,2 м     0,48 кв м</a:t>
            </a:r>
            <a:endParaRPr lang="en-US" sz="4000" b="1">
              <a:solidFill>
                <a:schemeClr val="bg1"/>
              </a:solidFill>
              <a:effectLst>
                <a:outerShdw blurRad="38100" dist="38100" dir="2700000" algn="tl">
                  <a:srgbClr val="000000"/>
                </a:outerShdw>
              </a:effectLst>
            </a:endParaRPr>
          </a:p>
        </p:txBody>
      </p:sp>
      <p:sp>
        <p:nvSpPr>
          <p:cNvPr id="30724"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Элементы геометрии</a:t>
            </a:r>
          </a:p>
          <a:p>
            <a:pPr algn="ctr">
              <a:defRPr/>
            </a:pPr>
            <a:r>
              <a:rPr lang="ru-RU" sz="4000">
                <a:solidFill>
                  <a:srgbClr val="FFCC00"/>
                </a:solidFill>
                <a:latin typeface="Impact" pitchFamily="34" charset="0"/>
              </a:rPr>
              <a:t> </a:t>
            </a:r>
            <a:r>
              <a:rPr lang="en-US" sz="4000">
                <a:solidFill>
                  <a:srgbClr val="FFCC00"/>
                </a:solidFill>
                <a:latin typeface="Impact" pitchFamily="34" charset="0"/>
              </a:rPr>
              <a:t>200</a:t>
            </a:r>
          </a:p>
        </p:txBody>
      </p:sp>
      <p:sp>
        <p:nvSpPr>
          <p:cNvPr id="30725"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p:bldP spid="3072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endParaRPr lang="ru-RU" sz="3200" b="1">
              <a:solidFill>
                <a:schemeClr val="bg1"/>
              </a:solidFill>
              <a:effectLst>
                <a:outerShdw blurRad="38100" dist="38100" dir="2700000" algn="tl">
                  <a:srgbClr val="000000"/>
                </a:outerShdw>
              </a:effectLst>
            </a:endParaRPr>
          </a:p>
          <a:p>
            <a:pPr algn="ctr">
              <a:defRPr/>
            </a:pPr>
            <a:r>
              <a:rPr lang="ru-RU" sz="3200" b="1">
                <a:solidFill>
                  <a:schemeClr val="bg1"/>
                </a:solidFill>
                <a:effectLst>
                  <a:outerShdw blurRad="38100" dist="38100" dir="2700000" algn="tl">
                    <a:srgbClr val="000000"/>
                  </a:outerShdw>
                </a:effectLst>
              </a:rPr>
              <a:t>     Одна сторона треугольника равна 1,2 см,</a:t>
            </a:r>
          </a:p>
          <a:p>
            <a:pPr algn="ctr">
              <a:defRPr/>
            </a:pPr>
            <a:r>
              <a:rPr lang="ru-RU" sz="3200" b="1">
                <a:solidFill>
                  <a:schemeClr val="bg1"/>
                </a:solidFill>
                <a:effectLst>
                  <a:outerShdw blurRad="38100" dist="38100" dir="2700000" algn="tl">
                    <a:srgbClr val="000000"/>
                  </a:outerShdw>
                </a:effectLst>
              </a:rPr>
              <a:t>Другая на 0,4м больше, чем первая. </a:t>
            </a:r>
          </a:p>
          <a:p>
            <a:pPr algn="ctr">
              <a:defRPr/>
            </a:pPr>
            <a:r>
              <a:rPr lang="ru-RU" sz="3200" b="1">
                <a:solidFill>
                  <a:schemeClr val="bg1"/>
                </a:solidFill>
                <a:effectLst>
                  <a:outerShdw blurRad="38100" dist="38100" dir="2700000" algn="tl">
                    <a:srgbClr val="000000"/>
                  </a:outerShdw>
                </a:effectLst>
              </a:rPr>
              <a:t>Чему равна третья сторона треугольника, </a:t>
            </a:r>
          </a:p>
          <a:p>
            <a:pPr algn="ctr">
              <a:defRPr/>
            </a:pPr>
            <a:r>
              <a:rPr lang="ru-RU" sz="3200" b="1">
                <a:solidFill>
                  <a:schemeClr val="bg1"/>
                </a:solidFill>
                <a:effectLst>
                  <a:outerShdw blurRad="38100" dist="38100" dir="2700000" algn="tl">
                    <a:srgbClr val="000000"/>
                  </a:outerShdw>
                </a:effectLst>
              </a:rPr>
              <a:t>если периметр его равен 4,8 см?</a:t>
            </a:r>
            <a:endParaRPr lang="en-US" sz="3200" b="1">
              <a:solidFill>
                <a:schemeClr val="bg1"/>
              </a:solidFill>
              <a:effectLst>
                <a:outerShdw blurRad="38100" dist="38100" dir="2700000" algn="tl">
                  <a:srgbClr val="000000"/>
                </a:outerShdw>
              </a:effectLst>
            </a:endParaRPr>
          </a:p>
        </p:txBody>
      </p:sp>
      <p:sp>
        <p:nvSpPr>
          <p:cNvPr id="31747"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7200" b="1">
                <a:solidFill>
                  <a:schemeClr val="bg1"/>
                </a:solidFill>
                <a:effectLst>
                  <a:outerShdw blurRad="38100" dist="38100" dir="2700000" algn="tl">
                    <a:srgbClr val="000000"/>
                  </a:outerShdw>
                </a:effectLst>
              </a:rPr>
              <a:t>2 см</a:t>
            </a:r>
            <a:endParaRPr lang="en-US" sz="7200" b="1">
              <a:solidFill>
                <a:schemeClr val="bg1"/>
              </a:solidFill>
              <a:effectLst>
                <a:outerShdw blurRad="38100" dist="38100" dir="2700000" algn="tl">
                  <a:srgbClr val="000000"/>
                </a:outerShdw>
              </a:effectLst>
            </a:endParaRPr>
          </a:p>
        </p:txBody>
      </p:sp>
      <p:sp>
        <p:nvSpPr>
          <p:cNvPr id="31748"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Элементы геометрии</a:t>
            </a:r>
          </a:p>
          <a:p>
            <a:pPr algn="ctr">
              <a:defRPr/>
            </a:pPr>
            <a:r>
              <a:rPr lang="ru-RU" sz="4000">
                <a:solidFill>
                  <a:srgbClr val="FFCC00"/>
                </a:solidFill>
                <a:latin typeface="Impact" pitchFamily="34" charset="0"/>
              </a:rPr>
              <a:t> </a:t>
            </a:r>
            <a:r>
              <a:rPr lang="en-US" sz="4000">
                <a:solidFill>
                  <a:srgbClr val="FFCC00"/>
                </a:solidFill>
                <a:latin typeface="Impact" pitchFamily="34" charset="0"/>
              </a:rPr>
              <a:t>300</a:t>
            </a:r>
          </a:p>
        </p:txBody>
      </p:sp>
      <p:sp>
        <p:nvSpPr>
          <p:cNvPr id="31749"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7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nimBg="1"/>
      <p:bldP spid="3174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3200" b="1">
                <a:solidFill>
                  <a:schemeClr val="bg1"/>
                </a:solidFill>
                <a:effectLst>
                  <a:outerShdw blurRad="38100" dist="38100" dir="2700000" algn="tl">
                    <a:srgbClr val="000000"/>
                  </a:outerShdw>
                </a:effectLst>
              </a:rPr>
              <a:t>Стороны прямоугольника равны</a:t>
            </a:r>
          </a:p>
          <a:p>
            <a:pPr algn="ctr">
              <a:defRPr/>
            </a:pPr>
            <a:r>
              <a:rPr lang="ru-RU" sz="3200" b="1">
                <a:solidFill>
                  <a:schemeClr val="bg1"/>
                </a:solidFill>
                <a:effectLst>
                  <a:outerShdw blurRad="38100" dist="38100" dir="2700000" algn="tl">
                    <a:srgbClr val="000000"/>
                  </a:outerShdw>
                </a:effectLst>
              </a:rPr>
              <a:t>0,7 дм и 1,1 дм. Чему равна сторона </a:t>
            </a:r>
          </a:p>
          <a:p>
            <a:pPr algn="ctr">
              <a:defRPr/>
            </a:pPr>
            <a:r>
              <a:rPr lang="ru-RU" sz="3200" b="1">
                <a:solidFill>
                  <a:schemeClr val="bg1"/>
                </a:solidFill>
                <a:effectLst>
                  <a:outerShdw blurRad="38100" dist="38100" dir="2700000" algn="tl">
                    <a:srgbClr val="000000"/>
                  </a:outerShdw>
                </a:effectLst>
              </a:rPr>
              <a:t>квадрата, периметр которого равен</a:t>
            </a:r>
          </a:p>
          <a:p>
            <a:pPr algn="ctr">
              <a:defRPr/>
            </a:pPr>
            <a:r>
              <a:rPr lang="ru-RU" sz="3200" b="1">
                <a:solidFill>
                  <a:schemeClr val="bg1"/>
                </a:solidFill>
                <a:effectLst>
                  <a:outerShdw blurRad="38100" dist="38100" dir="2700000" algn="tl">
                    <a:srgbClr val="000000"/>
                  </a:outerShdw>
                </a:effectLst>
              </a:rPr>
              <a:t>периметру данного прямоугольника?</a:t>
            </a:r>
            <a:endParaRPr lang="en-US" sz="3200" b="1">
              <a:solidFill>
                <a:schemeClr val="bg1"/>
              </a:solidFill>
              <a:effectLst>
                <a:outerShdw blurRad="38100" dist="38100" dir="2700000" algn="tl">
                  <a:srgbClr val="000000"/>
                </a:outerShdw>
              </a:effectLst>
            </a:endParaRPr>
          </a:p>
        </p:txBody>
      </p:sp>
      <p:sp>
        <p:nvSpPr>
          <p:cNvPr id="32771"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7200" b="1">
                <a:solidFill>
                  <a:schemeClr val="bg1"/>
                </a:solidFill>
                <a:effectLst>
                  <a:outerShdw blurRad="38100" dist="38100" dir="2700000" algn="tl">
                    <a:srgbClr val="000000"/>
                  </a:outerShdw>
                </a:effectLst>
              </a:rPr>
              <a:t>0,9 дм</a:t>
            </a:r>
            <a:endParaRPr lang="en-US" sz="7200" b="1">
              <a:solidFill>
                <a:schemeClr val="bg1"/>
              </a:solidFill>
              <a:effectLst>
                <a:outerShdw blurRad="38100" dist="38100" dir="2700000" algn="tl">
                  <a:srgbClr val="000000"/>
                </a:outerShdw>
              </a:effectLst>
            </a:endParaRPr>
          </a:p>
        </p:txBody>
      </p:sp>
      <p:sp>
        <p:nvSpPr>
          <p:cNvPr id="32772"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Элементы геометрии</a:t>
            </a:r>
          </a:p>
          <a:p>
            <a:pPr algn="ctr">
              <a:defRPr/>
            </a:pPr>
            <a:r>
              <a:rPr lang="ru-RU" sz="4000">
                <a:solidFill>
                  <a:srgbClr val="FFCC00"/>
                </a:solidFill>
                <a:latin typeface="Impact" pitchFamily="34" charset="0"/>
              </a:rPr>
              <a:t> </a:t>
            </a:r>
            <a:r>
              <a:rPr lang="en-US" sz="4000">
                <a:solidFill>
                  <a:srgbClr val="FFCC00"/>
                </a:solidFill>
                <a:latin typeface="Impact" pitchFamily="34" charset="0"/>
              </a:rPr>
              <a:t>400</a:t>
            </a:r>
          </a:p>
        </p:txBody>
      </p:sp>
      <p:sp>
        <p:nvSpPr>
          <p:cNvPr id="32773"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7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nimBg="1"/>
      <p:bldP spid="3277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3200" b="1">
                <a:solidFill>
                  <a:schemeClr val="bg1"/>
                </a:solidFill>
                <a:effectLst>
                  <a:outerShdw blurRad="38100" dist="38100" dir="2700000" algn="tl">
                    <a:srgbClr val="000000"/>
                  </a:outerShdw>
                </a:effectLst>
              </a:rPr>
              <a:t>Периметр треугольника равен 4,8 см.</a:t>
            </a:r>
          </a:p>
          <a:p>
            <a:pPr algn="ctr">
              <a:defRPr/>
            </a:pPr>
            <a:r>
              <a:rPr lang="ru-RU" sz="3200" b="1">
                <a:solidFill>
                  <a:schemeClr val="bg1"/>
                </a:solidFill>
                <a:effectLst>
                  <a:outerShdw blurRad="38100" dist="38100" dir="2700000" algn="tl">
                    <a:srgbClr val="000000"/>
                  </a:outerShdw>
                </a:effectLst>
              </a:rPr>
              <a:t>Одна сторона треугольника равна 1,6 см.</a:t>
            </a:r>
          </a:p>
          <a:p>
            <a:pPr algn="ctr">
              <a:defRPr/>
            </a:pPr>
            <a:r>
              <a:rPr lang="ru-RU" sz="3200" b="1">
                <a:solidFill>
                  <a:schemeClr val="bg1"/>
                </a:solidFill>
                <a:effectLst>
                  <a:outerShdw blurRad="38100" dist="38100" dir="2700000" algn="tl">
                    <a:srgbClr val="000000"/>
                  </a:outerShdw>
                </a:effectLst>
              </a:rPr>
              <a:t>Вторая сторона на 0,7 см больше первой.</a:t>
            </a:r>
          </a:p>
          <a:p>
            <a:pPr algn="ctr">
              <a:defRPr/>
            </a:pPr>
            <a:r>
              <a:rPr lang="ru-RU" sz="3200" b="1">
                <a:solidFill>
                  <a:schemeClr val="bg1"/>
                </a:solidFill>
                <a:effectLst>
                  <a:outerShdw blurRad="38100" dist="38100" dir="2700000" algn="tl">
                    <a:srgbClr val="000000"/>
                  </a:outerShdw>
                </a:effectLst>
              </a:rPr>
              <a:t>Чему равна третья сторона?</a:t>
            </a:r>
            <a:endParaRPr lang="en-US" sz="3200" b="1">
              <a:solidFill>
                <a:schemeClr val="bg1"/>
              </a:solidFill>
              <a:effectLst>
                <a:outerShdw blurRad="38100" dist="38100" dir="2700000" algn="tl">
                  <a:srgbClr val="000000"/>
                </a:outerShdw>
              </a:effectLst>
            </a:endParaRPr>
          </a:p>
        </p:txBody>
      </p:sp>
      <p:sp>
        <p:nvSpPr>
          <p:cNvPr id="33795"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7200" b="1">
                <a:solidFill>
                  <a:schemeClr val="bg1"/>
                </a:solidFill>
                <a:effectLst>
                  <a:outerShdw blurRad="38100" dist="38100" dir="2700000" algn="tl">
                    <a:srgbClr val="000000"/>
                  </a:outerShdw>
                </a:effectLst>
              </a:rPr>
              <a:t>0,9 см</a:t>
            </a:r>
            <a:endParaRPr lang="en-US" sz="7200" b="1">
              <a:solidFill>
                <a:schemeClr val="bg1"/>
              </a:solidFill>
              <a:effectLst>
                <a:outerShdw blurRad="38100" dist="38100" dir="2700000" algn="tl">
                  <a:srgbClr val="000000"/>
                </a:outerShdw>
              </a:effectLst>
            </a:endParaRPr>
          </a:p>
        </p:txBody>
      </p:sp>
      <p:sp>
        <p:nvSpPr>
          <p:cNvPr id="33796"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Элементы геометрии</a:t>
            </a:r>
          </a:p>
          <a:p>
            <a:pPr algn="ctr">
              <a:defRPr/>
            </a:pPr>
            <a:r>
              <a:rPr lang="ru-RU" sz="4000">
                <a:solidFill>
                  <a:srgbClr val="FFCC00"/>
                </a:solidFill>
                <a:latin typeface="Impact" pitchFamily="34" charset="0"/>
              </a:rPr>
              <a:t> </a:t>
            </a:r>
            <a:r>
              <a:rPr lang="en-US" sz="4000">
                <a:solidFill>
                  <a:srgbClr val="FFCC00"/>
                </a:solidFill>
                <a:latin typeface="Impact" pitchFamily="34" charset="0"/>
              </a:rPr>
              <a:t>500</a:t>
            </a:r>
          </a:p>
        </p:txBody>
      </p:sp>
      <p:sp>
        <p:nvSpPr>
          <p:cNvPr id="33797"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nimBg="1"/>
      <p:bldP spid="3379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marL="457200" indent="-457200" algn="ctr">
              <a:defRPr/>
            </a:pPr>
            <a:endParaRPr lang="ru-RU" sz="3200" b="1">
              <a:solidFill>
                <a:schemeClr val="bg1"/>
              </a:solidFill>
              <a:effectLst>
                <a:outerShdw blurRad="38100" dist="38100" dir="2700000" algn="tl">
                  <a:srgbClr val="000000"/>
                </a:outerShdw>
              </a:effectLst>
            </a:endParaRPr>
          </a:p>
          <a:p>
            <a:pPr marL="457200" indent="-457200" algn="ctr">
              <a:defRPr/>
            </a:pPr>
            <a:r>
              <a:rPr lang="ru-RU" sz="3200" b="1">
                <a:solidFill>
                  <a:schemeClr val="bg1"/>
                </a:solidFill>
                <a:effectLst>
                  <a:outerShdw blurRad="38100" dist="38100" dir="2700000" algn="tl">
                    <a:srgbClr val="000000"/>
                  </a:outerShdw>
                </a:effectLst>
              </a:rPr>
              <a:t>Расположите в порядке </a:t>
            </a:r>
          </a:p>
          <a:p>
            <a:pPr marL="457200" indent="-457200" algn="ctr">
              <a:defRPr/>
            </a:pPr>
            <a:r>
              <a:rPr lang="ru-RU" sz="3200" b="1">
                <a:solidFill>
                  <a:schemeClr val="bg1"/>
                </a:solidFill>
                <a:effectLst>
                  <a:outerShdw blurRad="38100" dist="38100" dir="2700000" algn="tl">
                    <a:srgbClr val="000000"/>
                  </a:outerShdw>
                </a:effectLst>
              </a:rPr>
              <a:t>возрастания числа: </a:t>
            </a:r>
          </a:p>
          <a:p>
            <a:pPr marL="457200" indent="-457200" algn="ctr">
              <a:defRPr/>
            </a:pPr>
            <a:r>
              <a:rPr lang="ru-RU" sz="3200" b="1" u="sng">
                <a:solidFill>
                  <a:schemeClr val="bg1"/>
                </a:solidFill>
                <a:effectLst>
                  <a:outerShdw blurRad="38100" dist="38100" dir="2700000" algn="tl">
                    <a:srgbClr val="000000"/>
                  </a:outerShdw>
                </a:effectLst>
              </a:rPr>
              <a:t>3</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7</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1</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6</a:t>
            </a:r>
            <a:r>
              <a:rPr lang="ru-RU" sz="3200" b="1">
                <a:solidFill>
                  <a:schemeClr val="bg1"/>
                </a:solidFill>
                <a:effectLst>
                  <a:outerShdw blurRad="38100" dist="38100" dir="2700000" algn="tl">
                    <a:srgbClr val="000000"/>
                  </a:outerShdw>
                </a:effectLst>
              </a:rPr>
              <a:t>   </a:t>
            </a:r>
          </a:p>
          <a:p>
            <a:pPr marL="457200" indent="-457200" algn="ctr">
              <a:defRPr/>
            </a:pPr>
            <a:r>
              <a:rPr lang="ru-RU" sz="3200" b="1">
                <a:solidFill>
                  <a:schemeClr val="bg1"/>
                </a:solidFill>
                <a:effectLst>
                  <a:outerShdw blurRad="38100" dist="38100" dir="2700000" algn="tl">
                    <a:srgbClr val="000000"/>
                  </a:outerShdw>
                </a:effectLst>
              </a:rPr>
              <a:t>8   7   8   5  </a:t>
            </a:r>
          </a:p>
          <a:p>
            <a:pPr marL="457200" indent="-457200" algn="ctr">
              <a:defRPr/>
            </a:pPr>
            <a:endParaRPr lang="en-US" sz="3200" b="1" u="sng">
              <a:solidFill>
                <a:schemeClr val="bg1"/>
              </a:solidFill>
              <a:effectLst>
                <a:outerShdw blurRad="38100" dist="38100" dir="2700000" algn="tl">
                  <a:srgbClr val="000000"/>
                </a:outerShdw>
              </a:effectLst>
            </a:endParaRPr>
          </a:p>
        </p:txBody>
      </p:sp>
      <p:sp>
        <p:nvSpPr>
          <p:cNvPr id="14339"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3200" b="1" u="sng">
                <a:solidFill>
                  <a:schemeClr val="bg1"/>
                </a:solidFill>
                <a:effectLst>
                  <a:outerShdw blurRad="38100" dist="38100" dir="2700000" algn="tl">
                    <a:srgbClr val="000000"/>
                  </a:outerShdw>
                </a:effectLst>
              </a:rPr>
              <a:t>1</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3</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7</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6</a:t>
            </a:r>
            <a:r>
              <a:rPr lang="ru-RU" sz="3200" b="1">
                <a:solidFill>
                  <a:schemeClr val="bg1"/>
                </a:solidFill>
                <a:effectLst>
                  <a:outerShdw blurRad="38100" dist="38100" dir="2700000" algn="tl">
                    <a:srgbClr val="000000"/>
                  </a:outerShdw>
                </a:effectLst>
              </a:rPr>
              <a:t>   </a:t>
            </a:r>
          </a:p>
          <a:p>
            <a:pPr algn="ctr">
              <a:defRPr/>
            </a:pPr>
            <a:r>
              <a:rPr lang="ru-RU" sz="3200" b="1">
                <a:solidFill>
                  <a:schemeClr val="bg1"/>
                </a:solidFill>
                <a:effectLst>
                  <a:outerShdw blurRad="38100" dist="38100" dir="2700000" algn="tl">
                    <a:srgbClr val="000000"/>
                  </a:outerShdw>
                </a:effectLst>
              </a:rPr>
              <a:t>8   8   7   5   </a:t>
            </a:r>
            <a:endParaRPr lang="en-US" sz="3200" b="1">
              <a:solidFill>
                <a:schemeClr val="bg1"/>
              </a:solidFill>
              <a:effectLst>
                <a:outerShdw blurRad="38100" dist="38100" dir="2700000" algn="tl">
                  <a:srgbClr val="000000"/>
                </a:outerShdw>
              </a:effectLst>
            </a:endParaRPr>
          </a:p>
        </p:txBody>
      </p:sp>
      <p:sp>
        <p:nvSpPr>
          <p:cNvPr id="14340" name="Rectangle 4"/>
          <p:cNvSpPr>
            <a:spLocks noChangeArrowheads="1"/>
          </p:cNvSpPr>
          <p:nvPr/>
        </p:nvSpPr>
        <p:spPr bwMode="auto">
          <a:xfrm>
            <a:off x="2916238" y="2790825"/>
            <a:ext cx="3657600"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Дроби</a:t>
            </a:r>
            <a:endParaRPr lang="en-US" sz="4000" b="1">
              <a:solidFill>
                <a:srgbClr val="FFCC00"/>
              </a:solidFill>
              <a:effectLst>
                <a:outerShdw blurRad="38100" dist="38100" dir="2700000" algn="tl">
                  <a:srgbClr val="C0C0C0"/>
                </a:outerShdw>
              </a:effectLst>
            </a:endParaRPr>
          </a:p>
          <a:p>
            <a:pPr algn="ctr">
              <a:defRPr/>
            </a:pPr>
            <a:r>
              <a:rPr lang="en-US" sz="3200">
                <a:solidFill>
                  <a:srgbClr val="FFCC00"/>
                </a:solidFill>
                <a:latin typeface="Impact" pitchFamily="34" charset="0"/>
              </a:rPr>
              <a:t>100</a:t>
            </a:r>
          </a:p>
        </p:txBody>
      </p:sp>
      <p:sp>
        <p:nvSpPr>
          <p:cNvPr id="14341"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nimBg="1"/>
      <p:bldP spid="1434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endParaRPr lang="ru-RU" sz="3200" b="1">
              <a:solidFill>
                <a:schemeClr val="bg1"/>
              </a:solidFill>
              <a:effectLst>
                <a:outerShdw blurRad="38100" dist="38100" dir="2700000" algn="tl">
                  <a:srgbClr val="000000"/>
                </a:outerShdw>
              </a:effectLst>
            </a:endParaRPr>
          </a:p>
          <a:p>
            <a:pPr algn="ctr">
              <a:defRPr/>
            </a:pPr>
            <a:r>
              <a:rPr lang="ru-RU" sz="3200" b="1">
                <a:solidFill>
                  <a:schemeClr val="bg1"/>
                </a:solidFill>
                <a:effectLst>
                  <a:outerShdw blurRad="38100" dist="38100" dir="2700000" algn="tl">
                    <a:srgbClr val="000000"/>
                  </a:outerShdw>
                </a:effectLst>
              </a:rPr>
              <a:t>Представьте в виде</a:t>
            </a:r>
          </a:p>
          <a:p>
            <a:pPr algn="ctr">
              <a:defRPr/>
            </a:pPr>
            <a:r>
              <a:rPr lang="ru-RU" sz="3200" b="1">
                <a:solidFill>
                  <a:schemeClr val="bg1"/>
                </a:solidFill>
                <a:effectLst>
                  <a:outerShdw blurRad="38100" dist="38100" dir="2700000" algn="tl">
                    <a:srgbClr val="000000"/>
                  </a:outerShdw>
                </a:effectLst>
              </a:rPr>
              <a:t> десятичных дробей числа:</a:t>
            </a:r>
          </a:p>
          <a:p>
            <a:pPr algn="ctr">
              <a:defRPr/>
            </a:pPr>
            <a:r>
              <a:rPr lang="ru-RU" sz="3200" b="1" u="sng">
                <a:solidFill>
                  <a:schemeClr val="bg1"/>
                </a:solidFill>
                <a:effectLst>
                  <a:outerShdw blurRad="38100" dist="38100" dir="2700000" algn="tl">
                    <a:srgbClr val="000000"/>
                  </a:outerShdw>
                </a:effectLst>
              </a:rPr>
              <a:t>1</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1</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2</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4</a:t>
            </a:r>
            <a:r>
              <a:rPr lang="ru-RU" sz="3200" b="1">
                <a:solidFill>
                  <a:schemeClr val="bg1"/>
                </a:solidFill>
                <a:effectLst>
                  <a:outerShdw blurRad="38100" dist="38100" dir="2700000" algn="tl">
                    <a:srgbClr val="000000"/>
                  </a:outerShdw>
                </a:effectLst>
              </a:rPr>
              <a:t>  </a:t>
            </a:r>
          </a:p>
          <a:p>
            <a:pPr algn="ctr">
              <a:defRPr/>
            </a:pPr>
            <a:r>
              <a:rPr lang="ru-RU" sz="3200" b="1">
                <a:solidFill>
                  <a:schemeClr val="bg1"/>
                </a:solidFill>
                <a:effectLst>
                  <a:outerShdw blurRad="38100" dist="38100" dir="2700000" algn="tl">
                    <a:srgbClr val="000000"/>
                  </a:outerShdw>
                </a:effectLst>
              </a:rPr>
              <a:t>2   8   5   8  </a:t>
            </a:r>
            <a:endParaRPr lang="en-US" sz="3200" b="1">
              <a:solidFill>
                <a:schemeClr val="bg1"/>
              </a:solidFill>
              <a:effectLst>
                <a:outerShdw blurRad="38100" dist="38100" dir="2700000" algn="tl">
                  <a:srgbClr val="000000"/>
                </a:outerShdw>
              </a:effectLst>
            </a:endParaRPr>
          </a:p>
        </p:txBody>
      </p:sp>
      <p:sp>
        <p:nvSpPr>
          <p:cNvPr id="15363"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3200" b="1">
                <a:solidFill>
                  <a:schemeClr val="bg1"/>
                </a:solidFill>
                <a:effectLst>
                  <a:outerShdw blurRad="38100" dist="38100" dir="2700000" algn="tl">
                    <a:srgbClr val="000000"/>
                  </a:outerShdw>
                </a:effectLst>
              </a:rPr>
              <a:t>0,5  0,125   0,4   0,5</a:t>
            </a:r>
            <a:endParaRPr lang="en-US" sz="3200" b="1">
              <a:solidFill>
                <a:schemeClr val="bg1"/>
              </a:solidFill>
              <a:effectLst>
                <a:outerShdw blurRad="38100" dist="38100" dir="2700000" algn="tl">
                  <a:srgbClr val="000000"/>
                </a:outerShdw>
              </a:effectLst>
            </a:endParaRPr>
          </a:p>
        </p:txBody>
      </p:sp>
      <p:sp>
        <p:nvSpPr>
          <p:cNvPr id="15364"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Дроби</a:t>
            </a:r>
            <a:endParaRPr lang="en-US" sz="4000" b="1">
              <a:solidFill>
                <a:srgbClr val="FFCC00"/>
              </a:solidFill>
              <a:effectLst>
                <a:outerShdw blurRad="38100" dist="38100" dir="2700000" algn="tl">
                  <a:srgbClr val="C0C0C0"/>
                </a:outerShdw>
              </a:effectLst>
            </a:endParaRPr>
          </a:p>
          <a:p>
            <a:pPr algn="ctr">
              <a:defRPr/>
            </a:pPr>
            <a:r>
              <a:rPr lang="en-US" sz="3200">
                <a:solidFill>
                  <a:srgbClr val="FFCC00"/>
                </a:solidFill>
                <a:latin typeface="Impact" pitchFamily="34" charset="0"/>
              </a:rPr>
              <a:t>200</a:t>
            </a:r>
          </a:p>
        </p:txBody>
      </p:sp>
      <p:sp>
        <p:nvSpPr>
          <p:cNvPr id="15365"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P spid="1536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endParaRPr lang="ru-RU" sz="3200" b="1">
              <a:solidFill>
                <a:schemeClr val="bg1"/>
              </a:solidFill>
              <a:effectLst>
                <a:outerShdw blurRad="38100" dist="38100" dir="2700000" algn="tl">
                  <a:srgbClr val="000000"/>
                </a:outerShdw>
              </a:effectLst>
            </a:endParaRPr>
          </a:p>
          <a:p>
            <a:pPr algn="ctr">
              <a:defRPr/>
            </a:pPr>
            <a:r>
              <a:rPr lang="ru-RU" sz="3200" b="1">
                <a:solidFill>
                  <a:schemeClr val="bg1"/>
                </a:solidFill>
                <a:effectLst>
                  <a:outerShdw blurRad="38100" dist="38100" dir="2700000" algn="tl">
                    <a:srgbClr val="000000"/>
                  </a:outerShdw>
                </a:effectLst>
              </a:rPr>
              <a:t>Расположите в порядке </a:t>
            </a:r>
          </a:p>
          <a:p>
            <a:pPr algn="ctr">
              <a:defRPr/>
            </a:pPr>
            <a:r>
              <a:rPr lang="ru-RU" sz="3200" b="1">
                <a:solidFill>
                  <a:schemeClr val="bg1"/>
                </a:solidFill>
                <a:effectLst>
                  <a:outerShdw blurRad="38100" dist="38100" dir="2700000" algn="tl">
                    <a:srgbClr val="000000"/>
                  </a:outerShdw>
                </a:effectLst>
              </a:rPr>
              <a:t>убывания числа:</a:t>
            </a:r>
          </a:p>
          <a:p>
            <a:pPr algn="ctr">
              <a:defRPr/>
            </a:pPr>
            <a:r>
              <a:rPr lang="ru-RU" sz="3200" b="1" u="sng">
                <a:solidFill>
                  <a:schemeClr val="bg1"/>
                </a:solidFill>
                <a:effectLst>
                  <a:outerShdw blurRad="38100" dist="38100" dir="2700000" algn="tl">
                    <a:srgbClr val="000000"/>
                  </a:outerShdw>
                </a:effectLst>
              </a:rPr>
              <a:t>5</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5</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5</a:t>
            </a:r>
            <a:r>
              <a:rPr lang="ru-RU" sz="3200" b="1">
                <a:solidFill>
                  <a:schemeClr val="bg1"/>
                </a:solidFill>
                <a:effectLst>
                  <a:outerShdw blurRad="38100" dist="38100" dir="2700000" algn="tl">
                    <a:srgbClr val="000000"/>
                  </a:outerShdw>
                </a:effectLst>
              </a:rPr>
              <a:t>   </a:t>
            </a:r>
          </a:p>
          <a:p>
            <a:pPr algn="ctr">
              <a:defRPr/>
            </a:pPr>
            <a:r>
              <a:rPr lang="ru-RU" sz="3200" b="1">
                <a:solidFill>
                  <a:schemeClr val="bg1"/>
                </a:solidFill>
                <a:effectLst>
                  <a:outerShdw blurRad="38100" dist="38100" dir="2700000" algn="tl">
                    <a:srgbClr val="000000"/>
                  </a:outerShdw>
                </a:effectLst>
              </a:rPr>
              <a:t>31   24  72   </a:t>
            </a:r>
            <a:endParaRPr lang="en-US" sz="3200" b="1">
              <a:solidFill>
                <a:schemeClr val="bg1"/>
              </a:solidFill>
              <a:effectLst>
                <a:outerShdw blurRad="38100" dist="38100" dir="2700000" algn="tl">
                  <a:srgbClr val="000000"/>
                </a:outerShdw>
              </a:effectLst>
            </a:endParaRPr>
          </a:p>
        </p:txBody>
      </p:sp>
      <p:sp>
        <p:nvSpPr>
          <p:cNvPr id="16387"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3200" b="1" u="sng">
                <a:solidFill>
                  <a:schemeClr val="bg1"/>
                </a:solidFill>
                <a:effectLst>
                  <a:outerShdw blurRad="38100" dist="38100" dir="2700000" algn="tl">
                    <a:srgbClr val="000000"/>
                  </a:outerShdw>
                </a:effectLst>
              </a:rPr>
              <a:t> 5</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5</a:t>
            </a:r>
            <a:r>
              <a:rPr lang="ru-RU" sz="3200" b="1">
                <a:solidFill>
                  <a:schemeClr val="bg1"/>
                </a:solidFill>
                <a:effectLst>
                  <a:outerShdw blurRad="38100" dist="38100" dir="2700000" algn="tl">
                    <a:srgbClr val="000000"/>
                  </a:outerShdw>
                </a:effectLst>
              </a:rPr>
              <a:t>    </a:t>
            </a:r>
            <a:r>
              <a:rPr lang="ru-RU" sz="3200" b="1" u="sng">
                <a:solidFill>
                  <a:schemeClr val="bg1"/>
                </a:solidFill>
                <a:effectLst>
                  <a:outerShdw blurRad="38100" dist="38100" dir="2700000" algn="tl">
                    <a:srgbClr val="000000"/>
                  </a:outerShdw>
                </a:effectLst>
              </a:rPr>
              <a:t>5</a:t>
            </a:r>
            <a:r>
              <a:rPr lang="ru-RU" sz="3200" b="1">
                <a:solidFill>
                  <a:schemeClr val="bg1"/>
                </a:solidFill>
                <a:effectLst>
                  <a:outerShdw blurRad="38100" dist="38100" dir="2700000" algn="tl">
                    <a:srgbClr val="000000"/>
                  </a:outerShdw>
                </a:effectLst>
              </a:rPr>
              <a:t>   </a:t>
            </a:r>
          </a:p>
          <a:p>
            <a:pPr algn="ctr">
              <a:defRPr/>
            </a:pPr>
            <a:r>
              <a:rPr lang="ru-RU" sz="3200" b="1">
                <a:solidFill>
                  <a:schemeClr val="bg1"/>
                </a:solidFill>
                <a:effectLst>
                  <a:outerShdw blurRad="38100" dist="38100" dir="2700000" algn="tl">
                    <a:srgbClr val="000000"/>
                  </a:outerShdw>
                </a:effectLst>
              </a:rPr>
              <a:t>24  31  72  </a:t>
            </a:r>
            <a:endParaRPr lang="en-US" sz="3200" b="1">
              <a:solidFill>
                <a:schemeClr val="bg1"/>
              </a:solidFill>
              <a:effectLst>
                <a:outerShdw blurRad="38100" dist="38100" dir="2700000" algn="tl">
                  <a:srgbClr val="000000"/>
                </a:outerShdw>
              </a:effectLst>
            </a:endParaRPr>
          </a:p>
        </p:txBody>
      </p:sp>
      <p:sp>
        <p:nvSpPr>
          <p:cNvPr id="16388"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Дроби</a:t>
            </a:r>
            <a:endParaRPr lang="en-US" sz="4000" b="1">
              <a:solidFill>
                <a:srgbClr val="FFCC00"/>
              </a:solidFill>
              <a:effectLst>
                <a:outerShdw blurRad="38100" dist="38100" dir="2700000" algn="tl">
                  <a:srgbClr val="C0C0C0"/>
                </a:outerShdw>
              </a:effectLst>
            </a:endParaRPr>
          </a:p>
          <a:p>
            <a:pPr algn="ctr">
              <a:defRPr/>
            </a:pPr>
            <a:r>
              <a:rPr lang="en-US" sz="3200">
                <a:solidFill>
                  <a:srgbClr val="FFCC00"/>
                </a:solidFill>
                <a:latin typeface="Impact" pitchFamily="34" charset="0"/>
              </a:rPr>
              <a:t>300</a:t>
            </a:r>
          </a:p>
        </p:txBody>
      </p:sp>
      <p:sp>
        <p:nvSpPr>
          <p:cNvPr id="16389"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nimBg="1"/>
      <p:bldP spid="1638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3200" b="1">
                <a:solidFill>
                  <a:schemeClr val="bg1"/>
                </a:solidFill>
                <a:effectLst>
                  <a:outerShdw blurRad="38100" dist="38100" dir="2700000" algn="tl">
                    <a:srgbClr val="000000"/>
                  </a:outerShdw>
                </a:effectLst>
              </a:rPr>
              <a:t>Какова площадь участка, если</a:t>
            </a:r>
          </a:p>
          <a:p>
            <a:pPr algn="ctr">
              <a:defRPr/>
            </a:pPr>
            <a:r>
              <a:rPr lang="ru-RU" sz="3200" b="1">
                <a:solidFill>
                  <a:schemeClr val="bg1"/>
                </a:solidFill>
                <a:effectLst>
                  <a:outerShdw blurRad="38100" dist="38100" dir="2700000" algn="tl">
                    <a:srgbClr val="000000"/>
                  </a:outerShdw>
                </a:effectLst>
              </a:rPr>
              <a:t>участка составляет </a:t>
            </a:r>
            <a:r>
              <a:rPr lang="ru-RU" sz="3200" b="1">
                <a:effectLst>
                  <a:outerShdw blurRad="38100" dist="38100" dir="2700000" algn="tl">
                    <a:srgbClr val="FFFFFF"/>
                  </a:outerShdw>
                </a:effectLst>
              </a:rPr>
              <a:t>27</a:t>
            </a:r>
            <a:r>
              <a:rPr lang="ru-RU" sz="3200" b="1">
                <a:solidFill>
                  <a:schemeClr val="bg1"/>
                </a:solidFill>
                <a:effectLst>
                  <a:outerShdw blurRad="38100" dist="38100" dir="2700000" algn="tl">
                    <a:srgbClr val="000000"/>
                  </a:outerShdw>
                </a:effectLst>
              </a:rPr>
              <a:t>  га  </a:t>
            </a:r>
          </a:p>
          <a:p>
            <a:pPr algn="ctr">
              <a:defRPr/>
            </a:pPr>
            <a:endParaRPr lang="en-US" sz="3200" b="1" u="sng">
              <a:solidFill>
                <a:schemeClr val="bg1"/>
              </a:solidFill>
              <a:effectLst>
                <a:outerShdw blurRad="38100" dist="38100" dir="2700000" algn="tl">
                  <a:srgbClr val="000000"/>
                </a:outerShdw>
              </a:effectLst>
            </a:endParaRPr>
          </a:p>
        </p:txBody>
      </p:sp>
      <p:sp>
        <p:nvSpPr>
          <p:cNvPr id="17411"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3200" b="1">
                <a:solidFill>
                  <a:schemeClr val="bg1"/>
                </a:solidFill>
                <a:effectLst>
                  <a:outerShdw blurRad="38100" dist="38100" dir="2700000" algn="tl">
                    <a:srgbClr val="000000"/>
                  </a:outerShdw>
                </a:effectLst>
              </a:rPr>
              <a:t>27:3=9 (га)</a:t>
            </a:r>
          </a:p>
          <a:p>
            <a:pPr algn="ctr">
              <a:defRPr/>
            </a:pPr>
            <a:r>
              <a:rPr lang="ru-RU" sz="3200" b="1">
                <a:solidFill>
                  <a:schemeClr val="bg1"/>
                </a:solidFill>
                <a:effectLst>
                  <a:outerShdw blurRad="38100" dist="38100" dir="2700000" algn="tl">
                    <a:srgbClr val="000000"/>
                  </a:outerShdw>
                </a:effectLst>
              </a:rPr>
              <a:t>9*8=72 (га)</a:t>
            </a:r>
            <a:endParaRPr lang="en-US" sz="3200" b="1">
              <a:solidFill>
                <a:schemeClr val="bg1"/>
              </a:solidFill>
              <a:effectLst>
                <a:outerShdw blurRad="38100" dist="38100" dir="2700000" algn="tl">
                  <a:srgbClr val="000000"/>
                </a:outerShdw>
              </a:effectLst>
            </a:endParaRPr>
          </a:p>
        </p:txBody>
      </p:sp>
      <p:sp>
        <p:nvSpPr>
          <p:cNvPr id="17412"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Дроби</a:t>
            </a:r>
            <a:endParaRPr lang="en-US" sz="4000" b="1">
              <a:solidFill>
                <a:srgbClr val="FFCC00"/>
              </a:solidFill>
              <a:effectLst>
                <a:outerShdw blurRad="38100" dist="38100" dir="2700000" algn="tl">
                  <a:srgbClr val="C0C0C0"/>
                </a:outerShdw>
              </a:effectLst>
            </a:endParaRPr>
          </a:p>
          <a:p>
            <a:pPr algn="ctr">
              <a:defRPr/>
            </a:pPr>
            <a:r>
              <a:rPr lang="en-US" sz="3200">
                <a:solidFill>
                  <a:srgbClr val="FFCC00"/>
                </a:solidFill>
                <a:latin typeface="Impact" pitchFamily="34" charset="0"/>
              </a:rPr>
              <a:t>400</a:t>
            </a:r>
          </a:p>
        </p:txBody>
      </p:sp>
      <p:sp>
        <p:nvSpPr>
          <p:cNvPr id="17413" name="AutoShape 5">
            <a:hlinkClick r:id="rId4"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graphicFrame>
        <p:nvGraphicFramePr>
          <p:cNvPr id="1026" name="Object 15"/>
          <p:cNvGraphicFramePr>
            <a:graphicFrameLocks noChangeAspect="1"/>
          </p:cNvGraphicFramePr>
          <p:nvPr/>
        </p:nvGraphicFramePr>
        <p:xfrm>
          <a:off x="4514850" y="3321050"/>
          <a:ext cx="114300" cy="215900"/>
        </p:xfrm>
        <a:graphic>
          <a:graphicData uri="http://schemas.openxmlformats.org/presentationml/2006/ole">
            <p:oleObj spid="_x0000_s1026" name="Формула" r:id="rId5" imgW="114120" imgH="215640" progId="Equation.3">
              <p:embed/>
            </p:oleObj>
          </a:graphicData>
        </a:graphic>
      </p:graphicFrame>
      <p:graphicFrame>
        <p:nvGraphicFramePr>
          <p:cNvPr id="1027" name="Object 16"/>
          <p:cNvGraphicFramePr>
            <a:graphicFrameLocks noChangeAspect="1"/>
          </p:cNvGraphicFramePr>
          <p:nvPr/>
        </p:nvGraphicFramePr>
        <p:xfrm>
          <a:off x="1216025" y="319088"/>
          <a:ext cx="825500" cy="1016000"/>
        </p:xfrm>
        <a:graphic>
          <a:graphicData uri="http://schemas.openxmlformats.org/presentationml/2006/ole">
            <p:oleObj spid="_x0000_s1027" name="Формула" r:id="rId6" imgW="139680" imgH="393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animBg="1"/>
      <p:bldP spid="174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2400" b="1">
                <a:solidFill>
                  <a:schemeClr val="bg1"/>
                </a:solidFill>
                <a:effectLst>
                  <a:outerShdw blurRad="38100" dist="38100" dir="2700000" algn="tl">
                    <a:srgbClr val="000000"/>
                  </a:outerShdw>
                </a:effectLst>
              </a:rPr>
              <a:t>Туристы прошли маршрут длиной 75 км.</a:t>
            </a:r>
          </a:p>
          <a:p>
            <a:pPr algn="ctr">
              <a:defRPr/>
            </a:pPr>
            <a:r>
              <a:rPr lang="ru-RU" sz="2400" b="1">
                <a:solidFill>
                  <a:schemeClr val="bg1"/>
                </a:solidFill>
                <a:effectLst>
                  <a:outerShdw blurRad="38100" dist="38100" dir="2700000" algn="tl">
                    <a:srgbClr val="000000"/>
                  </a:outerShdw>
                </a:effectLst>
              </a:rPr>
              <a:t> В первый день они прошли  4/25 пути, </a:t>
            </a:r>
          </a:p>
          <a:p>
            <a:pPr algn="ctr">
              <a:defRPr/>
            </a:pPr>
            <a:r>
              <a:rPr lang="ru-RU" sz="2400" b="1">
                <a:solidFill>
                  <a:schemeClr val="bg1"/>
                </a:solidFill>
                <a:effectLst>
                  <a:outerShdw blurRad="38100" dist="38100" dir="2700000" algn="tl">
                    <a:srgbClr val="000000"/>
                  </a:outerShdw>
                </a:effectLst>
              </a:rPr>
              <a:t>во второй день – 3/25 пути.</a:t>
            </a:r>
          </a:p>
          <a:p>
            <a:pPr algn="ctr">
              <a:defRPr/>
            </a:pPr>
            <a:r>
              <a:rPr lang="ru-RU" sz="2400" b="1">
                <a:solidFill>
                  <a:schemeClr val="bg1"/>
                </a:solidFill>
                <a:effectLst>
                  <a:outerShdw blurRad="38100" dist="38100" dir="2700000" algn="tl">
                    <a:srgbClr val="000000"/>
                  </a:outerShdw>
                </a:effectLst>
              </a:rPr>
              <a:t>Какой путь туристы прошли за два дня?</a:t>
            </a:r>
            <a:endParaRPr lang="en-US" sz="2400" b="1">
              <a:solidFill>
                <a:schemeClr val="bg1"/>
              </a:solidFill>
              <a:effectLst>
                <a:outerShdw blurRad="38100" dist="38100" dir="2700000" algn="tl">
                  <a:srgbClr val="000000"/>
                </a:outerShdw>
              </a:effectLst>
            </a:endParaRPr>
          </a:p>
        </p:txBody>
      </p:sp>
      <p:sp>
        <p:nvSpPr>
          <p:cNvPr id="18435"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3200" b="1">
                <a:solidFill>
                  <a:schemeClr val="bg1"/>
                </a:solidFill>
                <a:effectLst>
                  <a:outerShdw blurRad="38100" dist="38100" dir="2700000" algn="tl">
                    <a:srgbClr val="000000"/>
                  </a:outerShdw>
                </a:effectLst>
              </a:rPr>
              <a:t>4/25+3/25=7/25</a:t>
            </a:r>
          </a:p>
          <a:p>
            <a:pPr algn="ctr">
              <a:defRPr/>
            </a:pPr>
            <a:r>
              <a:rPr lang="ru-RU" sz="3200" b="1">
                <a:solidFill>
                  <a:schemeClr val="bg1"/>
                </a:solidFill>
                <a:effectLst>
                  <a:outerShdw blurRad="38100" dist="38100" dir="2700000" algn="tl">
                    <a:srgbClr val="000000"/>
                  </a:outerShdw>
                </a:effectLst>
              </a:rPr>
              <a:t>75:25*7=21(км)</a:t>
            </a:r>
            <a:endParaRPr lang="en-US" sz="3200" b="1">
              <a:solidFill>
                <a:schemeClr val="bg1"/>
              </a:solidFill>
              <a:effectLst>
                <a:outerShdw blurRad="38100" dist="38100" dir="2700000" algn="tl">
                  <a:srgbClr val="000000"/>
                </a:outerShdw>
              </a:effectLst>
            </a:endParaRPr>
          </a:p>
        </p:txBody>
      </p:sp>
      <p:sp>
        <p:nvSpPr>
          <p:cNvPr id="18436"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Дроби</a:t>
            </a:r>
            <a:endParaRPr lang="en-US" sz="4000" b="1">
              <a:solidFill>
                <a:srgbClr val="FFCC00"/>
              </a:solidFill>
              <a:effectLst>
                <a:outerShdw blurRad="38100" dist="38100" dir="2700000" algn="tl">
                  <a:srgbClr val="C0C0C0"/>
                </a:outerShdw>
              </a:effectLst>
            </a:endParaRPr>
          </a:p>
          <a:p>
            <a:pPr algn="ctr">
              <a:defRPr/>
            </a:pPr>
            <a:r>
              <a:rPr lang="en-US" sz="3200">
                <a:solidFill>
                  <a:srgbClr val="FFCC00"/>
                </a:solidFill>
                <a:latin typeface="Impact" pitchFamily="34" charset="0"/>
              </a:rPr>
              <a:t>500</a:t>
            </a:r>
          </a:p>
        </p:txBody>
      </p:sp>
      <p:sp>
        <p:nvSpPr>
          <p:cNvPr id="18437"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p:bldP spid="1843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endParaRPr lang="ru-RU" sz="3200" b="1">
              <a:solidFill>
                <a:schemeClr val="bg1"/>
              </a:solidFill>
              <a:effectLst>
                <a:outerShdw blurRad="38100" dist="38100" dir="2700000" algn="tl">
                  <a:srgbClr val="000000"/>
                </a:outerShdw>
              </a:effectLst>
            </a:endParaRPr>
          </a:p>
          <a:p>
            <a:pPr algn="ctr">
              <a:defRPr/>
            </a:pPr>
            <a:r>
              <a:rPr lang="ru-RU" sz="3200" b="1">
                <a:solidFill>
                  <a:schemeClr val="bg1"/>
                </a:solidFill>
                <a:effectLst>
                  <a:outerShdw blurRad="38100" dist="38100" dir="2700000" algn="tl">
                    <a:srgbClr val="000000"/>
                  </a:outerShdw>
                </a:effectLst>
              </a:rPr>
              <a:t>Вычислите:</a:t>
            </a:r>
          </a:p>
          <a:p>
            <a:pPr algn="ctr">
              <a:defRPr/>
            </a:pPr>
            <a:endParaRPr lang="ru-RU" sz="3200" b="1">
              <a:solidFill>
                <a:schemeClr val="bg1"/>
              </a:solidFill>
              <a:effectLst>
                <a:outerShdw blurRad="38100" dist="38100" dir="2700000" algn="tl">
                  <a:srgbClr val="000000"/>
                </a:outerShdw>
              </a:effectLst>
            </a:endParaRPr>
          </a:p>
          <a:p>
            <a:pPr algn="ctr">
              <a:defRPr/>
            </a:pPr>
            <a:r>
              <a:rPr lang="ru-RU" sz="3200" b="1">
                <a:solidFill>
                  <a:schemeClr val="bg1"/>
                </a:solidFill>
                <a:effectLst>
                  <a:outerShdw blurRad="38100" dist="38100" dir="2700000" algn="tl">
                    <a:srgbClr val="000000"/>
                  </a:outerShdw>
                </a:effectLst>
              </a:rPr>
              <a:t>2,73+12,6+3,27+0,4</a:t>
            </a:r>
            <a:endParaRPr lang="en-US" sz="3200" b="1">
              <a:solidFill>
                <a:schemeClr val="bg1"/>
              </a:solidFill>
              <a:effectLst>
                <a:outerShdw blurRad="38100" dist="38100" dir="2700000" algn="tl">
                  <a:srgbClr val="000000"/>
                </a:outerShdw>
              </a:effectLst>
            </a:endParaRPr>
          </a:p>
        </p:txBody>
      </p:sp>
      <p:sp>
        <p:nvSpPr>
          <p:cNvPr id="3081" name="Rectangle 9"/>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7200" b="1">
                <a:solidFill>
                  <a:schemeClr val="bg1"/>
                </a:solidFill>
                <a:effectLst>
                  <a:outerShdw blurRad="38100" dist="38100" dir="2700000" algn="tl">
                    <a:srgbClr val="000000"/>
                  </a:outerShdw>
                </a:effectLst>
              </a:rPr>
              <a:t>19</a:t>
            </a:r>
            <a:endParaRPr lang="en-US" sz="7200" b="1">
              <a:solidFill>
                <a:schemeClr val="bg1"/>
              </a:solidFill>
              <a:effectLst>
                <a:outerShdw blurRad="38100" dist="38100" dir="2700000" algn="tl">
                  <a:srgbClr val="000000"/>
                </a:outerShdw>
              </a:effectLst>
            </a:endParaRPr>
          </a:p>
        </p:txBody>
      </p:sp>
      <p:sp>
        <p:nvSpPr>
          <p:cNvPr id="3082" name="Rectangle 10"/>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Сложение </a:t>
            </a:r>
          </a:p>
          <a:p>
            <a:pPr algn="ctr">
              <a:defRPr/>
            </a:pPr>
            <a:r>
              <a:rPr lang="ru-RU" sz="4000" b="1">
                <a:solidFill>
                  <a:srgbClr val="FFCC00"/>
                </a:solidFill>
                <a:effectLst>
                  <a:outerShdw blurRad="38100" dist="38100" dir="2700000" algn="tl">
                    <a:srgbClr val="C0C0C0"/>
                  </a:outerShdw>
                </a:effectLst>
              </a:rPr>
              <a:t>и вычитание</a:t>
            </a:r>
          </a:p>
          <a:p>
            <a:pPr algn="ctr">
              <a:defRPr/>
            </a:pPr>
            <a:r>
              <a:rPr lang="en-US" sz="3200">
                <a:solidFill>
                  <a:srgbClr val="FFCC00"/>
                </a:solidFill>
                <a:latin typeface="Impact" pitchFamily="34" charset="0"/>
              </a:rPr>
              <a:t> 100</a:t>
            </a:r>
          </a:p>
        </p:txBody>
      </p:sp>
      <p:sp>
        <p:nvSpPr>
          <p:cNvPr id="3083" name="AutoShape 11">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8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animBg="1"/>
      <p:bldP spid="308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spect="1" noChangeArrowheads="1"/>
          </p:cNvSpPr>
          <p:nvPr/>
        </p:nvSpPr>
        <p:spPr bwMode="auto">
          <a:xfrm>
            <a:off x="0" y="0"/>
            <a:ext cx="9144000" cy="6870700"/>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lstStyle/>
          <a:p>
            <a:pPr algn="ctr">
              <a:defRPr/>
            </a:pPr>
            <a:r>
              <a:rPr lang="ru-RU" sz="3200" b="1">
                <a:solidFill>
                  <a:schemeClr val="bg1"/>
                </a:solidFill>
                <a:effectLst>
                  <a:outerShdw blurRad="38100" dist="38100" dir="2700000" algn="tl">
                    <a:srgbClr val="000000"/>
                  </a:outerShdw>
                </a:effectLst>
              </a:rPr>
              <a:t>Решите уравнение:</a:t>
            </a:r>
          </a:p>
          <a:p>
            <a:pPr algn="ctr">
              <a:defRPr/>
            </a:pPr>
            <a:endParaRPr lang="ru-RU" sz="3200" b="1">
              <a:solidFill>
                <a:schemeClr val="bg1"/>
              </a:solidFill>
              <a:effectLst>
                <a:outerShdw blurRad="38100" dist="38100" dir="2700000" algn="tl">
                  <a:srgbClr val="000000"/>
                </a:outerShdw>
              </a:effectLst>
            </a:endParaRPr>
          </a:p>
          <a:p>
            <a:pPr algn="ctr">
              <a:defRPr/>
            </a:pPr>
            <a:r>
              <a:rPr lang="ru-RU" sz="3200" b="1">
                <a:solidFill>
                  <a:schemeClr val="bg1"/>
                </a:solidFill>
                <a:effectLst>
                  <a:outerShdw blurRad="38100" dist="38100" dir="2700000" algn="tl">
                    <a:srgbClr val="000000"/>
                  </a:outerShdw>
                </a:effectLst>
              </a:rPr>
              <a:t>(7,8-х)-4,26=1,54</a:t>
            </a:r>
            <a:endParaRPr lang="en-US" sz="3200" b="1">
              <a:solidFill>
                <a:schemeClr val="bg1"/>
              </a:solidFill>
              <a:effectLst>
                <a:outerShdw blurRad="38100" dist="38100" dir="2700000" algn="tl">
                  <a:srgbClr val="000000"/>
                </a:outerShdw>
              </a:effectLst>
            </a:endParaRPr>
          </a:p>
        </p:txBody>
      </p:sp>
      <p:sp>
        <p:nvSpPr>
          <p:cNvPr id="7171" name="Rectangle 3"/>
          <p:cNvSpPr>
            <a:spLocks noChangeAspect="1" noChangeArrowheads="1"/>
          </p:cNvSpPr>
          <p:nvPr/>
        </p:nvSpPr>
        <p:spPr bwMode="auto">
          <a:xfrm>
            <a:off x="0" y="3429000"/>
            <a:ext cx="9144000" cy="3427413"/>
          </a:xfrm>
          <a:prstGeom prst="rect">
            <a:avLst/>
          </a:prstGeom>
          <a:gradFill rotWithShape="0">
            <a:gsLst>
              <a:gs pos="0">
                <a:srgbClr val="3366FF"/>
              </a:gs>
              <a:gs pos="50000">
                <a:srgbClr val="000066"/>
              </a:gs>
              <a:gs pos="100000">
                <a:srgbClr val="3366FF"/>
              </a:gs>
            </a:gsLst>
            <a:lin ang="0" scaled="1"/>
          </a:gradFill>
          <a:ln w="9525">
            <a:noFill/>
            <a:miter lim="800000"/>
            <a:headEnd/>
            <a:tailEnd/>
          </a:ln>
          <a:effectLst/>
        </p:spPr>
        <p:txBody>
          <a:bodyPr wrap="none" anchor="ctr"/>
          <a:lstStyle/>
          <a:p>
            <a:pPr algn="ctr">
              <a:defRPr/>
            </a:pPr>
            <a:r>
              <a:rPr lang="ru-RU" sz="7200" b="1">
                <a:solidFill>
                  <a:schemeClr val="bg1"/>
                </a:solidFill>
                <a:effectLst>
                  <a:outerShdw blurRad="38100" dist="38100" dir="2700000" algn="tl">
                    <a:srgbClr val="000000"/>
                  </a:outerShdw>
                </a:effectLst>
              </a:rPr>
              <a:t>2</a:t>
            </a:r>
            <a:endParaRPr lang="en-US" sz="7200" b="1">
              <a:solidFill>
                <a:schemeClr val="bg1"/>
              </a:solidFill>
              <a:effectLst>
                <a:outerShdw blurRad="38100" dist="38100" dir="2700000" algn="tl">
                  <a:srgbClr val="000000"/>
                </a:outerShdw>
              </a:effectLst>
            </a:endParaRPr>
          </a:p>
        </p:txBody>
      </p:sp>
      <p:sp>
        <p:nvSpPr>
          <p:cNvPr id="7172" name="Rectangle 4"/>
          <p:cNvSpPr>
            <a:spLocks noChangeArrowheads="1"/>
          </p:cNvSpPr>
          <p:nvPr/>
        </p:nvSpPr>
        <p:spPr bwMode="auto">
          <a:xfrm>
            <a:off x="2916238" y="2790825"/>
            <a:ext cx="3381375" cy="631825"/>
          </a:xfrm>
          <a:prstGeom prst="rect">
            <a:avLst/>
          </a:prstGeom>
          <a:noFill/>
          <a:ln w="9525">
            <a:noFill/>
            <a:miter lim="800000"/>
            <a:headEnd/>
            <a:tailEnd/>
          </a:ln>
          <a:effectLst/>
        </p:spPr>
        <p:txBody>
          <a:bodyPr wrap="none" anchor="ctr"/>
          <a:lstStyle/>
          <a:p>
            <a:pPr algn="ctr">
              <a:defRPr/>
            </a:pPr>
            <a:r>
              <a:rPr lang="ru-RU" sz="4000" b="1">
                <a:solidFill>
                  <a:srgbClr val="FFCC00"/>
                </a:solidFill>
                <a:effectLst>
                  <a:outerShdw blurRad="38100" dist="38100" dir="2700000" algn="tl">
                    <a:srgbClr val="C0C0C0"/>
                  </a:outerShdw>
                </a:effectLst>
              </a:rPr>
              <a:t>Сложение </a:t>
            </a:r>
          </a:p>
          <a:p>
            <a:pPr algn="ctr">
              <a:defRPr/>
            </a:pPr>
            <a:r>
              <a:rPr lang="ru-RU" sz="4000" b="1">
                <a:solidFill>
                  <a:srgbClr val="FFCC00"/>
                </a:solidFill>
                <a:effectLst>
                  <a:outerShdw blurRad="38100" dist="38100" dir="2700000" algn="tl">
                    <a:srgbClr val="C0C0C0"/>
                  </a:outerShdw>
                </a:effectLst>
              </a:rPr>
              <a:t>и вычитание</a:t>
            </a:r>
            <a:r>
              <a:rPr lang="ru-RU"/>
              <a:t> </a:t>
            </a:r>
          </a:p>
          <a:p>
            <a:pPr algn="ctr">
              <a:defRPr/>
            </a:pPr>
            <a:r>
              <a:rPr lang="en-US" sz="3200">
                <a:solidFill>
                  <a:srgbClr val="FFCC00"/>
                </a:solidFill>
                <a:latin typeface="Impact" pitchFamily="34" charset="0"/>
              </a:rPr>
              <a:t>200</a:t>
            </a:r>
          </a:p>
        </p:txBody>
      </p:sp>
      <p:sp>
        <p:nvSpPr>
          <p:cNvPr id="7173"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7173" grpId="0" animBg="1"/>
    </p:bldLst>
  </p:timing>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FF"/>
      </a:hlink>
      <a:folHlink>
        <a:srgbClr val="0000CC"/>
      </a:folHlink>
    </a:clrScheme>
    <a:fontScheme name="Default Design">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FF"/>
        </a:hlink>
        <a:folHlink>
          <a:srgbClr val="00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1721</TotalTime>
  <Words>2503</Words>
  <Application>Microsoft Office PowerPoint</Application>
  <PresentationFormat>Экран (4:3)</PresentationFormat>
  <Paragraphs>378</Paragraphs>
  <Slides>27</Slides>
  <Notes>27</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27</vt:i4>
      </vt:variant>
    </vt:vector>
  </HeadingPairs>
  <TitlesOfParts>
    <vt:vector size="29" baseType="lpstr">
      <vt:lpstr>Default Design</vt:lpstr>
      <vt:lpstr>Формула</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Александр Алексеевич</dc:creator>
  <cp:lastModifiedBy>Дом</cp:lastModifiedBy>
  <cp:revision>172</cp:revision>
  <dcterms:created xsi:type="dcterms:W3CDTF">2003-12-19T00:36:01Z</dcterms:created>
  <dcterms:modified xsi:type="dcterms:W3CDTF">2014-11-17T18:24:07Z</dcterms:modified>
</cp:coreProperties>
</file>