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6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1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8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6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4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85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6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51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8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1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1E8D-6843-45F0-B682-8F63EA0649F5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9C94-5928-4585-9144-56F5E3A3A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1824037"/>
            <a:ext cx="3932237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математики в 5 классе</a:t>
            </a:r>
            <a:br>
              <a:rPr lang="ru-RU" dirty="0" smtClean="0"/>
            </a:br>
            <a:r>
              <a:rPr lang="ru-RU" dirty="0" smtClean="0"/>
              <a:t>тема: решение текстовых задач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2654" y="110981"/>
            <a:ext cx="9144000" cy="2387600"/>
          </a:xfrm>
        </p:spPr>
        <p:txBody>
          <a:bodyPr/>
          <a:lstStyle/>
          <a:p>
            <a:r>
              <a:rPr lang="ru-RU" dirty="0" smtClean="0"/>
              <a:t>Задания для устного счета: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0254" y="2673784"/>
            <a:ext cx="9144000" cy="1655762"/>
          </a:xfrm>
        </p:spPr>
        <p:txBody>
          <a:bodyPr>
            <a:noAutofit/>
          </a:bodyPr>
          <a:lstStyle/>
          <a:p>
            <a:r>
              <a:rPr lang="ru-RU" sz="4800" dirty="0" smtClean="0"/>
              <a:t>7+6+13+14+28+2=</a:t>
            </a:r>
          </a:p>
          <a:p>
            <a:r>
              <a:rPr lang="ru-RU" sz="4800" dirty="0" smtClean="0"/>
              <a:t>3+9+7+11+18+22=</a:t>
            </a:r>
          </a:p>
          <a:p>
            <a:r>
              <a:rPr lang="ru-RU" sz="4800" dirty="0" smtClean="0"/>
              <a:t>11+67+13+19=</a:t>
            </a:r>
          </a:p>
          <a:p>
            <a:r>
              <a:rPr lang="ru-RU" sz="4800" dirty="0" smtClean="0"/>
              <a:t>15+9+11+25=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948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7382"/>
          </a:xfrm>
        </p:spPr>
        <p:txBody>
          <a:bodyPr/>
          <a:lstStyle/>
          <a:p>
            <a:r>
              <a:rPr lang="ru-RU" dirty="0" smtClean="0"/>
              <a:t>Решите устно: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30438"/>
            <a:ext cx="9144000" cy="1655762"/>
          </a:xfrm>
        </p:spPr>
        <p:txBody>
          <a:bodyPr>
            <a:noAutofit/>
          </a:bodyPr>
          <a:lstStyle/>
          <a:p>
            <a:r>
              <a:rPr lang="ru-RU" sz="3200" dirty="0" smtClean="0"/>
              <a:t>У Маши было 12 конфет, у Вани – на 8 конфет больше. Вопрос: сколько конфет было у детей вместе? </a:t>
            </a:r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В 1 корзине было 12 боровиков, во 2 корзине на 3 гриба больше, чем в первой корзине, в 3 корзине – было столько, сколько в 1 и 2 корзинах вместе. Вопрос: сколько грибов было в 3 корзине?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711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Задача 1. 1 столяр обтачивает 12 деталей за 1 час, 2 столяр обтачивает 13 деталей за 1 час. Вопрос: сколько деталей обточат оба столяра, если 1 столяр работал 2 часа, а 2 – 3 часа. (Производительность не менялась)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6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Задача 2. На первой полке было 28 книг, это на 8 книг меньше, чем на второй полке. Вопрос: сколько всего книг было на обеих полках?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Задача 3. В некоторой комнате целые сутки было открыто окно. За 1 час – залетел 1 комар, за 2 час – 2 комара, за 3 час – 3 комара, за 4 час – 4 комара и т. д. Вопрос: сколько комаров всего влетело в комнату за данный промежуток времени?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4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0037" y="0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073" y="-768927"/>
            <a:ext cx="7626927" cy="762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мы узнали?</a:t>
            </a:r>
            <a:br>
              <a:rPr lang="ru-RU" dirty="0" smtClean="0"/>
            </a:br>
            <a:r>
              <a:rPr lang="ru-RU" dirty="0" smtClean="0"/>
              <a:t>Чему научились?</a:t>
            </a:r>
            <a:br>
              <a:rPr lang="ru-RU" dirty="0" smtClean="0"/>
            </a:br>
            <a:r>
              <a:rPr lang="ru-RU" dirty="0" smtClean="0"/>
              <a:t>Кому было легко решать?</a:t>
            </a:r>
            <a:br>
              <a:rPr lang="ru-RU" dirty="0" smtClean="0"/>
            </a:br>
            <a:r>
              <a:rPr lang="ru-RU" dirty="0" smtClean="0"/>
              <a:t>У кого возникли сложности? Какие?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13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228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Урок математики в 5 классе тема: решение текстовых задач</vt:lpstr>
      <vt:lpstr>Задания для устного счета:</vt:lpstr>
      <vt:lpstr>Решите устно:</vt:lpstr>
      <vt:lpstr>Задача 1. 1 столяр обтачивает 12 деталей за 1 час, 2 столяр обтачивает 13 деталей за 1 час. Вопрос: сколько деталей обточат оба столяра, если 1 столяр работал 2 часа, а 2 – 3 часа. (Производительность не менялась)</vt:lpstr>
      <vt:lpstr>Задача 2. На первой полке было 28 книг, это на 8 книг меньше, чем на второй полке. Вопрос: сколько всего книг было на обеих полках?</vt:lpstr>
      <vt:lpstr>Задача 3. В некоторой комнате целые сутки было открыто окно. За 1 час – залетел 1 комар, за 2 час – 2 комара, за 3 час – 3 комара, за 4 час – 4 комара и т. д. Вопрос: сколько комаров всего влетело в комнату за данный промежуток времени?</vt:lpstr>
      <vt:lpstr>Презентация PowerPoint</vt:lpstr>
      <vt:lpstr>Что мы узнали? Чему научились? Кому было легко решать? У кого возникли сложности? Какие?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5 классе тема: решение текстовых задач</dc:title>
  <dc:creator>Администратор</dc:creator>
  <cp:lastModifiedBy>Администратор</cp:lastModifiedBy>
  <cp:revision>2</cp:revision>
  <dcterms:created xsi:type="dcterms:W3CDTF">2021-09-22T10:01:56Z</dcterms:created>
  <dcterms:modified xsi:type="dcterms:W3CDTF">2021-09-22T10:19:10Z</dcterms:modified>
</cp:coreProperties>
</file>